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0.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1"/>
    <p:sldMasterId id="2147483689" r:id="rId2"/>
  </p:sldMasterIdLst>
  <p:notesMasterIdLst>
    <p:notesMasterId r:id="rId35"/>
  </p:notesMasterIdLst>
  <p:sldIdLst>
    <p:sldId id="357" r:id="rId3"/>
    <p:sldId id="258" r:id="rId4"/>
    <p:sldId id="331" r:id="rId5"/>
    <p:sldId id="330" r:id="rId6"/>
    <p:sldId id="332" r:id="rId7"/>
    <p:sldId id="333" r:id="rId8"/>
    <p:sldId id="334" r:id="rId9"/>
    <p:sldId id="335" r:id="rId10"/>
    <p:sldId id="336" r:id="rId11"/>
    <p:sldId id="337" r:id="rId12"/>
    <p:sldId id="358" r:id="rId13"/>
    <p:sldId id="338" r:id="rId14"/>
    <p:sldId id="339" r:id="rId15"/>
    <p:sldId id="359" r:id="rId16"/>
    <p:sldId id="360" r:id="rId17"/>
    <p:sldId id="340" r:id="rId18"/>
    <p:sldId id="341" r:id="rId19"/>
    <p:sldId id="342" r:id="rId20"/>
    <p:sldId id="343" r:id="rId21"/>
    <p:sldId id="344" r:id="rId22"/>
    <p:sldId id="347" r:id="rId23"/>
    <p:sldId id="345" r:id="rId24"/>
    <p:sldId id="346" r:id="rId25"/>
    <p:sldId id="348" r:id="rId26"/>
    <p:sldId id="349" r:id="rId27"/>
    <p:sldId id="350" r:id="rId28"/>
    <p:sldId id="351" r:id="rId29"/>
    <p:sldId id="352" r:id="rId30"/>
    <p:sldId id="353" r:id="rId31"/>
    <p:sldId id="354" r:id="rId32"/>
    <p:sldId id="355" r:id="rId33"/>
    <p:sldId id="356" r:id="rId3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6907"/>
    <a:srgbClr val="529221"/>
    <a:srgbClr val="FF0000"/>
    <a:srgbClr val="A7DE16"/>
    <a:srgbClr val="DD0049"/>
    <a:srgbClr val="FD8208"/>
    <a:srgbClr val="B59A06"/>
    <a:srgbClr val="0C5FAC"/>
    <a:srgbClr val="66437C"/>
    <a:srgbClr val="3E7DC4"/>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0052" autoAdjust="0"/>
  </p:normalViewPr>
  <p:slideViewPr>
    <p:cSldViewPr snapToGrid="0" snapToObjects="1">
      <p:cViewPr varScale="1">
        <p:scale>
          <a:sx n="78" d="100"/>
          <a:sy n="78" d="100"/>
        </p:scale>
        <p:origin x="1594" y="4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2707"/>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2DCE8D-A265-E147-9AC9-56347D64B48E}" type="doc">
      <dgm:prSet loTypeId="urn:microsoft.com/office/officeart/2005/8/layout/cycle7" loCatId="" qsTypeId="urn:microsoft.com/office/officeart/2005/8/quickstyle/simple4" qsCatId="simple" csTypeId="urn:microsoft.com/office/officeart/2005/8/colors/accent1_2" csCatId="accent1" phldr="1"/>
      <dgm:spPr/>
      <dgm:t>
        <a:bodyPr/>
        <a:lstStyle/>
        <a:p>
          <a:endParaRPr lang="en-US"/>
        </a:p>
      </dgm:t>
    </dgm:pt>
    <dgm:pt modelId="{73A0C509-98BD-E94A-AA08-8383D0A2E130}">
      <dgm:prSet phldrT="[Text]"/>
      <dgm:spPr>
        <a:solidFill>
          <a:srgbClr val="529221"/>
        </a:solidFill>
      </dgm:spPr>
      <dgm:t>
        <a:bodyPr/>
        <a:lstStyle/>
        <a:p>
          <a:r>
            <a:rPr lang="en-US" dirty="0"/>
            <a:t>Price</a:t>
          </a:r>
        </a:p>
      </dgm:t>
    </dgm:pt>
    <dgm:pt modelId="{C22D1B49-F136-0D42-B74A-354BEC83D63A}" type="parTrans" cxnId="{B1045134-A3B3-114A-A439-352C2A2AE6DD}">
      <dgm:prSet/>
      <dgm:spPr/>
      <dgm:t>
        <a:bodyPr/>
        <a:lstStyle/>
        <a:p>
          <a:endParaRPr lang="en-US"/>
        </a:p>
      </dgm:t>
    </dgm:pt>
    <dgm:pt modelId="{724B3302-0928-564D-9E3E-B7D645301446}" type="sibTrans" cxnId="{B1045134-A3B3-114A-A439-352C2A2AE6DD}">
      <dgm:prSet/>
      <dgm:spPr>
        <a:solidFill>
          <a:srgbClr val="FD8208"/>
        </a:solidFill>
      </dgm:spPr>
      <dgm:t>
        <a:bodyPr/>
        <a:lstStyle/>
        <a:p>
          <a:endParaRPr lang="en-US"/>
        </a:p>
      </dgm:t>
    </dgm:pt>
    <dgm:pt modelId="{9B2AC1FA-1EB9-B141-AEB0-C596ABFAF31B}">
      <dgm:prSet phldrT="[Text]"/>
      <dgm:spPr>
        <a:solidFill>
          <a:srgbClr val="B59A06"/>
        </a:solidFill>
      </dgm:spPr>
      <dgm:t>
        <a:bodyPr/>
        <a:lstStyle/>
        <a:p>
          <a:r>
            <a:rPr lang="en-US" dirty="0"/>
            <a:t>Revenue</a:t>
          </a:r>
        </a:p>
      </dgm:t>
    </dgm:pt>
    <dgm:pt modelId="{59C4FECB-5D3C-F143-9054-24DBE298C91D}" type="parTrans" cxnId="{59CB8A79-6DFC-2946-A6A4-C880081E9921}">
      <dgm:prSet/>
      <dgm:spPr/>
      <dgm:t>
        <a:bodyPr/>
        <a:lstStyle/>
        <a:p>
          <a:endParaRPr lang="en-US"/>
        </a:p>
      </dgm:t>
    </dgm:pt>
    <dgm:pt modelId="{229024D2-79F3-3B4A-B634-949358B4C40A}" type="sibTrans" cxnId="{59CB8A79-6DFC-2946-A6A4-C880081E9921}">
      <dgm:prSet/>
      <dgm:spPr>
        <a:solidFill>
          <a:srgbClr val="FD8208"/>
        </a:solidFill>
      </dgm:spPr>
      <dgm:t>
        <a:bodyPr/>
        <a:lstStyle/>
        <a:p>
          <a:endParaRPr lang="en-US"/>
        </a:p>
      </dgm:t>
    </dgm:pt>
    <dgm:pt modelId="{DA9A2E40-65CA-A441-89AB-384A8E63C932}">
      <dgm:prSet phldrT="[Text]"/>
      <dgm:spPr>
        <a:solidFill>
          <a:srgbClr val="66437C"/>
        </a:solidFill>
      </dgm:spPr>
      <dgm:t>
        <a:bodyPr/>
        <a:lstStyle/>
        <a:p>
          <a:r>
            <a:rPr lang="en-US" dirty="0"/>
            <a:t>Profits</a:t>
          </a:r>
        </a:p>
      </dgm:t>
    </dgm:pt>
    <dgm:pt modelId="{2AC1C179-5133-DD4C-84FC-AE73FB606049}" type="parTrans" cxnId="{9EDE686B-2687-ED4A-919E-0A1CD69567E8}">
      <dgm:prSet/>
      <dgm:spPr/>
      <dgm:t>
        <a:bodyPr/>
        <a:lstStyle/>
        <a:p>
          <a:endParaRPr lang="en-US"/>
        </a:p>
      </dgm:t>
    </dgm:pt>
    <dgm:pt modelId="{3470F8C2-8092-A24A-8404-7582F3967F5D}" type="sibTrans" cxnId="{9EDE686B-2687-ED4A-919E-0A1CD69567E8}">
      <dgm:prSet/>
      <dgm:spPr>
        <a:solidFill>
          <a:srgbClr val="FD8208"/>
        </a:solidFill>
      </dgm:spPr>
      <dgm:t>
        <a:bodyPr/>
        <a:lstStyle/>
        <a:p>
          <a:endParaRPr lang="en-US"/>
        </a:p>
      </dgm:t>
    </dgm:pt>
    <dgm:pt modelId="{0C81AD6E-8ECF-B343-90A5-0BCF796857C2}" type="pres">
      <dgm:prSet presAssocID="{A22DCE8D-A265-E147-9AC9-56347D64B48E}" presName="Name0" presStyleCnt="0">
        <dgm:presLayoutVars>
          <dgm:dir/>
          <dgm:resizeHandles val="exact"/>
        </dgm:presLayoutVars>
      </dgm:prSet>
      <dgm:spPr/>
    </dgm:pt>
    <dgm:pt modelId="{1CEDB61A-BB26-BF45-BCF6-FA8CD03E0B78}" type="pres">
      <dgm:prSet presAssocID="{73A0C509-98BD-E94A-AA08-8383D0A2E130}" presName="node" presStyleLbl="node1" presStyleIdx="0" presStyleCnt="3">
        <dgm:presLayoutVars>
          <dgm:bulletEnabled val="1"/>
        </dgm:presLayoutVars>
      </dgm:prSet>
      <dgm:spPr/>
    </dgm:pt>
    <dgm:pt modelId="{F67026A2-8435-0F4C-B101-72C85C6FE9E0}" type="pres">
      <dgm:prSet presAssocID="{724B3302-0928-564D-9E3E-B7D645301446}" presName="sibTrans" presStyleLbl="sibTrans2D1" presStyleIdx="0" presStyleCnt="3"/>
      <dgm:spPr/>
    </dgm:pt>
    <dgm:pt modelId="{665659F4-2978-A148-AE50-A85BAE6AC11A}" type="pres">
      <dgm:prSet presAssocID="{724B3302-0928-564D-9E3E-B7D645301446}" presName="connectorText" presStyleLbl="sibTrans2D1" presStyleIdx="0" presStyleCnt="3"/>
      <dgm:spPr/>
    </dgm:pt>
    <dgm:pt modelId="{7F183115-6148-E149-99CA-48374DBD0C61}" type="pres">
      <dgm:prSet presAssocID="{9B2AC1FA-1EB9-B141-AEB0-C596ABFAF31B}" presName="node" presStyleLbl="node1" presStyleIdx="1" presStyleCnt="3">
        <dgm:presLayoutVars>
          <dgm:bulletEnabled val="1"/>
        </dgm:presLayoutVars>
      </dgm:prSet>
      <dgm:spPr/>
    </dgm:pt>
    <dgm:pt modelId="{97D0D12E-A9C2-194B-A0A6-26AB8A833198}" type="pres">
      <dgm:prSet presAssocID="{229024D2-79F3-3B4A-B634-949358B4C40A}" presName="sibTrans" presStyleLbl="sibTrans2D1" presStyleIdx="1" presStyleCnt="3"/>
      <dgm:spPr/>
    </dgm:pt>
    <dgm:pt modelId="{E0E17FF3-C664-A944-8983-DA7919B95B7B}" type="pres">
      <dgm:prSet presAssocID="{229024D2-79F3-3B4A-B634-949358B4C40A}" presName="connectorText" presStyleLbl="sibTrans2D1" presStyleIdx="1" presStyleCnt="3"/>
      <dgm:spPr/>
    </dgm:pt>
    <dgm:pt modelId="{270D7005-0464-084D-B920-C8114585D45D}" type="pres">
      <dgm:prSet presAssocID="{DA9A2E40-65CA-A441-89AB-384A8E63C932}" presName="node" presStyleLbl="node1" presStyleIdx="2" presStyleCnt="3">
        <dgm:presLayoutVars>
          <dgm:bulletEnabled val="1"/>
        </dgm:presLayoutVars>
      </dgm:prSet>
      <dgm:spPr/>
    </dgm:pt>
    <dgm:pt modelId="{7B6E74BB-74DD-5244-A24D-2C4A2972ECB6}" type="pres">
      <dgm:prSet presAssocID="{3470F8C2-8092-A24A-8404-7582F3967F5D}" presName="sibTrans" presStyleLbl="sibTrans2D1" presStyleIdx="2" presStyleCnt="3"/>
      <dgm:spPr/>
    </dgm:pt>
    <dgm:pt modelId="{D1617624-B44D-9445-879D-372FBBF9DF7A}" type="pres">
      <dgm:prSet presAssocID="{3470F8C2-8092-A24A-8404-7582F3967F5D}" presName="connectorText" presStyleLbl="sibTrans2D1" presStyleIdx="2" presStyleCnt="3"/>
      <dgm:spPr/>
    </dgm:pt>
  </dgm:ptLst>
  <dgm:cxnLst>
    <dgm:cxn modelId="{F3C9AECB-18BC-154E-A5C7-FED781DB153C}" type="presOf" srcId="{9B2AC1FA-1EB9-B141-AEB0-C596ABFAF31B}" destId="{7F183115-6148-E149-99CA-48374DBD0C61}" srcOrd="0" destOrd="0" presId="urn:microsoft.com/office/officeart/2005/8/layout/cycle7"/>
    <dgm:cxn modelId="{79A2E638-76FE-B246-B0E9-D0551840295C}" type="presOf" srcId="{A22DCE8D-A265-E147-9AC9-56347D64B48E}" destId="{0C81AD6E-8ECF-B343-90A5-0BCF796857C2}" srcOrd="0" destOrd="0" presId="urn:microsoft.com/office/officeart/2005/8/layout/cycle7"/>
    <dgm:cxn modelId="{F4225590-0B97-6247-AFA5-9C15D4086353}" type="presOf" srcId="{724B3302-0928-564D-9E3E-B7D645301446}" destId="{665659F4-2978-A148-AE50-A85BAE6AC11A}" srcOrd="1" destOrd="0" presId="urn:microsoft.com/office/officeart/2005/8/layout/cycle7"/>
    <dgm:cxn modelId="{6E7B8898-DD75-EB48-84DE-AECBD2529FFC}" type="presOf" srcId="{3470F8C2-8092-A24A-8404-7582F3967F5D}" destId="{D1617624-B44D-9445-879D-372FBBF9DF7A}" srcOrd="1" destOrd="0" presId="urn:microsoft.com/office/officeart/2005/8/layout/cycle7"/>
    <dgm:cxn modelId="{D0F37D06-42E6-5F48-9412-9A23DA4B2798}" type="presOf" srcId="{3470F8C2-8092-A24A-8404-7582F3967F5D}" destId="{7B6E74BB-74DD-5244-A24D-2C4A2972ECB6}" srcOrd="0" destOrd="0" presId="urn:microsoft.com/office/officeart/2005/8/layout/cycle7"/>
    <dgm:cxn modelId="{70811BBF-51FB-CF4E-A957-DC0949C32100}" type="presOf" srcId="{DA9A2E40-65CA-A441-89AB-384A8E63C932}" destId="{270D7005-0464-084D-B920-C8114585D45D}" srcOrd="0" destOrd="0" presId="urn:microsoft.com/office/officeart/2005/8/layout/cycle7"/>
    <dgm:cxn modelId="{E2780ED9-BAD9-314D-AC47-A40B6C497E5C}" type="presOf" srcId="{229024D2-79F3-3B4A-B634-949358B4C40A}" destId="{97D0D12E-A9C2-194B-A0A6-26AB8A833198}" srcOrd="0" destOrd="0" presId="urn:microsoft.com/office/officeart/2005/8/layout/cycle7"/>
    <dgm:cxn modelId="{32E24DC0-4E7C-7C40-AE0C-72F4F07B9091}" type="presOf" srcId="{229024D2-79F3-3B4A-B634-949358B4C40A}" destId="{E0E17FF3-C664-A944-8983-DA7919B95B7B}" srcOrd="1" destOrd="0" presId="urn:microsoft.com/office/officeart/2005/8/layout/cycle7"/>
    <dgm:cxn modelId="{DE550D1F-F99B-FE4A-9D4D-7A266AC52D96}" type="presOf" srcId="{73A0C509-98BD-E94A-AA08-8383D0A2E130}" destId="{1CEDB61A-BB26-BF45-BCF6-FA8CD03E0B78}" srcOrd="0" destOrd="0" presId="urn:microsoft.com/office/officeart/2005/8/layout/cycle7"/>
    <dgm:cxn modelId="{59CB8A79-6DFC-2946-A6A4-C880081E9921}" srcId="{A22DCE8D-A265-E147-9AC9-56347D64B48E}" destId="{9B2AC1FA-1EB9-B141-AEB0-C596ABFAF31B}" srcOrd="1" destOrd="0" parTransId="{59C4FECB-5D3C-F143-9054-24DBE298C91D}" sibTransId="{229024D2-79F3-3B4A-B634-949358B4C40A}"/>
    <dgm:cxn modelId="{0D4A810D-148A-8340-A411-7C194A67E693}" type="presOf" srcId="{724B3302-0928-564D-9E3E-B7D645301446}" destId="{F67026A2-8435-0F4C-B101-72C85C6FE9E0}" srcOrd="0" destOrd="0" presId="urn:microsoft.com/office/officeart/2005/8/layout/cycle7"/>
    <dgm:cxn modelId="{B1045134-A3B3-114A-A439-352C2A2AE6DD}" srcId="{A22DCE8D-A265-E147-9AC9-56347D64B48E}" destId="{73A0C509-98BD-E94A-AA08-8383D0A2E130}" srcOrd="0" destOrd="0" parTransId="{C22D1B49-F136-0D42-B74A-354BEC83D63A}" sibTransId="{724B3302-0928-564D-9E3E-B7D645301446}"/>
    <dgm:cxn modelId="{9EDE686B-2687-ED4A-919E-0A1CD69567E8}" srcId="{A22DCE8D-A265-E147-9AC9-56347D64B48E}" destId="{DA9A2E40-65CA-A441-89AB-384A8E63C932}" srcOrd="2" destOrd="0" parTransId="{2AC1C179-5133-DD4C-84FC-AE73FB606049}" sibTransId="{3470F8C2-8092-A24A-8404-7582F3967F5D}"/>
    <dgm:cxn modelId="{67D6B7D9-2FE5-9C42-8BAF-081AFE591394}" type="presParOf" srcId="{0C81AD6E-8ECF-B343-90A5-0BCF796857C2}" destId="{1CEDB61A-BB26-BF45-BCF6-FA8CD03E0B78}" srcOrd="0" destOrd="0" presId="urn:microsoft.com/office/officeart/2005/8/layout/cycle7"/>
    <dgm:cxn modelId="{E39E0263-26EB-7948-B011-668413C862B2}" type="presParOf" srcId="{0C81AD6E-8ECF-B343-90A5-0BCF796857C2}" destId="{F67026A2-8435-0F4C-B101-72C85C6FE9E0}" srcOrd="1" destOrd="0" presId="urn:microsoft.com/office/officeart/2005/8/layout/cycle7"/>
    <dgm:cxn modelId="{A8EF9236-75E9-F649-8BB4-CF72684B69A4}" type="presParOf" srcId="{F67026A2-8435-0F4C-B101-72C85C6FE9E0}" destId="{665659F4-2978-A148-AE50-A85BAE6AC11A}" srcOrd="0" destOrd="0" presId="urn:microsoft.com/office/officeart/2005/8/layout/cycle7"/>
    <dgm:cxn modelId="{7D96326C-B051-7146-A24E-BA131F7C6FFD}" type="presParOf" srcId="{0C81AD6E-8ECF-B343-90A5-0BCF796857C2}" destId="{7F183115-6148-E149-99CA-48374DBD0C61}" srcOrd="2" destOrd="0" presId="urn:microsoft.com/office/officeart/2005/8/layout/cycle7"/>
    <dgm:cxn modelId="{2901589A-A9BE-0C45-9E09-CDC65BBF96B3}" type="presParOf" srcId="{0C81AD6E-8ECF-B343-90A5-0BCF796857C2}" destId="{97D0D12E-A9C2-194B-A0A6-26AB8A833198}" srcOrd="3" destOrd="0" presId="urn:microsoft.com/office/officeart/2005/8/layout/cycle7"/>
    <dgm:cxn modelId="{ED14CFB3-06AC-0A4A-BCD6-0AA3E387A10D}" type="presParOf" srcId="{97D0D12E-A9C2-194B-A0A6-26AB8A833198}" destId="{E0E17FF3-C664-A944-8983-DA7919B95B7B}" srcOrd="0" destOrd="0" presId="urn:microsoft.com/office/officeart/2005/8/layout/cycle7"/>
    <dgm:cxn modelId="{DD917B2F-2AFD-F547-972E-26EAAED59E83}" type="presParOf" srcId="{0C81AD6E-8ECF-B343-90A5-0BCF796857C2}" destId="{270D7005-0464-084D-B920-C8114585D45D}" srcOrd="4" destOrd="0" presId="urn:microsoft.com/office/officeart/2005/8/layout/cycle7"/>
    <dgm:cxn modelId="{D80B1744-4E2A-134C-BB05-B44A5B94C08E}" type="presParOf" srcId="{0C81AD6E-8ECF-B343-90A5-0BCF796857C2}" destId="{7B6E74BB-74DD-5244-A24D-2C4A2972ECB6}" srcOrd="5" destOrd="0" presId="urn:microsoft.com/office/officeart/2005/8/layout/cycle7"/>
    <dgm:cxn modelId="{28DE95FF-3FE0-084F-98F2-51E12A8F6D90}" type="presParOf" srcId="{7B6E74BB-74DD-5244-A24D-2C4A2972ECB6}" destId="{D1617624-B44D-9445-879D-372FBBF9DF7A}"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F7BB849-FC52-9B48-B330-802164E64A84}" type="doc">
      <dgm:prSet loTypeId="urn:microsoft.com/office/officeart/2005/8/layout/radial4" loCatId="" qsTypeId="urn:microsoft.com/office/officeart/2005/8/quickstyle/simple4" qsCatId="simple" csTypeId="urn:microsoft.com/office/officeart/2005/8/colors/accent1_2" csCatId="accent1" phldr="1"/>
      <dgm:spPr/>
      <dgm:t>
        <a:bodyPr/>
        <a:lstStyle/>
        <a:p>
          <a:endParaRPr lang="en-US"/>
        </a:p>
      </dgm:t>
    </dgm:pt>
    <dgm:pt modelId="{FBC6A723-43A6-734F-9593-F38B6178BA28}">
      <dgm:prSet phldrT="[Text]"/>
      <dgm:spPr>
        <a:solidFill>
          <a:srgbClr val="529221"/>
        </a:solidFill>
      </dgm:spPr>
      <dgm:t>
        <a:bodyPr/>
        <a:lstStyle/>
        <a:p>
          <a:r>
            <a:rPr lang="en-US" dirty="0">
              <a:solidFill>
                <a:schemeClr val="tx1"/>
              </a:solidFill>
            </a:rPr>
            <a:t>Pricing Goals</a:t>
          </a:r>
        </a:p>
      </dgm:t>
    </dgm:pt>
    <dgm:pt modelId="{00A8AD35-6E33-DE4E-8F48-6C259E3F439B}" type="parTrans" cxnId="{8CAE5D66-B464-6141-8F59-12DDACEEEC4F}">
      <dgm:prSet/>
      <dgm:spPr/>
      <dgm:t>
        <a:bodyPr/>
        <a:lstStyle/>
        <a:p>
          <a:endParaRPr lang="en-US"/>
        </a:p>
      </dgm:t>
    </dgm:pt>
    <dgm:pt modelId="{F7D9D52E-8C12-A248-8D7E-6278D57FFAE7}" type="sibTrans" cxnId="{8CAE5D66-B464-6141-8F59-12DDACEEEC4F}">
      <dgm:prSet/>
      <dgm:spPr/>
      <dgm:t>
        <a:bodyPr/>
        <a:lstStyle/>
        <a:p>
          <a:endParaRPr lang="en-US"/>
        </a:p>
      </dgm:t>
    </dgm:pt>
    <dgm:pt modelId="{28B1D64D-335E-F445-81FB-789DE1110C86}">
      <dgm:prSet phldrT="[Text]"/>
      <dgm:spPr>
        <a:solidFill>
          <a:srgbClr val="0C5FAC"/>
        </a:solidFill>
      </dgm:spPr>
      <dgm:t>
        <a:bodyPr/>
        <a:lstStyle/>
        <a:p>
          <a:r>
            <a:rPr lang="en-US" dirty="0">
              <a:solidFill>
                <a:schemeClr val="tx1"/>
              </a:solidFill>
            </a:rPr>
            <a:t>Status Quo</a:t>
          </a:r>
        </a:p>
      </dgm:t>
    </dgm:pt>
    <dgm:pt modelId="{80C8F15A-C407-8245-83FD-69858C3EB49D}" type="parTrans" cxnId="{7626983D-A8EF-2848-9421-FCF21A9DCEA4}">
      <dgm:prSet/>
      <dgm:spPr>
        <a:solidFill>
          <a:srgbClr val="FD8208"/>
        </a:solidFill>
      </dgm:spPr>
      <dgm:t>
        <a:bodyPr/>
        <a:lstStyle/>
        <a:p>
          <a:endParaRPr lang="en-US"/>
        </a:p>
      </dgm:t>
    </dgm:pt>
    <dgm:pt modelId="{3F6A1E14-4444-944A-A648-4F7A5B999429}" type="sibTrans" cxnId="{7626983D-A8EF-2848-9421-FCF21A9DCEA4}">
      <dgm:prSet/>
      <dgm:spPr/>
      <dgm:t>
        <a:bodyPr/>
        <a:lstStyle/>
        <a:p>
          <a:endParaRPr lang="en-US"/>
        </a:p>
      </dgm:t>
    </dgm:pt>
    <dgm:pt modelId="{753BED68-1BDC-A24B-BACB-97F87CAFF71D}">
      <dgm:prSet phldrT="[Text]"/>
      <dgm:spPr>
        <a:solidFill>
          <a:srgbClr val="66437C"/>
        </a:solidFill>
      </dgm:spPr>
      <dgm:t>
        <a:bodyPr/>
        <a:lstStyle/>
        <a:p>
          <a:r>
            <a:rPr lang="en-US" dirty="0">
              <a:solidFill>
                <a:schemeClr val="tx1"/>
              </a:solidFill>
            </a:rPr>
            <a:t>Sales Oriented</a:t>
          </a:r>
        </a:p>
      </dgm:t>
    </dgm:pt>
    <dgm:pt modelId="{4004CC70-A29B-AC40-B4DE-417CB84573A8}" type="parTrans" cxnId="{DB2B31D9-9FE9-F34D-8CB5-8C886DC17058}">
      <dgm:prSet/>
      <dgm:spPr>
        <a:solidFill>
          <a:srgbClr val="FD8208"/>
        </a:solidFill>
      </dgm:spPr>
      <dgm:t>
        <a:bodyPr/>
        <a:lstStyle/>
        <a:p>
          <a:endParaRPr lang="en-US"/>
        </a:p>
      </dgm:t>
    </dgm:pt>
    <dgm:pt modelId="{FABF1A22-969F-B448-B085-899270C6A51B}" type="sibTrans" cxnId="{DB2B31D9-9FE9-F34D-8CB5-8C886DC17058}">
      <dgm:prSet/>
      <dgm:spPr/>
      <dgm:t>
        <a:bodyPr/>
        <a:lstStyle/>
        <a:p>
          <a:endParaRPr lang="en-US"/>
        </a:p>
      </dgm:t>
    </dgm:pt>
    <dgm:pt modelId="{709F3769-65FE-804A-A1C7-61D94FAE8125}">
      <dgm:prSet phldrT="[Text]"/>
      <dgm:spPr>
        <a:solidFill>
          <a:srgbClr val="B59A06"/>
        </a:solidFill>
      </dgm:spPr>
      <dgm:t>
        <a:bodyPr/>
        <a:lstStyle/>
        <a:p>
          <a:r>
            <a:rPr lang="en-US" dirty="0">
              <a:solidFill>
                <a:schemeClr val="tx1"/>
              </a:solidFill>
            </a:rPr>
            <a:t>Profit</a:t>
          </a:r>
        </a:p>
        <a:p>
          <a:r>
            <a:rPr lang="en-US" dirty="0">
              <a:solidFill>
                <a:schemeClr val="tx1"/>
              </a:solidFill>
            </a:rPr>
            <a:t>Oriented</a:t>
          </a:r>
        </a:p>
      </dgm:t>
    </dgm:pt>
    <dgm:pt modelId="{ED4DC36C-88F4-AC43-81F0-1A647304963B}" type="parTrans" cxnId="{086F19D2-E7C4-5943-9419-B3E3AA5427B4}">
      <dgm:prSet/>
      <dgm:spPr>
        <a:solidFill>
          <a:srgbClr val="FD8208"/>
        </a:solidFill>
      </dgm:spPr>
      <dgm:t>
        <a:bodyPr/>
        <a:lstStyle/>
        <a:p>
          <a:endParaRPr lang="en-US"/>
        </a:p>
      </dgm:t>
    </dgm:pt>
    <dgm:pt modelId="{844B6485-19AF-FB43-9111-3D9135331B7C}" type="sibTrans" cxnId="{086F19D2-E7C4-5943-9419-B3E3AA5427B4}">
      <dgm:prSet/>
      <dgm:spPr/>
      <dgm:t>
        <a:bodyPr/>
        <a:lstStyle/>
        <a:p>
          <a:endParaRPr lang="en-US"/>
        </a:p>
      </dgm:t>
    </dgm:pt>
    <dgm:pt modelId="{59B11DE5-9252-2B4E-BED3-633018EFDFB6}" type="pres">
      <dgm:prSet presAssocID="{EF7BB849-FC52-9B48-B330-802164E64A84}" presName="cycle" presStyleCnt="0">
        <dgm:presLayoutVars>
          <dgm:chMax val="1"/>
          <dgm:dir/>
          <dgm:animLvl val="ctr"/>
          <dgm:resizeHandles val="exact"/>
        </dgm:presLayoutVars>
      </dgm:prSet>
      <dgm:spPr/>
    </dgm:pt>
    <dgm:pt modelId="{15D1BF9D-29A0-CD4D-8739-E9DB427ED89C}" type="pres">
      <dgm:prSet presAssocID="{FBC6A723-43A6-734F-9593-F38B6178BA28}" presName="centerShape" presStyleLbl="node0" presStyleIdx="0" presStyleCnt="1"/>
      <dgm:spPr/>
    </dgm:pt>
    <dgm:pt modelId="{6F8D7815-1C93-5443-BC02-E2D929658D62}" type="pres">
      <dgm:prSet presAssocID="{80C8F15A-C407-8245-83FD-69858C3EB49D}" presName="parTrans" presStyleLbl="bgSibTrans2D1" presStyleIdx="0" presStyleCnt="3"/>
      <dgm:spPr/>
    </dgm:pt>
    <dgm:pt modelId="{79D1D1FE-2E9F-A046-BC48-D57136059D16}" type="pres">
      <dgm:prSet presAssocID="{28B1D64D-335E-F445-81FB-789DE1110C86}" presName="node" presStyleLbl="node1" presStyleIdx="0" presStyleCnt="3">
        <dgm:presLayoutVars>
          <dgm:bulletEnabled val="1"/>
        </dgm:presLayoutVars>
      </dgm:prSet>
      <dgm:spPr/>
    </dgm:pt>
    <dgm:pt modelId="{901EF7C2-BD86-984C-9B4C-79EABE2A31DD}" type="pres">
      <dgm:prSet presAssocID="{4004CC70-A29B-AC40-B4DE-417CB84573A8}" presName="parTrans" presStyleLbl="bgSibTrans2D1" presStyleIdx="1" presStyleCnt="3"/>
      <dgm:spPr/>
    </dgm:pt>
    <dgm:pt modelId="{CD51D507-9D03-9A4E-AC57-B842084E1B02}" type="pres">
      <dgm:prSet presAssocID="{753BED68-1BDC-A24B-BACB-97F87CAFF71D}" presName="node" presStyleLbl="node1" presStyleIdx="1" presStyleCnt="3">
        <dgm:presLayoutVars>
          <dgm:bulletEnabled val="1"/>
        </dgm:presLayoutVars>
      </dgm:prSet>
      <dgm:spPr/>
    </dgm:pt>
    <dgm:pt modelId="{8E44327E-A8E8-AC4D-80DB-D3B31AB51C63}" type="pres">
      <dgm:prSet presAssocID="{ED4DC36C-88F4-AC43-81F0-1A647304963B}" presName="parTrans" presStyleLbl="bgSibTrans2D1" presStyleIdx="2" presStyleCnt="3"/>
      <dgm:spPr/>
    </dgm:pt>
    <dgm:pt modelId="{7F632A55-F41A-4B43-8B7E-81B7813253A5}" type="pres">
      <dgm:prSet presAssocID="{709F3769-65FE-804A-A1C7-61D94FAE8125}" presName="node" presStyleLbl="node1" presStyleIdx="2" presStyleCnt="3">
        <dgm:presLayoutVars>
          <dgm:bulletEnabled val="1"/>
        </dgm:presLayoutVars>
      </dgm:prSet>
      <dgm:spPr/>
    </dgm:pt>
  </dgm:ptLst>
  <dgm:cxnLst>
    <dgm:cxn modelId="{7626983D-A8EF-2848-9421-FCF21A9DCEA4}" srcId="{FBC6A723-43A6-734F-9593-F38B6178BA28}" destId="{28B1D64D-335E-F445-81FB-789DE1110C86}" srcOrd="0" destOrd="0" parTransId="{80C8F15A-C407-8245-83FD-69858C3EB49D}" sibTransId="{3F6A1E14-4444-944A-A648-4F7A5B999429}"/>
    <dgm:cxn modelId="{8CAE5D66-B464-6141-8F59-12DDACEEEC4F}" srcId="{EF7BB849-FC52-9B48-B330-802164E64A84}" destId="{FBC6A723-43A6-734F-9593-F38B6178BA28}" srcOrd="0" destOrd="0" parTransId="{00A8AD35-6E33-DE4E-8F48-6C259E3F439B}" sibTransId="{F7D9D52E-8C12-A248-8D7E-6278D57FFAE7}"/>
    <dgm:cxn modelId="{DEC985DD-C7C4-9E40-B70A-BACA8EFC89F3}" type="presOf" srcId="{709F3769-65FE-804A-A1C7-61D94FAE8125}" destId="{7F632A55-F41A-4B43-8B7E-81B7813253A5}" srcOrd="0" destOrd="0" presId="urn:microsoft.com/office/officeart/2005/8/layout/radial4"/>
    <dgm:cxn modelId="{086F19D2-E7C4-5943-9419-B3E3AA5427B4}" srcId="{FBC6A723-43A6-734F-9593-F38B6178BA28}" destId="{709F3769-65FE-804A-A1C7-61D94FAE8125}" srcOrd="2" destOrd="0" parTransId="{ED4DC36C-88F4-AC43-81F0-1A647304963B}" sibTransId="{844B6485-19AF-FB43-9111-3D9135331B7C}"/>
    <dgm:cxn modelId="{DB2B31D9-9FE9-F34D-8CB5-8C886DC17058}" srcId="{FBC6A723-43A6-734F-9593-F38B6178BA28}" destId="{753BED68-1BDC-A24B-BACB-97F87CAFF71D}" srcOrd="1" destOrd="0" parTransId="{4004CC70-A29B-AC40-B4DE-417CB84573A8}" sibTransId="{FABF1A22-969F-B448-B085-899270C6A51B}"/>
    <dgm:cxn modelId="{F351F442-8417-BE4F-BACB-FEDDAF725C00}" type="presOf" srcId="{4004CC70-A29B-AC40-B4DE-417CB84573A8}" destId="{901EF7C2-BD86-984C-9B4C-79EABE2A31DD}" srcOrd="0" destOrd="0" presId="urn:microsoft.com/office/officeart/2005/8/layout/radial4"/>
    <dgm:cxn modelId="{68688EE2-AEB8-154A-9F72-D4FEBFA9DD4A}" type="presOf" srcId="{FBC6A723-43A6-734F-9593-F38B6178BA28}" destId="{15D1BF9D-29A0-CD4D-8739-E9DB427ED89C}" srcOrd="0" destOrd="0" presId="urn:microsoft.com/office/officeart/2005/8/layout/radial4"/>
    <dgm:cxn modelId="{AC4BB5DD-0A57-8C46-B1E3-EC954798099C}" type="presOf" srcId="{753BED68-1BDC-A24B-BACB-97F87CAFF71D}" destId="{CD51D507-9D03-9A4E-AC57-B842084E1B02}" srcOrd="0" destOrd="0" presId="urn:microsoft.com/office/officeart/2005/8/layout/radial4"/>
    <dgm:cxn modelId="{4D3AA1D5-5EFF-0B40-814C-9B9E67AE8485}" type="presOf" srcId="{80C8F15A-C407-8245-83FD-69858C3EB49D}" destId="{6F8D7815-1C93-5443-BC02-E2D929658D62}" srcOrd="0" destOrd="0" presId="urn:microsoft.com/office/officeart/2005/8/layout/radial4"/>
    <dgm:cxn modelId="{CF6E59BD-7F6F-644D-B749-D5436F62F948}" type="presOf" srcId="{EF7BB849-FC52-9B48-B330-802164E64A84}" destId="{59B11DE5-9252-2B4E-BED3-633018EFDFB6}" srcOrd="0" destOrd="0" presId="urn:microsoft.com/office/officeart/2005/8/layout/radial4"/>
    <dgm:cxn modelId="{FF0C5081-1D71-7C40-AF1C-5F01C65201ED}" type="presOf" srcId="{ED4DC36C-88F4-AC43-81F0-1A647304963B}" destId="{8E44327E-A8E8-AC4D-80DB-D3B31AB51C63}" srcOrd="0" destOrd="0" presId="urn:microsoft.com/office/officeart/2005/8/layout/radial4"/>
    <dgm:cxn modelId="{508CCA37-3229-1141-B9B8-0F5C4AE1DB04}" type="presOf" srcId="{28B1D64D-335E-F445-81FB-789DE1110C86}" destId="{79D1D1FE-2E9F-A046-BC48-D57136059D16}" srcOrd="0" destOrd="0" presId="urn:microsoft.com/office/officeart/2005/8/layout/radial4"/>
    <dgm:cxn modelId="{C0D3FD1E-041B-864C-9473-7304FEDB5D2E}" type="presParOf" srcId="{59B11DE5-9252-2B4E-BED3-633018EFDFB6}" destId="{15D1BF9D-29A0-CD4D-8739-E9DB427ED89C}" srcOrd="0" destOrd="0" presId="urn:microsoft.com/office/officeart/2005/8/layout/radial4"/>
    <dgm:cxn modelId="{496C3A00-D092-7F4E-8E9C-12A5068F7B0C}" type="presParOf" srcId="{59B11DE5-9252-2B4E-BED3-633018EFDFB6}" destId="{6F8D7815-1C93-5443-BC02-E2D929658D62}" srcOrd="1" destOrd="0" presId="urn:microsoft.com/office/officeart/2005/8/layout/radial4"/>
    <dgm:cxn modelId="{854360C6-4AFC-EA47-9284-1DA8DE34B2ED}" type="presParOf" srcId="{59B11DE5-9252-2B4E-BED3-633018EFDFB6}" destId="{79D1D1FE-2E9F-A046-BC48-D57136059D16}" srcOrd="2" destOrd="0" presId="urn:microsoft.com/office/officeart/2005/8/layout/radial4"/>
    <dgm:cxn modelId="{E9BF2A4A-FC2B-EC49-AF8D-ACA7157D293E}" type="presParOf" srcId="{59B11DE5-9252-2B4E-BED3-633018EFDFB6}" destId="{901EF7C2-BD86-984C-9B4C-79EABE2A31DD}" srcOrd="3" destOrd="0" presId="urn:microsoft.com/office/officeart/2005/8/layout/radial4"/>
    <dgm:cxn modelId="{88F6D0E7-0FD8-0340-9114-96224F46FFC4}" type="presParOf" srcId="{59B11DE5-9252-2B4E-BED3-633018EFDFB6}" destId="{CD51D507-9D03-9A4E-AC57-B842084E1B02}" srcOrd="4" destOrd="0" presId="urn:microsoft.com/office/officeart/2005/8/layout/radial4"/>
    <dgm:cxn modelId="{5586BAD9-E652-8644-9B9B-5E448B9615F2}" type="presParOf" srcId="{59B11DE5-9252-2B4E-BED3-633018EFDFB6}" destId="{8E44327E-A8E8-AC4D-80DB-D3B31AB51C63}" srcOrd="5" destOrd="0" presId="urn:microsoft.com/office/officeart/2005/8/layout/radial4"/>
    <dgm:cxn modelId="{AA7F1B3C-07D2-5A40-936E-A59B0BCD7C24}" type="presParOf" srcId="{59B11DE5-9252-2B4E-BED3-633018EFDFB6}" destId="{7F632A55-F41A-4B43-8B7E-81B7813253A5}"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527E084-4B83-524B-B9CC-02FC5B44F340}" type="doc">
      <dgm:prSet loTypeId="urn:microsoft.com/office/officeart/2005/8/layout/hList1" loCatId="" qsTypeId="urn:microsoft.com/office/officeart/2005/8/quickstyle/simple4" qsCatId="simple" csTypeId="urn:microsoft.com/office/officeart/2005/8/colors/accent1_2" csCatId="accent1" phldr="1"/>
      <dgm:spPr/>
      <dgm:t>
        <a:bodyPr/>
        <a:lstStyle/>
        <a:p>
          <a:endParaRPr lang="en-US"/>
        </a:p>
      </dgm:t>
    </dgm:pt>
    <dgm:pt modelId="{CD3DE31F-ABC6-2849-9118-FD5C9B73184C}">
      <dgm:prSet phldrT="[Text]"/>
      <dgm:spPr>
        <a:solidFill>
          <a:srgbClr val="B59A06"/>
        </a:solidFill>
      </dgm:spPr>
      <dgm:t>
        <a:bodyPr/>
        <a:lstStyle/>
        <a:p>
          <a:r>
            <a:rPr lang="en-US" dirty="0">
              <a:solidFill>
                <a:srgbClr val="000000"/>
              </a:solidFill>
            </a:rPr>
            <a:t>Profit Maximization</a:t>
          </a:r>
        </a:p>
      </dgm:t>
    </dgm:pt>
    <dgm:pt modelId="{D04CE989-54FB-C649-B375-9D56B2CF828B}" type="parTrans" cxnId="{D019287F-E8E7-0543-8A36-4EE0FFAE8BB0}">
      <dgm:prSet/>
      <dgm:spPr/>
      <dgm:t>
        <a:bodyPr/>
        <a:lstStyle/>
        <a:p>
          <a:endParaRPr lang="en-US"/>
        </a:p>
      </dgm:t>
    </dgm:pt>
    <dgm:pt modelId="{E7A2CFE7-9FDD-504E-8A2C-E0CE494F6BF8}" type="sibTrans" cxnId="{D019287F-E8E7-0543-8A36-4EE0FFAE8BB0}">
      <dgm:prSet/>
      <dgm:spPr/>
      <dgm:t>
        <a:bodyPr/>
        <a:lstStyle/>
        <a:p>
          <a:endParaRPr lang="en-US"/>
        </a:p>
      </dgm:t>
    </dgm:pt>
    <dgm:pt modelId="{F6E339E7-57E0-9342-8839-D30A77DEA167}">
      <dgm:prSet phldrT="[Text]"/>
      <dgm:spPr>
        <a:solidFill>
          <a:schemeClr val="accent4">
            <a:lumMod val="20000"/>
            <a:lumOff val="80000"/>
            <a:alpha val="90000"/>
          </a:schemeClr>
        </a:solidFill>
      </dgm:spPr>
      <dgm:t>
        <a:bodyPr/>
        <a:lstStyle/>
        <a:p>
          <a:r>
            <a:rPr lang="en-US" dirty="0"/>
            <a:t>Price so that total revenue is as large as possible relative to total costs</a:t>
          </a:r>
        </a:p>
      </dgm:t>
    </dgm:pt>
    <dgm:pt modelId="{7695AED5-3333-6F41-8737-7F7818708DD4}" type="parTrans" cxnId="{37AB4D8A-4807-8842-9BBA-93355C6AE60F}">
      <dgm:prSet/>
      <dgm:spPr/>
      <dgm:t>
        <a:bodyPr/>
        <a:lstStyle/>
        <a:p>
          <a:endParaRPr lang="en-US"/>
        </a:p>
      </dgm:t>
    </dgm:pt>
    <dgm:pt modelId="{AB00C75D-7FA7-1C4C-B381-F5D5B3522166}" type="sibTrans" cxnId="{37AB4D8A-4807-8842-9BBA-93355C6AE60F}">
      <dgm:prSet/>
      <dgm:spPr/>
      <dgm:t>
        <a:bodyPr/>
        <a:lstStyle/>
        <a:p>
          <a:endParaRPr lang="en-US"/>
        </a:p>
      </dgm:t>
    </dgm:pt>
    <dgm:pt modelId="{C23FC77A-304E-4B41-978F-E8FA31292F9E}">
      <dgm:prSet phldrT="[Text]"/>
      <dgm:spPr>
        <a:solidFill>
          <a:srgbClr val="0C5FAC"/>
        </a:solidFill>
      </dgm:spPr>
      <dgm:t>
        <a:bodyPr/>
        <a:lstStyle/>
        <a:p>
          <a:r>
            <a:rPr lang="en-US" dirty="0">
              <a:solidFill>
                <a:srgbClr val="000000"/>
              </a:solidFill>
            </a:rPr>
            <a:t>Satisfactory Profits</a:t>
          </a:r>
        </a:p>
      </dgm:t>
    </dgm:pt>
    <dgm:pt modelId="{6708DC09-E36C-9943-AA2C-49A56A253B7B}" type="parTrans" cxnId="{6E43353E-E912-784C-9A6F-30EC200AA569}">
      <dgm:prSet/>
      <dgm:spPr/>
      <dgm:t>
        <a:bodyPr/>
        <a:lstStyle/>
        <a:p>
          <a:endParaRPr lang="en-US"/>
        </a:p>
      </dgm:t>
    </dgm:pt>
    <dgm:pt modelId="{343A1800-A354-E24F-8E94-A5F75801250E}" type="sibTrans" cxnId="{6E43353E-E912-784C-9A6F-30EC200AA569}">
      <dgm:prSet/>
      <dgm:spPr/>
      <dgm:t>
        <a:bodyPr/>
        <a:lstStyle/>
        <a:p>
          <a:endParaRPr lang="en-US"/>
        </a:p>
      </dgm:t>
    </dgm:pt>
    <dgm:pt modelId="{020417E7-B0F7-5941-BD94-3DB41DBE2D71}">
      <dgm:prSet phldrT="[Text]"/>
      <dgm:spPr>
        <a:solidFill>
          <a:schemeClr val="accent4">
            <a:lumMod val="20000"/>
            <a:lumOff val="80000"/>
            <a:alpha val="90000"/>
          </a:schemeClr>
        </a:solidFill>
      </dgm:spPr>
      <dgm:t>
        <a:bodyPr/>
        <a:lstStyle/>
        <a:p>
          <a:r>
            <a:rPr lang="en-US" dirty="0"/>
            <a:t>Reasonable level of profit</a:t>
          </a:r>
        </a:p>
      </dgm:t>
    </dgm:pt>
    <dgm:pt modelId="{2C6DB5BE-AA67-9440-9214-7A2293863011}" type="parTrans" cxnId="{8276CB3E-508F-AD4A-A404-3A649D0ED217}">
      <dgm:prSet/>
      <dgm:spPr/>
      <dgm:t>
        <a:bodyPr/>
        <a:lstStyle/>
        <a:p>
          <a:endParaRPr lang="en-US"/>
        </a:p>
      </dgm:t>
    </dgm:pt>
    <dgm:pt modelId="{27CAD3B8-782F-104E-9831-37E0EE7BB929}" type="sibTrans" cxnId="{8276CB3E-508F-AD4A-A404-3A649D0ED217}">
      <dgm:prSet/>
      <dgm:spPr/>
      <dgm:t>
        <a:bodyPr/>
        <a:lstStyle/>
        <a:p>
          <a:endParaRPr lang="en-US"/>
        </a:p>
      </dgm:t>
    </dgm:pt>
    <dgm:pt modelId="{9BB2648B-526B-FB4A-A490-0EF46CB338D7}">
      <dgm:prSet phldrT="[Text]"/>
      <dgm:spPr>
        <a:solidFill>
          <a:schemeClr val="accent4">
            <a:lumMod val="20000"/>
            <a:lumOff val="80000"/>
            <a:alpha val="90000"/>
          </a:schemeClr>
        </a:solidFill>
      </dgm:spPr>
      <dgm:t>
        <a:bodyPr/>
        <a:lstStyle/>
        <a:p>
          <a:r>
            <a:rPr lang="en-US" dirty="0"/>
            <a:t>Often connected to CSR</a:t>
          </a:r>
        </a:p>
      </dgm:t>
    </dgm:pt>
    <dgm:pt modelId="{75EE91B5-DCCE-A74D-9462-A34EA4176130}" type="parTrans" cxnId="{AD172949-EF21-844E-8D8A-8AC916644CEE}">
      <dgm:prSet/>
      <dgm:spPr/>
      <dgm:t>
        <a:bodyPr/>
        <a:lstStyle/>
        <a:p>
          <a:endParaRPr lang="en-US"/>
        </a:p>
      </dgm:t>
    </dgm:pt>
    <dgm:pt modelId="{880A3DB1-901A-634D-AF7D-D31849535499}" type="sibTrans" cxnId="{AD172949-EF21-844E-8D8A-8AC916644CEE}">
      <dgm:prSet/>
      <dgm:spPr/>
      <dgm:t>
        <a:bodyPr/>
        <a:lstStyle/>
        <a:p>
          <a:endParaRPr lang="en-US"/>
        </a:p>
      </dgm:t>
    </dgm:pt>
    <dgm:pt modelId="{888E81DA-2CDB-1F4A-A52D-703A5E86CB89}">
      <dgm:prSet phldrT="[Text]"/>
      <dgm:spPr>
        <a:solidFill>
          <a:srgbClr val="66437C"/>
        </a:solidFill>
      </dgm:spPr>
      <dgm:t>
        <a:bodyPr/>
        <a:lstStyle/>
        <a:p>
          <a:r>
            <a:rPr lang="en-US" dirty="0">
              <a:solidFill>
                <a:srgbClr val="000000"/>
              </a:solidFill>
            </a:rPr>
            <a:t>Target Return on Investment</a:t>
          </a:r>
        </a:p>
      </dgm:t>
    </dgm:pt>
    <dgm:pt modelId="{9048DD94-150E-6A49-850F-56D6083FDB09}" type="parTrans" cxnId="{6CB0D912-7767-5E43-B5EF-C609A37C8FBA}">
      <dgm:prSet/>
      <dgm:spPr/>
      <dgm:t>
        <a:bodyPr/>
        <a:lstStyle/>
        <a:p>
          <a:endParaRPr lang="en-US"/>
        </a:p>
      </dgm:t>
    </dgm:pt>
    <dgm:pt modelId="{57B81486-AAB8-E34F-B371-B9766E60CA93}" type="sibTrans" cxnId="{6CB0D912-7767-5E43-B5EF-C609A37C8FBA}">
      <dgm:prSet/>
      <dgm:spPr/>
      <dgm:t>
        <a:bodyPr/>
        <a:lstStyle/>
        <a:p>
          <a:endParaRPr lang="en-US"/>
        </a:p>
      </dgm:t>
    </dgm:pt>
    <dgm:pt modelId="{2381452C-2D86-C04C-90B6-E5E22DC4D0FA}">
      <dgm:prSet phldrT="[Text]"/>
      <dgm:spPr>
        <a:solidFill>
          <a:schemeClr val="accent4">
            <a:lumMod val="20000"/>
            <a:lumOff val="80000"/>
            <a:alpha val="90000"/>
          </a:schemeClr>
        </a:solidFill>
      </dgm:spPr>
      <dgm:t>
        <a:bodyPr/>
        <a:lstStyle/>
        <a:p>
          <a:r>
            <a:rPr lang="en-US" dirty="0"/>
            <a:t>Most common</a:t>
          </a:r>
        </a:p>
      </dgm:t>
    </dgm:pt>
    <dgm:pt modelId="{20307088-643B-C348-958E-6CEC090E51E8}" type="parTrans" cxnId="{4BA31F16-4EFB-A046-850B-B486A58C723D}">
      <dgm:prSet/>
      <dgm:spPr/>
      <dgm:t>
        <a:bodyPr/>
        <a:lstStyle/>
        <a:p>
          <a:endParaRPr lang="en-US"/>
        </a:p>
      </dgm:t>
    </dgm:pt>
    <dgm:pt modelId="{E5198B28-A0AF-9A4A-AE78-9C56C9128F31}" type="sibTrans" cxnId="{4BA31F16-4EFB-A046-850B-B486A58C723D}">
      <dgm:prSet/>
      <dgm:spPr/>
      <dgm:t>
        <a:bodyPr/>
        <a:lstStyle/>
        <a:p>
          <a:endParaRPr lang="en-US"/>
        </a:p>
      </dgm:t>
    </dgm:pt>
    <dgm:pt modelId="{29A71FA2-60AF-834E-992E-11025709ECEC}">
      <dgm:prSet phldrT="[Text]"/>
      <dgm:spPr>
        <a:solidFill>
          <a:schemeClr val="accent4">
            <a:lumMod val="20000"/>
            <a:lumOff val="80000"/>
            <a:alpha val="90000"/>
          </a:schemeClr>
        </a:solidFill>
      </dgm:spPr>
      <dgm:t>
        <a:bodyPr/>
        <a:lstStyle/>
        <a:p>
          <a:r>
            <a:rPr lang="en-US" dirty="0"/>
            <a:t>Price to achieve a particular ROI</a:t>
          </a:r>
        </a:p>
      </dgm:t>
    </dgm:pt>
    <dgm:pt modelId="{9F36CD64-0D92-A141-B7B9-DC0626D30E09}" type="parTrans" cxnId="{BF0C9C4E-6605-9A40-B527-EA4F64C83BF7}">
      <dgm:prSet/>
      <dgm:spPr/>
    </dgm:pt>
    <dgm:pt modelId="{2F61DB8F-940C-EF40-B266-B7E8F1FB9648}" type="sibTrans" cxnId="{BF0C9C4E-6605-9A40-B527-EA4F64C83BF7}">
      <dgm:prSet/>
      <dgm:spPr/>
    </dgm:pt>
    <dgm:pt modelId="{F62A9FAC-4679-8C4C-9272-C2609A2FDD20}" type="pres">
      <dgm:prSet presAssocID="{0527E084-4B83-524B-B9CC-02FC5B44F340}" presName="Name0" presStyleCnt="0">
        <dgm:presLayoutVars>
          <dgm:dir/>
          <dgm:animLvl val="lvl"/>
          <dgm:resizeHandles val="exact"/>
        </dgm:presLayoutVars>
      </dgm:prSet>
      <dgm:spPr/>
    </dgm:pt>
    <dgm:pt modelId="{DBD6565B-216E-2744-AA36-627631807CAF}" type="pres">
      <dgm:prSet presAssocID="{CD3DE31F-ABC6-2849-9118-FD5C9B73184C}" presName="composite" presStyleCnt="0"/>
      <dgm:spPr/>
    </dgm:pt>
    <dgm:pt modelId="{880BE3FC-11B3-0144-A556-234D24B81475}" type="pres">
      <dgm:prSet presAssocID="{CD3DE31F-ABC6-2849-9118-FD5C9B73184C}" presName="parTx" presStyleLbl="alignNode1" presStyleIdx="0" presStyleCnt="3">
        <dgm:presLayoutVars>
          <dgm:chMax val="0"/>
          <dgm:chPref val="0"/>
          <dgm:bulletEnabled val="1"/>
        </dgm:presLayoutVars>
      </dgm:prSet>
      <dgm:spPr/>
    </dgm:pt>
    <dgm:pt modelId="{C0980A25-A7B5-C444-B1E9-82111586BE45}" type="pres">
      <dgm:prSet presAssocID="{CD3DE31F-ABC6-2849-9118-FD5C9B73184C}" presName="desTx" presStyleLbl="alignAccFollowNode1" presStyleIdx="0" presStyleCnt="3">
        <dgm:presLayoutVars>
          <dgm:bulletEnabled val="1"/>
        </dgm:presLayoutVars>
      </dgm:prSet>
      <dgm:spPr/>
    </dgm:pt>
    <dgm:pt modelId="{E60FBB73-0115-5B42-BC21-169777393572}" type="pres">
      <dgm:prSet presAssocID="{E7A2CFE7-9FDD-504E-8A2C-E0CE494F6BF8}" presName="space" presStyleCnt="0"/>
      <dgm:spPr/>
    </dgm:pt>
    <dgm:pt modelId="{1C29238F-8A1E-6B41-A672-03F2E198CEA7}" type="pres">
      <dgm:prSet presAssocID="{C23FC77A-304E-4B41-978F-E8FA31292F9E}" presName="composite" presStyleCnt="0"/>
      <dgm:spPr/>
    </dgm:pt>
    <dgm:pt modelId="{176CD8AE-7D97-3F44-B11D-DA0791C0553B}" type="pres">
      <dgm:prSet presAssocID="{C23FC77A-304E-4B41-978F-E8FA31292F9E}" presName="parTx" presStyleLbl="alignNode1" presStyleIdx="1" presStyleCnt="3">
        <dgm:presLayoutVars>
          <dgm:chMax val="0"/>
          <dgm:chPref val="0"/>
          <dgm:bulletEnabled val="1"/>
        </dgm:presLayoutVars>
      </dgm:prSet>
      <dgm:spPr/>
    </dgm:pt>
    <dgm:pt modelId="{0CBBDF4F-2932-EC45-99B6-F1CD69E2EC8D}" type="pres">
      <dgm:prSet presAssocID="{C23FC77A-304E-4B41-978F-E8FA31292F9E}" presName="desTx" presStyleLbl="alignAccFollowNode1" presStyleIdx="1" presStyleCnt="3">
        <dgm:presLayoutVars>
          <dgm:bulletEnabled val="1"/>
        </dgm:presLayoutVars>
      </dgm:prSet>
      <dgm:spPr/>
    </dgm:pt>
    <dgm:pt modelId="{D36CE0C4-57F6-5C4B-AA8F-71491A8BB54F}" type="pres">
      <dgm:prSet presAssocID="{343A1800-A354-E24F-8E94-A5F75801250E}" presName="space" presStyleCnt="0"/>
      <dgm:spPr/>
    </dgm:pt>
    <dgm:pt modelId="{5D12F1D2-A67A-0C45-BA9D-C7EEC7E195C4}" type="pres">
      <dgm:prSet presAssocID="{888E81DA-2CDB-1F4A-A52D-703A5E86CB89}" presName="composite" presStyleCnt="0"/>
      <dgm:spPr/>
    </dgm:pt>
    <dgm:pt modelId="{4F485B3F-AAB7-DE4C-BBB1-86C4533381FC}" type="pres">
      <dgm:prSet presAssocID="{888E81DA-2CDB-1F4A-A52D-703A5E86CB89}" presName="parTx" presStyleLbl="alignNode1" presStyleIdx="2" presStyleCnt="3">
        <dgm:presLayoutVars>
          <dgm:chMax val="0"/>
          <dgm:chPref val="0"/>
          <dgm:bulletEnabled val="1"/>
        </dgm:presLayoutVars>
      </dgm:prSet>
      <dgm:spPr/>
    </dgm:pt>
    <dgm:pt modelId="{9A23BA99-0795-CC49-88CC-226AB946B091}" type="pres">
      <dgm:prSet presAssocID="{888E81DA-2CDB-1F4A-A52D-703A5E86CB89}" presName="desTx" presStyleLbl="alignAccFollowNode1" presStyleIdx="2" presStyleCnt="3">
        <dgm:presLayoutVars>
          <dgm:bulletEnabled val="1"/>
        </dgm:presLayoutVars>
      </dgm:prSet>
      <dgm:spPr/>
    </dgm:pt>
  </dgm:ptLst>
  <dgm:cxnLst>
    <dgm:cxn modelId="{BF0C9C4E-6605-9A40-B527-EA4F64C83BF7}" srcId="{888E81DA-2CDB-1F4A-A52D-703A5E86CB89}" destId="{29A71FA2-60AF-834E-992E-11025709ECEC}" srcOrd="1" destOrd="0" parTransId="{9F36CD64-0D92-A141-B7B9-DC0626D30E09}" sibTransId="{2F61DB8F-940C-EF40-B266-B7E8F1FB9648}"/>
    <dgm:cxn modelId="{A8DF14F6-80CD-F04A-8E9B-25754877A37D}" type="presOf" srcId="{29A71FA2-60AF-834E-992E-11025709ECEC}" destId="{9A23BA99-0795-CC49-88CC-226AB946B091}" srcOrd="0" destOrd="1" presId="urn:microsoft.com/office/officeart/2005/8/layout/hList1"/>
    <dgm:cxn modelId="{4BA31F16-4EFB-A046-850B-B486A58C723D}" srcId="{888E81DA-2CDB-1F4A-A52D-703A5E86CB89}" destId="{2381452C-2D86-C04C-90B6-E5E22DC4D0FA}" srcOrd="0" destOrd="0" parTransId="{20307088-643B-C348-958E-6CEC090E51E8}" sibTransId="{E5198B28-A0AF-9A4A-AE78-9C56C9128F31}"/>
    <dgm:cxn modelId="{37AB4D8A-4807-8842-9BBA-93355C6AE60F}" srcId="{CD3DE31F-ABC6-2849-9118-FD5C9B73184C}" destId="{F6E339E7-57E0-9342-8839-D30A77DEA167}" srcOrd="0" destOrd="0" parTransId="{7695AED5-3333-6F41-8737-7F7818708DD4}" sibTransId="{AB00C75D-7FA7-1C4C-B381-F5D5B3522166}"/>
    <dgm:cxn modelId="{5F863C91-957A-A547-A4BA-863EA0AEF9B4}" type="presOf" srcId="{0527E084-4B83-524B-B9CC-02FC5B44F340}" destId="{F62A9FAC-4679-8C4C-9272-C2609A2FDD20}" srcOrd="0" destOrd="0" presId="urn:microsoft.com/office/officeart/2005/8/layout/hList1"/>
    <dgm:cxn modelId="{4DEAD0C7-3656-304F-9C93-D9D6AEF48FD4}" type="presOf" srcId="{CD3DE31F-ABC6-2849-9118-FD5C9B73184C}" destId="{880BE3FC-11B3-0144-A556-234D24B81475}" srcOrd="0" destOrd="0" presId="urn:microsoft.com/office/officeart/2005/8/layout/hList1"/>
    <dgm:cxn modelId="{2A9094CC-333D-C74E-B848-B64197D7D638}" type="presOf" srcId="{888E81DA-2CDB-1F4A-A52D-703A5E86CB89}" destId="{4F485B3F-AAB7-DE4C-BBB1-86C4533381FC}" srcOrd="0" destOrd="0" presId="urn:microsoft.com/office/officeart/2005/8/layout/hList1"/>
    <dgm:cxn modelId="{6CB0D912-7767-5E43-B5EF-C609A37C8FBA}" srcId="{0527E084-4B83-524B-B9CC-02FC5B44F340}" destId="{888E81DA-2CDB-1F4A-A52D-703A5E86CB89}" srcOrd="2" destOrd="0" parTransId="{9048DD94-150E-6A49-850F-56D6083FDB09}" sibTransId="{57B81486-AAB8-E34F-B371-B9766E60CA93}"/>
    <dgm:cxn modelId="{EE12D68A-51C5-4A4B-9909-A7E539CC1534}" type="presOf" srcId="{F6E339E7-57E0-9342-8839-D30A77DEA167}" destId="{C0980A25-A7B5-C444-B1E9-82111586BE45}" srcOrd="0" destOrd="0" presId="urn:microsoft.com/office/officeart/2005/8/layout/hList1"/>
    <dgm:cxn modelId="{D019287F-E8E7-0543-8A36-4EE0FFAE8BB0}" srcId="{0527E084-4B83-524B-B9CC-02FC5B44F340}" destId="{CD3DE31F-ABC6-2849-9118-FD5C9B73184C}" srcOrd="0" destOrd="0" parTransId="{D04CE989-54FB-C649-B375-9D56B2CF828B}" sibTransId="{E7A2CFE7-9FDD-504E-8A2C-E0CE494F6BF8}"/>
    <dgm:cxn modelId="{BF2C3169-AC35-4042-88A8-23B07C9805B2}" type="presOf" srcId="{020417E7-B0F7-5941-BD94-3DB41DBE2D71}" destId="{0CBBDF4F-2932-EC45-99B6-F1CD69E2EC8D}" srcOrd="0" destOrd="0" presId="urn:microsoft.com/office/officeart/2005/8/layout/hList1"/>
    <dgm:cxn modelId="{2BA9855E-BE94-E345-85B0-4CB6E9AA346B}" type="presOf" srcId="{2381452C-2D86-C04C-90B6-E5E22DC4D0FA}" destId="{9A23BA99-0795-CC49-88CC-226AB946B091}" srcOrd="0" destOrd="0" presId="urn:microsoft.com/office/officeart/2005/8/layout/hList1"/>
    <dgm:cxn modelId="{AD172949-EF21-844E-8D8A-8AC916644CEE}" srcId="{C23FC77A-304E-4B41-978F-E8FA31292F9E}" destId="{9BB2648B-526B-FB4A-A490-0EF46CB338D7}" srcOrd="1" destOrd="0" parTransId="{75EE91B5-DCCE-A74D-9462-A34EA4176130}" sibTransId="{880A3DB1-901A-634D-AF7D-D31849535499}"/>
    <dgm:cxn modelId="{6E43353E-E912-784C-9A6F-30EC200AA569}" srcId="{0527E084-4B83-524B-B9CC-02FC5B44F340}" destId="{C23FC77A-304E-4B41-978F-E8FA31292F9E}" srcOrd="1" destOrd="0" parTransId="{6708DC09-E36C-9943-AA2C-49A56A253B7B}" sibTransId="{343A1800-A354-E24F-8E94-A5F75801250E}"/>
    <dgm:cxn modelId="{8276CB3E-508F-AD4A-A404-3A649D0ED217}" srcId="{C23FC77A-304E-4B41-978F-E8FA31292F9E}" destId="{020417E7-B0F7-5941-BD94-3DB41DBE2D71}" srcOrd="0" destOrd="0" parTransId="{2C6DB5BE-AA67-9440-9214-7A2293863011}" sibTransId="{27CAD3B8-782F-104E-9831-37E0EE7BB929}"/>
    <dgm:cxn modelId="{BD326DBD-2420-724F-B734-0D93F289172F}" type="presOf" srcId="{C23FC77A-304E-4B41-978F-E8FA31292F9E}" destId="{176CD8AE-7D97-3F44-B11D-DA0791C0553B}" srcOrd="0" destOrd="0" presId="urn:microsoft.com/office/officeart/2005/8/layout/hList1"/>
    <dgm:cxn modelId="{938ED85B-2260-C342-B25F-7FCBFB84DD32}" type="presOf" srcId="{9BB2648B-526B-FB4A-A490-0EF46CB338D7}" destId="{0CBBDF4F-2932-EC45-99B6-F1CD69E2EC8D}" srcOrd="0" destOrd="1" presId="urn:microsoft.com/office/officeart/2005/8/layout/hList1"/>
    <dgm:cxn modelId="{D384223A-1349-144E-A163-533B1C2AE462}" type="presParOf" srcId="{F62A9FAC-4679-8C4C-9272-C2609A2FDD20}" destId="{DBD6565B-216E-2744-AA36-627631807CAF}" srcOrd="0" destOrd="0" presId="urn:microsoft.com/office/officeart/2005/8/layout/hList1"/>
    <dgm:cxn modelId="{D4D2F614-F0E6-E54E-BE0B-84A2D4879EBC}" type="presParOf" srcId="{DBD6565B-216E-2744-AA36-627631807CAF}" destId="{880BE3FC-11B3-0144-A556-234D24B81475}" srcOrd="0" destOrd="0" presId="urn:microsoft.com/office/officeart/2005/8/layout/hList1"/>
    <dgm:cxn modelId="{354228EA-1947-9047-B3F1-9B7D78325EBF}" type="presParOf" srcId="{DBD6565B-216E-2744-AA36-627631807CAF}" destId="{C0980A25-A7B5-C444-B1E9-82111586BE45}" srcOrd="1" destOrd="0" presId="urn:microsoft.com/office/officeart/2005/8/layout/hList1"/>
    <dgm:cxn modelId="{4976DF58-6CEE-6045-B1D9-86881622692D}" type="presParOf" srcId="{F62A9FAC-4679-8C4C-9272-C2609A2FDD20}" destId="{E60FBB73-0115-5B42-BC21-169777393572}" srcOrd="1" destOrd="0" presId="urn:microsoft.com/office/officeart/2005/8/layout/hList1"/>
    <dgm:cxn modelId="{21D28EC9-7E26-7A40-A523-6171169A5C8B}" type="presParOf" srcId="{F62A9FAC-4679-8C4C-9272-C2609A2FDD20}" destId="{1C29238F-8A1E-6B41-A672-03F2E198CEA7}" srcOrd="2" destOrd="0" presId="urn:microsoft.com/office/officeart/2005/8/layout/hList1"/>
    <dgm:cxn modelId="{EFB286B8-5BAF-854C-AF1B-3E27FEF34ED4}" type="presParOf" srcId="{1C29238F-8A1E-6B41-A672-03F2E198CEA7}" destId="{176CD8AE-7D97-3F44-B11D-DA0791C0553B}" srcOrd="0" destOrd="0" presId="urn:microsoft.com/office/officeart/2005/8/layout/hList1"/>
    <dgm:cxn modelId="{04766B18-EB3E-E94F-9FDC-4107357BBF1A}" type="presParOf" srcId="{1C29238F-8A1E-6B41-A672-03F2E198CEA7}" destId="{0CBBDF4F-2932-EC45-99B6-F1CD69E2EC8D}" srcOrd="1" destOrd="0" presId="urn:microsoft.com/office/officeart/2005/8/layout/hList1"/>
    <dgm:cxn modelId="{6DAB9C10-5254-2C41-80DD-9E73AAC862C6}" type="presParOf" srcId="{F62A9FAC-4679-8C4C-9272-C2609A2FDD20}" destId="{D36CE0C4-57F6-5C4B-AA8F-71491A8BB54F}" srcOrd="3" destOrd="0" presId="urn:microsoft.com/office/officeart/2005/8/layout/hList1"/>
    <dgm:cxn modelId="{FA51E62D-1EE5-0545-B6EA-0387C3DD4E97}" type="presParOf" srcId="{F62A9FAC-4679-8C4C-9272-C2609A2FDD20}" destId="{5D12F1D2-A67A-0C45-BA9D-C7EEC7E195C4}" srcOrd="4" destOrd="0" presId="urn:microsoft.com/office/officeart/2005/8/layout/hList1"/>
    <dgm:cxn modelId="{D865F9E7-47ED-FD4E-A0B1-18D8D561B214}" type="presParOf" srcId="{5D12F1D2-A67A-0C45-BA9D-C7EEC7E195C4}" destId="{4F485B3F-AAB7-DE4C-BBB1-86C4533381FC}" srcOrd="0" destOrd="0" presId="urn:microsoft.com/office/officeart/2005/8/layout/hList1"/>
    <dgm:cxn modelId="{B7350CDE-27F9-F247-9C01-CB8704AA6D00}" type="presParOf" srcId="{5D12F1D2-A67A-0C45-BA9D-C7EEC7E195C4}" destId="{9A23BA99-0795-CC49-88CC-226AB946B091}"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47C021E-7E59-9847-B8CC-725ADD5BD845}" type="doc">
      <dgm:prSet loTypeId="urn:microsoft.com/office/officeart/2005/8/layout/hList1" loCatId="" qsTypeId="urn:microsoft.com/office/officeart/2005/8/quickstyle/simple4" qsCatId="simple" csTypeId="urn:microsoft.com/office/officeart/2005/8/colors/accent1_2" csCatId="accent1" phldr="1"/>
      <dgm:spPr/>
      <dgm:t>
        <a:bodyPr/>
        <a:lstStyle/>
        <a:p>
          <a:endParaRPr lang="en-US"/>
        </a:p>
      </dgm:t>
    </dgm:pt>
    <dgm:pt modelId="{FBEE17AC-8E0B-7445-AA0B-F83DBBBB463C}">
      <dgm:prSet phldrT="[Text]"/>
      <dgm:spPr>
        <a:solidFill>
          <a:srgbClr val="B59A06"/>
        </a:solidFill>
      </dgm:spPr>
      <dgm:t>
        <a:bodyPr/>
        <a:lstStyle/>
        <a:p>
          <a:r>
            <a:rPr lang="en-US" dirty="0">
              <a:solidFill>
                <a:srgbClr val="000000"/>
              </a:solidFill>
            </a:rPr>
            <a:t>Market Share</a:t>
          </a:r>
        </a:p>
      </dgm:t>
    </dgm:pt>
    <dgm:pt modelId="{E59064EC-0230-F943-8BA8-542A8B440886}" type="parTrans" cxnId="{52E21239-C4D9-D948-8B8C-1E30A728D558}">
      <dgm:prSet/>
      <dgm:spPr/>
      <dgm:t>
        <a:bodyPr/>
        <a:lstStyle/>
        <a:p>
          <a:endParaRPr lang="en-US"/>
        </a:p>
      </dgm:t>
    </dgm:pt>
    <dgm:pt modelId="{B3894C86-F1EC-FE4D-A974-9C5FF71B63F6}" type="sibTrans" cxnId="{52E21239-C4D9-D948-8B8C-1E30A728D558}">
      <dgm:prSet/>
      <dgm:spPr/>
      <dgm:t>
        <a:bodyPr/>
        <a:lstStyle/>
        <a:p>
          <a:endParaRPr lang="en-US"/>
        </a:p>
      </dgm:t>
    </dgm:pt>
    <dgm:pt modelId="{B17CF464-790F-7645-BC34-A5C7D2041ECF}">
      <dgm:prSet phldrT="[Text]"/>
      <dgm:spPr>
        <a:solidFill>
          <a:schemeClr val="accent4">
            <a:lumMod val="20000"/>
            <a:lumOff val="80000"/>
            <a:alpha val="90000"/>
          </a:schemeClr>
        </a:solidFill>
      </dgm:spPr>
      <dgm:t>
        <a:bodyPr/>
        <a:lstStyle/>
        <a:p>
          <a:r>
            <a:rPr lang="en-US" dirty="0"/>
            <a:t>Product sales as a percentage of total sales within the industry</a:t>
          </a:r>
        </a:p>
      </dgm:t>
    </dgm:pt>
    <dgm:pt modelId="{E0543531-953E-2C42-B183-EB93AC6528CF}" type="parTrans" cxnId="{FEA79527-D5CE-1346-9E0F-3C686E9FB11B}">
      <dgm:prSet/>
      <dgm:spPr/>
      <dgm:t>
        <a:bodyPr/>
        <a:lstStyle/>
        <a:p>
          <a:endParaRPr lang="en-US"/>
        </a:p>
      </dgm:t>
    </dgm:pt>
    <dgm:pt modelId="{5193007B-CF98-6B4D-8384-D9C3D3CA583E}" type="sibTrans" cxnId="{FEA79527-D5CE-1346-9E0F-3C686E9FB11B}">
      <dgm:prSet/>
      <dgm:spPr/>
      <dgm:t>
        <a:bodyPr/>
        <a:lstStyle/>
        <a:p>
          <a:endParaRPr lang="en-US"/>
        </a:p>
      </dgm:t>
    </dgm:pt>
    <dgm:pt modelId="{126E6E0F-5EBF-FE4F-8577-EE0BFD50DCE7}">
      <dgm:prSet phldrT="[Text]"/>
      <dgm:spPr>
        <a:solidFill>
          <a:schemeClr val="accent4">
            <a:lumMod val="20000"/>
            <a:lumOff val="80000"/>
            <a:alpha val="90000"/>
          </a:schemeClr>
        </a:solidFill>
      </dgm:spPr>
      <dgm:t>
        <a:bodyPr/>
        <a:lstStyle/>
        <a:p>
          <a:r>
            <a:rPr lang="en-US" dirty="0"/>
            <a:t>Generally expressed in terms of revenue</a:t>
          </a:r>
        </a:p>
      </dgm:t>
    </dgm:pt>
    <dgm:pt modelId="{86F8D12F-76E8-5248-8CBD-9F0D44CE89C0}" type="parTrans" cxnId="{98095848-7C86-C948-8149-90C89BC742BA}">
      <dgm:prSet/>
      <dgm:spPr/>
      <dgm:t>
        <a:bodyPr/>
        <a:lstStyle/>
        <a:p>
          <a:endParaRPr lang="en-US"/>
        </a:p>
      </dgm:t>
    </dgm:pt>
    <dgm:pt modelId="{97A0F7DF-1586-1F47-9C1E-F797571B53C8}" type="sibTrans" cxnId="{98095848-7C86-C948-8149-90C89BC742BA}">
      <dgm:prSet/>
      <dgm:spPr/>
      <dgm:t>
        <a:bodyPr/>
        <a:lstStyle/>
        <a:p>
          <a:endParaRPr lang="en-US"/>
        </a:p>
      </dgm:t>
    </dgm:pt>
    <dgm:pt modelId="{91941FD3-1849-6D49-8D56-46312936D3ED}">
      <dgm:prSet phldrT="[Text]"/>
      <dgm:spPr>
        <a:solidFill>
          <a:srgbClr val="0C5FAC"/>
        </a:solidFill>
      </dgm:spPr>
      <dgm:t>
        <a:bodyPr/>
        <a:lstStyle/>
        <a:p>
          <a:r>
            <a:rPr lang="en-US" dirty="0">
              <a:solidFill>
                <a:srgbClr val="000000"/>
              </a:solidFill>
            </a:rPr>
            <a:t>Sales Maximization</a:t>
          </a:r>
        </a:p>
      </dgm:t>
    </dgm:pt>
    <dgm:pt modelId="{28793400-BA32-1C4D-9555-67B6BD8B1469}" type="parTrans" cxnId="{A4A893E2-0A8D-5E48-BF70-7DD112D2202D}">
      <dgm:prSet/>
      <dgm:spPr/>
      <dgm:t>
        <a:bodyPr/>
        <a:lstStyle/>
        <a:p>
          <a:endParaRPr lang="en-US"/>
        </a:p>
      </dgm:t>
    </dgm:pt>
    <dgm:pt modelId="{F338EE67-DA29-9B49-B7C3-A74867BBD8C9}" type="sibTrans" cxnId="{A4A893E2-0A8D-5E48-BF70-7DD112D2202D}">
      <dgm:prSet/>
      <dgm:spPr/>
      <dgm:t>
        <a:bodyPr/>
        <a:lstStyle/>
        <a:p>
          <a:endParaRPr lang="en-US"/>
        </a:p>
      </dgm:t>
    </dgm:pt>
    <dgm:pt modelId="{08C984D0-471D-1B47-A70A-39DD0F98DBF9}">
      <dgm:prSet phldrT="[Text]"/>
      <dgm:spPr>
        <a:solidFill>
          <a:schemeClr val="accent4">
            <a:lumMod val="20000"/>
            <a:lumOff val="80000"/>
            <a:alpha val="90000"/>
          </a:schemeClr>
        </a:solidFill>
      </dgm:spPr>
      <dgm:t>
        <a:bodyPr/>
        <a:lstStyle/>
        <a:p>
          <a:r>
            <a:rPr lang="en-US" dirty="0"/>
            <a:t>Ignore profits, competition, and the marketing environment as long as sales are rising</a:t>
          </a:r>
        </a:p>
      </dgm:t>
    </dgm:pt>
    <dgm:pt modelId="{ECE94889-6BC1-C241-9B26-3C3F41C6C37B}" type="parTrans" cxnId="{19D5E636-A0F1-0D4C-8DAF-55F95402AD1B}">
      <dgm:prSet/>
      <dgm:spPr/>
      <dgm:t>
        <a:bodyPr/>
        <a:lstStyle/>
        <a:p>
          <a:endParaRPr lang="en-US"/>
        </a:p>
      </dgm:t>
    </dgm:pt>
    <dgm:pt modelId="{16DBABC2-0928-E443-9E64-222B0C5D38EF}" type="sibTrans" cxnId="{19D5E636-A0F1-0D4C-8DAF-55F95402AD1B}">
      <dgm:prSet/>
      <dgm:spPr/>
      <dgm:t>
        <a:bodyPr/>
        <a:lstStyle/>
        <a:p>
          <a:endParaRPr lang="en-US"/>
        </a:p>
      </dgm:t>
    </dgm:pt>
    <dgm:pt modelId="{32156984-5FF5-764C-9A95-FCE1ACA6E874}">
      <dgm:prSet phldrT="[Text]"/>
      <dgm:spPr>
        <a:solidFill>
          <a:schemeClr val="accent4">
            <a:lumMod val="20000"/>
            <a:lumOff val="80000"/>
            <a:alpha val="90000"/>
          </a:schemeClr>
        </a:solidFill>
      </dgm:spPr>
      <dgm:t>
        <a:bodyPr/>
        <a:lstStyle/>
        <a:p>
          <a:r>
            <a:rPr lang="en-US" dirty="0"/>
            <a:t>Short-term focus</a:t>
          </a:r>
        </a:p>
      </dgm:t>
    </dgm:pt>
    <dgm:pt modelId="{E744854C-79F2-BB46-8240-3D9AC03A3B12}" type="parTrans" cxnId="{96EC02B3-8257-4249-B2BB-BAAB8FBCC520}">
      <dgm:prSet/>
      <dgm:spPr/>
      <dgm:t>
        <a:bodyPr/>
        <a:lstStyle/>
        <a:p>
          <a:endParaRPr lang="en-US"/>
        </a:p>
      </dgm:t>
    </dgm:pt>
    <dgm:pt modelId="{EB8341A5-1BD1-2441-9674-B5417114DCA4}" type="sibTrans" cxnId="{96EC02B3-8257-4249-B2BB-BAAB8FBCC520}">
      <dgm:prSet/>
      <dgm:spPr/>
      <dgm:t>
        <a:bodyPr/>
        <a:lstStyle/>
        <a:p>
          <a:endParaRPr lang="en-US"/>
        </a:p>
      </dgm:t>
    </dgm:pt>
    <dgm:pt modelId="{EC25CC31-16B4-2C45-BBB6-BD1AC6D26C3C}">
      <dgm:prSet phldrT="[Text]"/>
      <dgm:spPr>
        <a:solidFill>
          <a:schemeClr val="accent4">
            <a:lumMod val="20000"/>
            <a:lumOff val="80000"/>
            <a:alpha val="90000"/>
          </a:schemeClr>
        </a:solidFill>
      </dgm:spPr>
      <dgm:t>
        <a:bodyPr/>
        <a:lstStyle/>
        <a:p>
          <a:r>
            <a:rPr lang="en-US" dirty="0"/>
            <a:t>Many believe market share indicates effectiveness</a:t>
          </a:r>
        </a:p>
      </dgm:t>
    </dgm:pt>
    <dgm:pt modelId="{877F7978-E3BD-D64A-B687-4680C23111D3}" type="parTrans" cxnId="{4B679D75-F46B-B848-BBD8-FC8D5A4C6B01}">
      <dgm:prSet/>
      <dgm:spPr/>
    </dgm:pt>
    <dgm:pt modelId="{EB77699B-8603-4E49-9189-561BD9FFABDA}" type="sibTrans" cxnId="{4B679D75-F46B-B848-BBD8-FC8D5A4C6B01}">
      <dgm:prSet/>
      <dgm:spPr/>
    </dgm:pt>
    <dgm:pt modelId="{96CC4493-8260-7347-A81D-0BF268A2716A}" type="pres">
      <dgm:prSet presAssocID="{647C021E-7E59-9847-B8CC-725ADD5BD845}" presName="Name0" presStyleCnt="0">
        <dgm:presLayoutVars>
          <dgm:dir/>
          <dgm:animLvl val="lvl"/>
          <dgm:resizeHandles val="exact"/>
        </dgm:presLayoutVars>
      </dgm:prSet>
      <dgm:spPr/>
    </dgm:pt>
    <dgm:pt modelId="{1F7D8054-8236-1E4C-9203-E65F736E2EAB}" type="pres">
      <dgm:prSet presAssocID="{FBEE17AC-8E0B-7445-AA0B-F83DBBBB463C}" presName="composite" presStyleCnt="0"/>
      <dgm:spPr/>
    </dgm:pt>
    <dgm:pt modelId="{B040D6C2-942C-EB4D-B38F-191A02FA623D}" type="pres">
      <dgm:prSet presAssocID="{FBEE17AC-8E0B-7445-AA0B-F83DBBBB463C}" presName="parTx" presStyleLbl="alignNode1" presStyleIdx="0" presStyleCnt="2">
        <dgm:presLayoutVars>
          <dgm:chMax val="0"/>
          <dgm:chPref val="0"/>
          <dgm:bulletEnabled val="1"/>
        </dgm:presLayoutVars>
      </dgm:prSet>
      <dgm:spPr/>
    </dgm:pt>
    <dgm:pt modelId="{93523690-BD16-6E44-9901-9CE4705FABC1}" type="pres">
      <dgm:prSet presAssocID="{FBEE17AC-8E0B-7445-AA0B-F83DBBBB463C}" presName="desTx" presStyleLbl="alignAccFollowNode1" presStyleIdx="0" presStyleCnt="2">
        <dgm:presLayoutVars>
          <dgm:bulletEnabled val="1"/>
        </dgm:presLayoutVars>
      </dgm:prSet>
      <dgm:spPr/>
    </dgm:pt>
    <dgm:pt modelId="{3DA99070-7955-3F47-A078-F3520608D58A}" type="pres">
      <dgm:prSet presAssocID="{B3894C86-F1EC-FE4D-A974-9C5FF71B63F6}" presName="space" presStyleCnt="0"/>
      <dgm:spPr/>
    </dgm:pt>
    <dgm:pt modelId="{32E970F5-6D9C-9045-940F-8A9464063C1F}" type="pres">
      <dgm:prSet presAssocID="{91941FD3-1849-6D49-8D56-46312936D3ED}" presName="composite" presStyleCnt="0"/>
      <dgm:spPr/>
    </dgm:pt>
    <dgm:pt modelId="{B8A686A0-32DD-7445-9BEE-F37D203CA1CB}" type="pres">
      <dgm:prSet presAssocID="{91941FD3-1849-6D49-8D56-46312936D3ED}" presName="parTx" presStyleLbl="alignNode1" presStyleIdx="1" presStyleCnt="2">
        <dgm:presLayoutVars>
          <dgm:chMax val="0"/>
          <dgm:chPref val="0"/>
          <dgm:bulletEnabled val="1"/>
        </dgm:presLayoutVars>
      </dgm:prSet>
      <dgm:spPr/>
    </dgm:pt>
    <dgm:pt modelId="{6F7F9F07-4001-E04C-81E7-07D45011CD89}" type="pres">
      <dgm:prSet presAssocID="{91941FD3-1849-6D49-8D56-46312936D3ED}" presName="desTx" presStyleLbl="alignAccFollowNode1" presStyleIdx="1" presStyleCnt="2">
        <dgm:presLayoutVars>
          <dgm:bulletEnabled val="1"/>
        </dgm:presLayoutVars>
      </dgm:prSet>
      <dgm:spPr/>
    </dgm:pt>
  </dgm:ptLst>
  <dgm:cxnLst>
    <dgm:cxn modelId="{264CC100-9CA3-1A4A-BEB8-CCC590C47FD4}" type="presOf" srcId="{B17CF464-790F-7645-BC34-A5C7D2041ECF}" destId="{93523690-BD16-6E44-9901-9CE4705FABC1}" srcOrd="0" destOrd="0" presId="urn:microsoft.com/office/officeart/2005/8/layout/hList1"/>
    <dgm:cxn modelId="{4B679D75-F46B-B848-BBD8-FC8D5A4C6B01}" srcId="{FBEE17AC-8E0B-7445-AA0B-F83DBBBB463C}" destId="{EC25CC31-16B4-2C45-BBB6-BD1AC6D26C3C}" srcOrd="2" destOrd="0" parTransId="{877F7978-E3BD-D64A-B687-4680C23111D3}" sibTransId="{EB77699B-8603-4E49-9189-561BD9FFABDA}"/>
    <dgm:cxn modelId="{96EC02B3-8257-4249-B2BB-BAAB8FBCC520}" srcId="{91941FD3-1849-6D49-8D56-46312936D3ED}" destId="{32156984-5FF5-764C-9A95-FCE1ACA6E874}" srcOrd="1" destOrd="0" parTransId="{E744854C-79F2-BB46-8240-3D9AC03A3B12}" sibTransId="{EB8341A5-1BD1-2441-9674-B5417114DCA4}"/>
    <dgm:cxn modelId="{045C48C9-1DA9-AC42-91E8-634CD591D1AC}" type="presOf" srcId="{08C984D0-471D-1B47-A70A-39DD0F98DBF9}" destId="{6F7F9F07-4001-E04C-81E7-07D45011CD89}" srcOrd="0" destOrd="0" presId="urn:microsoft.com/office/officeart/2005/8/layout/hList1"/>
    <dgm:cxn modelId="{98095848-7C86-C948-8149-90C89BC742BA}" srcId="{FBEE17AC-8E0B-7445-AA0B-F83DBBBB463C}" destId="{126E6E0F-5EBF-FE4F-8577-EE0BFD50DCE7}" srcOrd="1" destOrd="0" parTransId="{86F8D12F-76E8-5248-8CBD-9F0D44CE89C0}" sibTransId="{97A0F7DF-1586-1F47-9C1E-F797571B53C8}"/>
    <dgm:cxn modelId="{6D964472-9977-8843-AE2C-9DA2C617BBF0}" type="presOf" srcId="{EC25CC31-16B4-2C45-BBB6-BD1AC6D26C3C}" destId="{93523690-BD16-6E44-9901-9CE4705FABC1}" srcOrd="0" destOrd="2" presId="urn:microsoft.com/office/officeart/2005/8/layout/hList1"/>
    <dgm:cxn modelId="{52E21239-C4D9-D948-8B8C-1E30A728D558}" srcId="{647C021E-7E59-9847-B8CC-725ADD5BD845}" destId="{FBEE17AC-8E0B-7445-AA0B-F83DBBBB463C}" srcOrd="0" destOrd="0" parTransId="{E59064EC-0230-F943-8BA8-542A8B440886}" sibTransId="{B3894C86-F1EC-FE4D-A974-9C5FF71B63F6}"/>
    <dgm:cxn modelId="{FEA79527-D5CE-1346-9E0F-3C686E9FB11B}" srcId="{FBEE17AC-8E0B-7445-AA0B-F83DBBBB463C}" destId="{B17CF464-790F-7645-BC34-A5C7D2041ECF}" srcOrd="0" destOrd="0" parTransId="{E0543531-953E-2C42-B183-EB93AC6528CF}" sibTransId="{5193007B-CF98-6B4D-8384-D9C3D3CA583E}"/>
    <dgm:cxn modelId="{68106BB2-F711-CD44-9993-7F0DF158F318}" type="presOf" srcId="{FBEE17AC-8E0B-7445-AA0B-F83DBBBB463C}" destId="{B040D6C2-942C-EB4D-B38F-191A02FA623D}" srcOrd="0" destOrd="0" presId="urn:microsoft.com/office/officeart/2005/8/layout/hList1"/>
    <dgm:cxn modelId="{A4A893E2-0A8D-5E48-BF70-7DD112D2202D}" srcId="{647C021E-7E59-9847-B8CC-725ADD5BD845}" destId="{91941FD3-1849-6D49-8D56-46312936D3ED}" srcOrd="1" destOrd="0" parTransId="{28793400-BA32-1C4D-9555-67B6BD8B1469}" sibTransId="{F338EE67-DA29-9B49-B7C3-A74867BBD8C9}"/>
    <dgm:cxn modelId="{FBFE05FD-8459-BA48-AFB4-3E8D8CE7B2A3}" type="presOf" srcId="{91941FD3-1849-6D49-8D56-46312936D3ED}" destId="{B8A686A0-32DD-7445-9BEE-F37D203CA1CB}" srcOrd="0" destOrd="0" presId="urn:microsoft.com/office/officeart/2005/8/layout/hList1"/>
    <dgm:cxn modelId="{1F5FEE74-F0D2-3F48-BDB2-A7E5B1BE8340}" type="presOf" srcId="{126E6E0F-5EBF-FE4F-8577-EE0BFD50DCE7}" destId="{93523690-BD16-6E44-9901-9CE4705FABC1}" srcOrd="0" destOrd="1" presId="urn:microsoft.com/office/officeart/2005/8/layout/hList1"/>
    <dgm:cxn modelId="{19D5E636-A0F1-0D4C-8DAF-55F95402AD1B}" srcId="{91941FD3-1849-6D49-8D56-46312936D3ED}" destId="{08C984D0-471D-1B47-A70A-39DD0F98DBF9}" srcOrd="0" destOrd="0" parTransId="{ECE94889-6BC1-C241-9B26-3C3F41C6C37B}" sibTransId="{16DBABC2-0928-E443-9E64-222B0C5D38EF}"/>
    <dgm:cxn modelId="{9F2A2382-D83C-DE45-8282-D10043ADAC80}" type="presOf" srcId="{647C021E-7E59-9847-B8CC-725ADD5BD845}" destId="{96CC4493-8260-7347-A81D-0BF268A2716A}" srcOrd="0" destOrd="0" presId="urn:microsoft.com/office/officeart/2005/8/layout/hList1"/>
    <dgm:cxn modelId="{BB6AE3C0-78C9-EB4D-80EF-93B2D2954920}" type="presOf" srcId="{32156984-5FF5-764C-9A95-FCE1ACA6E874}" destId="{6F7F9F07-4001-E04C-81E7-07D45011CD89}" srcOrd="0" destOrd="1" presId="urn:microsoft.com/office/officeart/2005/8/layout/hList1"/>
    <dgm:cxn modelId="{6C7225A6-652D-E240-A86F-CCB5DBB525BE}" type="presParOf" srcId="{96CC4493-8260-7347-A81D-0BF268A2716A}" destId="{1F7D8054-8236-1E4C-9203-E65F736E2EAB}" srcOrd="0" destOrd="0" presId="urn:microsoft.com/office/officeart/2005/8/layout/hList1"/>
    <dgm:cxn modelId="{88DC7C19-D380-F548-993C-083C968056CC}" type="presParOf" srcId="{1F7D8054-8236-1E4C-9203-E65F736E2EAB}" destId="{B040D6C2-942C-EB4D-B38F-191A02FA623D}" srcOrd="0" destOrd="0" presId="urn:microsoft.com/office/officeart/2005/8/layout/hList1"/>
    <dgm:cxn modelId="{C4BF02E9-F606-2241-BF33-3B1EE5E7CEA3}" type="presParOf" srcId="{1F7D8054-8236-1E4C-9203-E65F736E2EAB}" destId="{93523690-BD16-6E44-9901-9CE4705FABC1}" srcOrd="1" destOrd="0" presId="urn:microsoft.com/office/officeart/2005/8/layout/hList1"/>
    <dgm:cxn modelId="{D2C86612-47A3-FB49-806F-A4AB01EC191F}" type="presParOf" srcId="{96CC4493-8260-7347-A81D-0BF268A2716A}" destId="{3DA99070-7955-3F47-A078-F3520608D58A}" srcOrd="1" destOrd="0" presId="urn:microsoft.com/office/officeart/2005/8/layout/hList1"/>
    <dgm:cxn modelId="{7A76976B-2EFC-1C4E-85F1-0B0980AEBE74}" type="presParOf" srcId="{96CC4493-8260-7347-A81D-0BF268A2716A}" destId="{32E970F5-6D9C-9045-940F-8A9464063C1F}" srcOrd="2" destOrd="0" presId="urn:microsoft.com/office/officeart/2005/8/layout/hList1"/>
    <dgm:cxn modelId="{D4AFFC6A-1B80-5448-9836-F41D1AFE5349}" type="presParOf" srcId="{32E970F5-6D9C-9045-940F-8A9464063C1F}" destId="{B8A686A0-32DD-7445-9BEE-F37D203CA1CB}" srcOrd="0" destOrd="0" presId="urn:microsoft.com/office/officeart/2005/8/layout/hList1"/>
    <dgm:cxn modelId="{AC741EA5-BF4C-C840-91D6-1FEF668491EA}" type="presParOf" srcId="{32E970F5-6D9C-9045-940F-8A9464063C1F}" destId="{6F7F9F07-4001-E04C-81E7-07D45011CD8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F874209-06DD-2C44-820D-6FAD603BC338}" type="doc">
      <dgm:prSet loTypeId="urn:microsoft.com/office/officeart/2005/8/layout/hList1" loCatId="" qsTypeId="urn:microsoft.com/office/officeart/2005/8/quickstyle/simple4" qsCatId="simple" csTypeId="urn:microsoft.com/office/officeart/2005/8/colors/accent1_2" csCatId="accent1" phldr="1"/>
      <dgm:spPr/>
      <dgm:t>
        <a:bodyPr/>
        <a:lstStyle/>
        <a:p>
          <a:endParaRPr lang="en-US"/>
        </a:p>
      </dgm:t>
    </dgm:pt>
    <dgm:pt modelId="{920ECE98-598C-4047-8117-5508058B8726}">
      <dgm:prSet phldrT="[Text]"/>
      <dgm:spPr>
        <a:solidFill>
          <a:srgbClr val="B59A06"/>
        </a:solidFill>
      </dgm:spPr>
      <dgm:t>
        <a:bodyPr/>
        <a:lstStyle/>
        <a:p>
          <a:r>
            <a:rPr lang="en-US" dirty="0">
              <a:solidFill>
                <a:srgbClr val="000000"/>
              </a:solidFill>
            </a:rPr>
            <a:t>Status Quo</a:t>
          </a:r>
        </a:p>
      </dgm:t>
    </dgm:pt>
    <dgm:pt modelId="{75448174-8692-6149-851B-F1124749829A}" type="parTrans" cxnId="{4AC32059-D0F6-614B-8174-259940F77AA2}">
      <dgm:prSet/>
      <dgm:spPr/>
      <dgm:t>
        <a:bodyPr/>
        <a:lstStyle/>
        <a:p>
          <a:endParaRPr lang="en-US"/>
        </a:p>
      </dgm:t>
    </dgm:pt>
    <dgm:pt modelId="{99555485-848B-BC4B-8025-B54B0D3F0B8A}" type="sibTrans" cxnId="{4AC32059-D0F6-614B-8174-259940F77AA2}">
      <dgm:prSet/>
      <dgm:spPr/>
      <dgm:t>
        <a:bodyPr/>
        <a:lstStyle/>
        <a:p>
          <a:endParaRPr lang="en-US"/>
        </a:p>
      </dgm:t>
    </dgm:pt>
    <dgm:pt modelId="{F95540F2-4AAC-D14E-8457-06A8C6DB9D6A}">
      <dgm:prSet phldrT="[Text]" custT="1"/>
      <dgm:spPr>
        <a:solidFill>
          <a:srgbClr val="E6E0EC">
            <a:alpha val="90000"/>
          </a:srgbClr>
        </a:solidFill>
      </dgm:spPr>
      <dgm:t>
        <a:bodyPr/>
        <a:lstStyle/>
        <a:p>
          <a:r>
            <a:rPr lang="en-US" sz="3600" dirty="0"/>
            <a:t>Maintain existing prices </a:t>
          </a:r>
        </a:p>
      </dgm:t>
    </dgm:pt>
    <dgm:pt modelId="{F705D167-B758-5044-8B9B-A1ADA0061215}" type="parTrans" cxnId="{2EDBCBA6-BE2E-C84C-ABD0-762B111C460A}">
      <dgm:prSet/>
      <dgm:spPr/>
      <dgm:t>
        <a:bodyPr/>
        <a:lstStyle/>
        <a:p>
          <a:endParaRPr lang="en-US"/>
        </a:p>
      </dgm:t>
    </dgm:pt>
    <dgm:pt modelId="{ADAEC8B1-1020-7242-864F-E8D166B47148}" type="sibTrans" cxnId="{2EDBCBA6-BE2E-C84C-ABD0-762B111C460A}">
      <dgm:prSet/>
      <dgm:spPr/>
      <dgm:t>
        <a:bodyPr/>
        <a:lstStyle/>
        <a:p>
          <a:endParaRPr lang="en-US"/>
        </a:p>
      </dgm:t>
    </dgm:pt>
    <dgm:pt modelId="{ACA496BF-078F-F04A-86A7-DB8DBA9EB966}">
      <dgm:prSet phldrT="[Text]" custT="1"/>
      <dgm:spPr>
        <a:solidFill>
          <a:srgbClr val="E6E0EC">
            <a:alpha val="90000"/>
          </a:srgbClr>
        </a:solidFill>
      </dgm:spPr>
      <dgm:t>
        <a:bodyPr/>
        <a:lstStyle/>
        <a:p>
          <a:r>
            <a:rPr lang="en-US" sz="3600" dirty="0"/>
            <a:t>Meet competition prices</a:t>
          </a:r>
        </a:p>
      </dgm:t>
    </dgm:pt>
    <dgm:pt modelId="{F904FBCC-C331-1C44-8865-6555A11DB5B1}" type="parTrans" cxnId="{B625E994-A95E-DF4D-AE10-F2339EEBCA9E}">
      <dgm:prSet/>
      <dgm:spPr/>
      <dgm:t>
        <a:bodyPr/>
        <a:lstStyle/>
        <a:p>
          <a:endParaRPr lang="en-US"/>
        </a:p>
      </dgm:t>
    </dgm:pt>
    <dgm:pt modelId="{2D8C3DA5-EF62-2541-8D97-1F8252B9CDE7}" type="sibTrans" cxnId="{B625E994-A95E-DF4D-AE10-F2339EEBCA9E}">
      <dgm:prSet/>
      <dgm:spPr/>
      <dgm:t>
        <a:bodyPr/>
        <a:lstStyle/>
        <a:p>
          <a:endParaRPr lang="en-US"/>
        </a:p>
      </dgm:t>
    </dgm:pt>
    <dgm:pt modelId="{C1614019-ED80-F044-91A3-8F66F5BB6050}">
      <dgm:prSet phldrT="[Text]" custT="1"/>
      <dgm:spPr>
        <a:solidFill>
          <a:srgbClr val="E6E0EC">
            <a:alpha val="90000"/>
          </a:srgbClr>
        </a:solidFill>
      </dgm:spPr>
      <dgm:t>
        <a:bodyPr/>
        <a:lstStyle/>
        <a:p>
          <a:r>
            <a:rPr lang="en-US" sz="3600" dirty="0"/>
            <a:t>Requires little planning—passive policy</a:t>
          </a:r>
        </a:p>
      </dgm:t>
    </dgm:pt>
    <dgm:pt modelId="{9E5E33EE-CDF2-D34A-88C1-56B4AF45B654}" type="parTrans" cxnId="{96CC504C-1759-D14D-BEE3-C50B3E2EF866}">
      <dgm:prSet/>
      <dgm:spPr/>
      <dgm:t>
        <a:bodyPr/>
        <a:lstStyle/>
        <a:p>
          <a:endParaRPr lang="en-US"/>
        </a:p>
      </dgm:t>
    </dgm:pt>
    <dgm:pt modelId="{F0D1C5C6-8DA3-3946-B7B4-30643C8B2DF8}" type="sibTrans" cxnId="{96CC504C-1759-D14D-BEE3-C50B3E2EF866}">
      <dgm:prSet/>
      <dgm:spPr/>
      <dgm:t>
        <a:bodyPr/>
        <a:lstStyle/>
        <a:p>
          <a:endParaRPr lang="en-US"/>
        </a:p>
      </dgm:t>
    </dgm:pt>
    <dgm:pt modelId="{E38C17A2-308A-0D41-9352-C7545754C86E}" type="pres">
      <dgm:prSet presAssocID="{EF874209-06DD-2C44-820D-6FAD603BC338}" presName="Name0" presStyleCnt="0">
        <dgm:presLayoutVars>
          <dgm:dir/>
          <dgm:animLvl val="lvl"/>
          <dgm:resizeHandles val="exact"/>
        </dgm:presLayoutVars>
      </dgm:prSet>
      <dgm:spPr/>
    </dgm:pt>
    <dgm:pt modelId="{DAF8F511-848E-5846-A665-E2B90E0988FC}" type="pres">
      <dgm:prSet presAssocID="{920ECE98-598C-4047-8117-5508058B8726}" presName="composite" presStyleCnt="0"/>
      <dgm:spPr/>
    </dgm:pt>
    <dgm:pt modelId="{9E878C54-B5FF-B742-8252-39E1E66917A6}" type="pres">
      <dgm:prSet presAssocID="{920ECE98-598C-4047-8117-5508058B8726}" presName="parTx" presStyleLbl="alignNode1" presStyleIdx="0" presStyleCnt="1">
        <dgm:presLayoutVars>
          <dgm:chMax val="0"/>
          <dgm:chPref val="0"/>
          <dgm:bulletEnabled val="1"/>
        </dgm:presLayoutVars>
      </dgm:prSet>
      <dgm:spPr/>
    </dgm:pt>
    <dgm:pt modelId="{17354E7F-3643-644D-8A4E-65A99B0FFD9A}" type="pres">
      <dgm:prSet presAssocID="{920ECE98-598C-4047-8117-5508058B8726}" presName="desTx" presStyleLbl="alignAccFollowNode1" presStyleIdx="0" presStyleCnt="1">
        <dgm:presLayoutVars>
          <dgm:bulletEnabled val="1"/>
        </dgm:presLayoutVars>
      </dgm:prSet>
      <dgm:spPr/>
    </dgm:pt>
  </dgm:ptLst>
  <dgm:cxnLst>
    <dgm:cxn modelId="{96CC504C-1759-D14D-BEE3-C50B3E2EF866}" srcId="{920ECE98-598C-4047-8117-5508058B8726}" destId="{C1614019-ED80-F044-91A3-8F66F5BB6050}" srcOrd="2" destOrd="0" parTransId="{9E5E33EE-CDF2-D34A-88C1-56B4AF45B654}" sibTransId="{F0D1C5C6-8DA3-3946-B7B4-30643C8B2DF8}"/>
    <dgm:cxn modelId="{70E857EB-6FE7-5A46-A00B-3B48A8B06A7A}" type="presOf" srcId="{F95540F2-4AAC-D14E-8457-06A8C6DB9D6A}" destId="{17354E7F-3643-644D-8A4E-65A99B0FFD9A}" srcOrd="0" destOrd="0" presId="urn:microsoft.com/office/officeart/2005/8/layout/hList1"/>
    <dgm:cxn modelId="{B625E994-A95E-DF4D-AE10-F2339EEBCA9E}" srcId="{920ECE98-598C-4047-8117-5508058B8726}" destId="{ACA496BF-078F-F04A-86A7-DB8DBA9EB966}" srcOrd="1" destOrd="0" parTransId="{F904FBCC-C331-1C44-8865-6555A11DB5B1}" sibTransId="{2D8C3DA5-EF62-2541-8D97-1F8252B9CDE7}"/>
    <dgm:cxn modelId="{2EDBCBA6-BE2E-C84C-ABD0-762B111C460A}" srcId="{920ECE98-598C-4047-8117-5508058B8726}" destId="{F95540F2-4AAC-D14E-8457-06A8C6DB9D6A}" srcOrd="0" destOrd="0" parTransId="{F705D167-B758-5044-8B9B-A1ADA0061215}" sibTransId="{ADAEC8B1-1020-7242-864F-E8D166B47148}"/>
    <dgm:cxn modelId="{CDD92BBC-B628-F14E-8A69-82A41A0DBC73}" type="presOf" srcId="{920ECE98-598C-4047-8117-5508058B8726}" destId="{9E878C54-B5FF-B742-8252-39E1E66917A6}" srcOrd="0" destOrd="0" presId="urn:microsoft.com/office/officeart/2005/8/layout/hList1"/>
    <dgm:cxn modelId="{3C2FEFC4-4818-2D41-AAD7-E0C7027A8FE3}" type="presOf" srcId="{C1614019-ED80-F044-91A3-8F66F5BB6050}" destId="{17354E7F-3643-644D-8A4E-65A99B0FFD9A}" srcOrd="0" destOrd="2" presId="urn:microsoft.com/office/officeart/2005/8/layout/hList1"/>
    <dgm:cxn modelId="{2988A2E5-1C51-D74A-B830-057A2571D18A}" type="presOf" srcId="{EF874209-06DD-2C44-820D-6FAD603BC338}" destId="{E38C17A2-308A-0D41-9352-C7545754C86E}" srcOrd="0" destOrd="0" presId="urn:microsoft.com/office/officeart/2005/8/layout/hList1"/>
    <dgm:cxn modelId="{4AC32059-D0F6-614B-8174-259940F77AA2}" srcId="{EF874209-06DD-2C44-820D-6FAD603BC338}" destId="{920ECE98-598C-4047-8117-5508058B8726}" srcOrd="0" destOrd="0" parTransId="{75448174-8692-6149-851B-F1124749829A}" sibTransId="{99555485-848B-BC4B-8025-B54B0D3F0B8A}"/>
    <dgm:cxn modelId="{7911BE76-2E9E-8948-A52E-FC1C8B74D80B}" type="presOf" srcId="{ACA496BF-078F-F04A-86A7-DB8DBA9EB966}" destId="{17354E7F-3643-644D-8A4E-65A99B0FFD9A}" srcOrd="0" destOrd="1" presId="urn:microsoft.com/office/officeart/2005/8/layout/hList1"/>
    <dgm:cxn modelId="{E12AB940-025F-4544-ACAD-0F4C7528162B}" type="presParOf" srcId="{E38C17A2-308A-0D41-9352-C7545754C86E}" destId="{DAF8F511-848E-5846-A665-E2B90E0988FC}" srcOrd="0" destOrd="0" presId="urn:microsoft.com/office/officeart/2005/8/layout/hList1"/>
    <dgm:cxn modelId="{E469953C-FA10-E849-AACA-FD879F536A2A}" type="presParOf" srcId="{DAF8F511-848E-5846-A665-E2B90E0988FC}" destId="{9E878C54-B5FF-B742-8252-39E1E66917A6}" srcOrd="0" destOrd="0" presId="urn:microsoft.com/office/officeart/2005/8/layout/hList1"/>
    <dgm:cxn modelId="{66ECBC1C-5B3D-464C-84D4-E4D3FAF3875C}" type="presParOf" srcId="{DAF8F511-848E-5846-A665-E2B90E0988FC}" destId="{17354E7F-3643-644D-8A4E-65A99B0FFD9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DC1B0E8-6162-7944-8192-12EDF530920E}" type="doc">
      <dgm:prSet loTypeId="urn:microsoft.com/office/officeart/2005/8/layout/hList1" loCatId="" qsTypeId="urn:microsoft.com/office/officeart/2005/8/quickstyle/simple4" qsCatId="simple" csTypeId="urn:microsoft.com/office/officeart/2005/8/colors/accent1_2" csCatId="accent1" phldr="1"/>
      <dgm:spPr/>
      <dgm:t>
        <a:bodyPr/>
        <a:lstStyle/>
        <a:p>
          <a:endParaRPr lang="en-US"/>
        </a:p>
      </dgm:t>
    </dgm:pt>
    <dgm:pt modelId="{12892663-0FFA-9640-8CA0-0A4E43156907}">
      <dgm:prSet phldrT="[Text]"/>
      <dgm:spPr>
        <a:solidFill>
          <a:srgbClr val="FD8208"/>
        </a:solidFill>
      </dgm:spPr>
      <dgm:t>
        <a:bodyPr/>
        <a:lstStyle/>
        <a:p>
          <a:r>
            <a:rPr lang="en-US" dirty="0">
              <a:solidFill>
                <a:srgbClr val="000000"/>
              </a:solidFill>
            </a:rPr>
            <a:t>Introductory Stage</a:t>
          </a:r>
        </a:p>
      </dgm:t>
    </dgm:pt>
    <dgm:pt modelId="{90FE7CFE-CDE9-1645-8B8D-7EAC16E6928D}" type="parTrans" cxnId="{2BE01767-2E85-9D4C-AD85-AA76FF437A30}">
      <dgm:prSet/>
      <dgm:spPr/>
      <dgm:t>
        <a:bodyPr/>
        <a:lstStyle/>
        <a:p>
          <a:endParaRPr lang="en-US"/>
        </a:p>
      </dgm:t>
    </dgm:pt>
    <dgm:pt modelId="{8256E3FE-A69C-2B4B-A04B-904DDC049FBF}" type="sibTrans" cxnId="{2BE01767-2E85-9D4C-AD85-AA76FF437A30}">
      <dgm:prSet/>
      <dgm:spPr/>
      <dgm:t>
        <a:bodyPr/>
        <a:lstStyle/>
        <a:p>
          <a:endParaRPr lang="en-US"/>
        </a:p>
      </dgm:t>
    </dgm:pt>
    <dgm:pt modelId="{14888ED2-0F9E-BF48-BFFF-3A66C3173856}">
      <dgm:prSet phldrT="[Text]"/>
      <dgm:spPr>
        <a:solidFill>
          <a:schemeClr val="accent4">
            <a:lumMod val="20000"/>
            <a:lumOff val="80000"/>
            <a:alpha val="90000"/>
          </a:schemeClr>
        </a:solidFill>
      </dgm:spPr>
      <dgm:t>
        <a:bodyPr/>
        <a:lstStyle/>
        <a:p>
          <a:r>
            <a:rPr lang="en-US" dirty="0"/>
            <a:t>High price</a:t>
          </a:r>
        </a:p>
      </dgm:t>
    </dgm:pt>
    <dgm:pt modelId="{F0FBADDC-02F6-6743-86CE-6049823A8793}" type="parTrans" cxnId="{AC21E268-4FA8-DE41-A7EE-F622C41824D0}">
      <dgm:prSet/>
      <dgm:spPr/>
      <dgm:t>
        <a:bodyPr/>
        <a:lstStyle/>
        <a:p>
          <a:endParaRPr lang="en-US"/>
        </a:p>
      </dgm:t>
    </dgm:pt>
    <dgm:pt modelId="{FD371B5B-765D-2D44-84C6-B1D08F21DC96}" type="sibTrans" cxnId="{AC21E268-4FA8-DE41-A7EE-F622C41824D0}">
      <dgm:prSet/>
      <dgm:spPr/>
      <dgm:t>
        <a:bodyPr/>
        <a:lstStyle/>
        <a:p>
          <a:endParaRPr lang="en-US"/>
        </a:p>
      </dgm:t>
    </dgm:pt>
    <dgm:pt modelId="{41672943-AD68-B947-B797-943AEBB7A1F4}">
      <dgm:prSet phldrT="[Text]"/>
      <dgm:spPr>
        <a:solidFill>
          <a:srgbClr val="B59A06"/>
        </a:solidFill>
      </dgm:spPr>
      <dgm:t>
        <a:bodyPr/>
        <a:lstStyle/>
        <a:p>
          <a:r>
            <a:rPr lang="en-US" dirty="0">
              <a:solidFill>
                <a:srgbClr val="000000"/>
              </a:solidFill>
            </a:rPr>
            <a:t>Growth Stage</a:t>
          </a:r>
        </a:p>
      </dgm:t>
    </dgm:pt>
    <dgm:pt modelId="{7E30B362-AAD1-2247-929E-96DE373E7E99}" type="parTrans" cxnId="{7898A660-BC9E-5342-A1D4-F24D45FD6708}">
      <dgm:prSet/>
      <dgm:spPr/>
      <dgm:t>
        <a:bodyPr/>
        <a:lstStyle/>
        <a:p>
          <a:endParaRPr lang="en-US"/>
        </a:p>
      </dgm:t>
    </dgm:pt>
    <dgm:pt modelId="{5E59F342-8AD2-3144-BBC6-76C37571ACC0}" type="sibTrans" cxnId="{7898A660-BC9E-5342-A1D4-F24D45FD6708}">
      <dgm:prSet/>
      <dgm:spPr/>
      <dgm:t>
        <a:bodyPr/>
        <a:lstStyle/>
        <a:p>
          <a:endParaRPr lang="en-US"/>
        </a:p>
      </dgm:t>
    </dgm:pt>
    <dgm:pt modelId="{69ED59E5-A906-4546-BC61-FA89573499C6}">
      <dgm:prSet phldrT="[Text]"/>
      <dgm:spPr>
        <a:solidFill>
          <a:schemeClr val="accent4">
            <a:lumMod val="20000"/>
            <a:lumOff val="80000"/>
            <a:alpha val="90000"/>
          </a:schemeClr>
        </a:solidFill>
      </dgm:spPr>
      <dgm:t>
        <a:bodyPr/>
        <a:lstStyle/>
        <a:p>
          <a:r>
            <a:rPr lang="en-US" dirty="0"/>
            <a:t>Prices stabilize</a:t>
          </a:r>
        </a:p>
      </dgm:t>
    </dgm:pt>
    <dgm:pt modelId="{1072E4CB-A588-4349-8E9C-3F8260E3FA4E}" type="parTrans" cxnId="{A90A3411-59F2-6840-B0DC-C70B5820BC3F}">
      <dgm:prSet/>
      <dgm:spPr/>
      <dgm:t>
        <a:bodyPr/>
        <a:lstStyle/>
        <a:p>
          <a:endParaRPr lang="en-US"/>
        </a:p>
      </dgm:t>
    </dgm:pt>
    <dgm:pt modelId="{A2518D2F-5238-0546-92CA-741EBB611A57}" type="sibTrans" cxnId="{A90A3411-59F2-6840-B0DC-C70B5820BC3F}">
      <dgm:prSet/>
      <dgm:spPr/>
      <dgm:t>
        <a:bodyPr/>
        <a:lstStyle/>
        <a:p>
          <a:endParaRPr lang="en-US"/>
        </a:p>
      </dgm:t>
    </dgm:pt>
    <dgm:pt modelId="{1DCCFB0F-9174-7046-8D69-454C3379DB9D}">
      <dgm:prSet phldrT="[Text]"/>
      <dgm:spPr>
        <a:solidFill>
          <a:srgbClr val="66437C"/>
        </a:solidFill>
      </dgm:spPr>
      <dgm:t>
        <a:bodyPr/>
        <a:lstStyle/>
        <a:p>
          <a:r>
            <a:rPr lang="en-US" dirty="0">
              <a:solidFill>
                <a:srgbClr val="000000"/>
              </a:solidFill>
            </a:rPr>
            <a:t>Maturity Stage</a:t>
          </a:r>
        </a:p>
      </dgm:t>
    </dgm:pt>
    <dgm:pt modelId="{D92D913D-B367-A24F-B45B-5A980FC0C4F5}" type="parTrans" cxnId="{922EFEEF-1C0C-5846-B69C-F75F5516849A}">
      <dgm:prSet/>
      <dgm:spPr/>
      <dgm:t>
        <a:bodyPr/>
        <a:lstStyle/>
        <a:p>
          <a:endParaRPr lang="en-US"/>
        </a:p>
      </dgm:t>
    </dgm:pt>
    <dgm:pt modelId="{BC4ACAF6-7E75-744B-B199-788B9D587236}" type="sibTrans" cxnId="{922EFEEF-1C0C-5846-B69C-F75F5516849A}">
      <dgm:prSet/>
      <dgm:spPr/>
      <dgm:t>
        <a:bodyPr/>
        <a:lstStyle/>
        <a:p>
          <a:endParaRPr lang="en-US"/>
        </a:p>
      </dgm:t>
    </dgm:pt>
    <dgm:pt modelId="{53815D51-54D8-704E-802C-C5A35537B359}">
      <dgm:prSet phldrT="[Text]"/>
      <dgm:spPr>
        <a:solidFill>
          <a:schemeClr val="accent4">
            <a:lumMod val="20000"/>
            <a:lumOff val="80000"/>
            <a:alpha val="90000"/>
          </a:schemeClr>
        </a:solidFill>
      </dgm:spPr>
      <dgm:t>
        <a:bodyPr/>
        <a:lstStyle/>
        <a:p>
          <a:r>
            <a:rPr lang="en-US" dirty="0"/>
            <a:t>Price decreases as competition increases</a:t>
          </a:r>
        </a:p>
      </dgm:t>
    </dgm:pt>
    <dgm:pt modelId="{9C47EA6B-DAAE-0246-91BD-519EB6DC65B6}" type="parTrans" cxnId="{2141A69E-9C99-8E49-B2E9-A69A39E4E608}">
      <dgm:prSet/>
      <dgm:spPr/>
      <dgm:t>
        <a:bodyPr/>
        <a:lstStyle/>
        <a:p>
          <a:endParaRPr lang="en-US"/>
        </a:p>
      </dgm:t>
    </dgm:pt>
    <dgm:pt modelId="{DDF0BF18-9AF4-D147-8B4D-4FC43BCD64D8}" type="sibTrans" cxnId="{2141A69E-9C99-8E49-B2E9-A69A39E4E608}">
      <dgm:prSet/>
      <dgm:spPr/>
      <dgm:t>
        <a:bodyPr/>
        <a:lstStyle/>
        <a:p>
          <a:endParaRPr lang="en-US"/>
        </a:p>
      </dgm:t>
    </dgm:pt>
    <dgm:pt modelId="{03D935A3-E4BA-7945-9B82-9A1620CC7C9B}">
      <dgm:prSet phldrT="[Text]"/>
      <dgm:spPr>
        <a:solidFill>
          <a:schemeClr val="accent4">
            <a:lumMod val="20000"/>
            <a:lumOff val="80000"/>
            <a:alpha val="90000"/>
          </a:schemeClr>
        </a:solidFill>
      </dgm:spPr>
      <dgm:t>
        <a:bodyPr/>
        <a:lstStyle/>
        <a:p>
          <a:r>
            <a:rPr lang="en-US" dirty="0"/>
            <a:t>Distribution channels are a cost factor as need to intensify</a:t>
          </a:r>
        </a:p>
      </dgm:t>
    </dgm:pt>
    <dgm:pt modelId="{3615B9AC-48B8-C14F-AB11-CBE1D8FAFB3E}" type="parTrans" cxnId="{300C9453-E9F7-5345-9D86-488B35BD791C}">
      <dgm:prSet/>
      <dgm:spPr/>
      <dgm:t>
        <a:bodyPr/>
        <a:lstStyle/>
        <a:p>
          <a:endParaRPr lang="en-US"/>
        </a:p>
      </dgm:t>
    </dgm:pt>
    <dgm:pt modelId="{4DB1BFBE-4259-134B-BDC3-BEEE9CEB5F27}" type="sibTrans" cxnId="{300C9453-E9F7-5345-9D86-488B35BD791C}">
      <dgm:prSet/>
      <dgm:spPr/>
      <dgm:t>
        <a:bodyPr/>
        <a:lstStyle/>
        <a:p>
          <a:endParaRPr lang="en-US"/>
        </a:p>
      </dgm:t>
    </dgm:pt>
    <dgm:pt modelId="{B149CE8E-3C34-8E42-B1CD-D953CACA166E}">
      <dgm:prSet phldrT="[Text]"/>
      <dgm:spPr>
        <a:solidFill>
          <a:schemeClr val="accent4">
            <a:lumMod val="20000"/>
            <a:lumOff val="80000"/>
            <a:alpha val="90000"/>
          </a:schemeClr>
        </a:solidFill>
      </dgm:spPr>
      <dgm:t>
        <a:bodyPr/>
        <a:lstStyle/>
        <a:p>
          <a:r>
            <a:rPr lang="en-US" dirty="0"/>
            <a:t>Recover development costs</a:t>
          </a:r>
        </a:p>
      </dgm:t>
    </dgm:pt>
    <dgm:pt modelId="{C72F556D-B67F-2042-B531-DD90B5D2DB46}" type="parTrans" cxnId="{73338EBD-1287-184B-A049-4DB4634A7FD2}">
      <dgm:prSet/>
      <dgm:spPr/>
      <dgm:t>
        <a:bodyPr/>
        <a:lstStyle/>
        <a:p>
          <a:endParaRPr lang="en-US"/>
        </a:p>
      </dgm:t>
    </dgm:pt>
    <dgm:pt modelId="{13CA457F-C7AD-4443-8B1C-903469661B26}" type="sibTrans" cxnId="{73338EBD-1287-184B-A049-4DB4634A7FD2}">
      <dgm:prSet/>
      <dgm:spPr/>
      <dgm:t>
        <a:bodyPr/>
        <a:lstStyle/>
        <a:p>
          <a:endParaRPr lang="en-US"/>
        </a:p>
      </dgm:t>
    </dgm:pt>
    <dgm:pt modelId="{EBAAA44C-0400-3F41-9855-9117BFCAFC64}">
      <dgm:prSet phldrT="[Text]"/>
      <dgm:spPr>
        <a:solidFill>
          <a:schemeClr val="accent4">
            <a:lumMod val="20000"/>
            <a:lumOff val="80000"/>
            <a:alpha val="90000"/>
          </a:schemeClr>
        </a:solidFill>
      </dgm:spPr>
      <dgm:t>
        <a:bodyPr/>
        <a:lstStyle/>
        <a:p>
          <a:r>
            <a:rPr lang="en-US" dirty="0"/>
            <a:t>Demand relatively inelastic</a:t>
          </a:r>
        </a:p>
      </dgm:t>
    </dgm:pt>
    <dgm:pt modelId="{4711983F-DA0F-894C-BB8B-AF794BD6A241}" type="parTrans" cxnId="{1B8BE0F2-0A47-FF4E-9EF2-3333465CF9F6}">
      <dgm:prSet/>
      <dgm:spPr/>
      <dgm:t>
        <a:bodyPr/>
        <a:lstStyle/>
        <a:p>
          <a:endParaRPr lang="en-US"/>
        </a:p>
      </dgm:t>
    </dgm:pt>
    <dgm:pt modelId="{AC4CCFC9-3641-E446-A6D0-438AB8221B56}" type="sibTrans" cxnId="{1B8BE0F2-0A47-FF4E-9EF2-3333465CF9F6}">
      <dgm:prSet/>
      <dgm:spPr/>
      <dgm:t>
        <a:bodyPr/>
        <a:lstStyle/>
        <a:p>
          <a:endParaRPr lang="en-US"/>
        </a:p>
      </dgm:t>
    </dgm:pt>
    <dgm:pt modelId="{3D93CFEE-D30C-D846-AB8A-9367F75FF9F8}">
      <dgm:prSet phldrT="[Text]"/>
      <dgm:spPr>
        <a:solidFill>
          <a:schemeClr val="accent4">
            <a:lumMod val="20000"/>
            <a:lumOff val="80000"/>
            <a:alpha val="90000"/>
          </a:schemeClr>
        </a:solidFill>
      </dgm:spPr>
      <dgm:t>
        <a:bodyPr/>
        <a:lstStyle/>
        <a:p>
          <a:r>
            <a:rPr lang="en-US" dirty="0"/>
            <a:t>Price-sensitive market—then at or below market</a:t>
          </a:r>
        </a:p>
      </dgm:t>
    </dgm:pt>
    <dgm:pt modelId="{441E3540-5433-1F47-9948-9BB6ED9BE0B9}" type="parTrans" cxnId="{13A8DAD2-3472-C24A-AD7C-AB5E0FF01968}">
      <dgm:prSet/>
      <dgm:spPr/>
      <dgm:t>
        <a:bodyPr/>
        <a:lstStyle/>
        <a:p>
          <a:endParaRPr lang="en-US"/>
        </a:p>
      </dgm:t>
    </dgm:pt>
    <dgm:pt modelId="{3893CF0A-FC7A-704F-B298-CF94415EA0C5}" type="sibTrans" cxnId="{13A8DAD2-3472-C24A-AD7C-AB5E0FF01968}">
      <dgm:prSet/>
      <dgm:spPr/>
      <dgm:t>
        <a:bodyPr/>
        <a:lstStyle/>
        <a:p>
          <a:endParaRPr lang="en-US"/>
        </a:p>
      </dgm:t>
    </dgm:pt>
    <dgm:pt modelId="{766B701A-D830-9942-88BE-6503E8C493D9}">
      <dgm:prSet phldrT="[Text]"/>
      <dgm:spPr>
        <a:solidFill>
          <a:schemeClr val="accent4">
            <a:lumMod val="20000"/>
            <a:lumOff val="80000"/>
            <a:alpha val="90000"/>
          </a:schemeClr>
        </a:solidFill>
      </dgm:spPr>
      <dgm:t>
        <a:bodyPr/>
        <a:lstStyle/>
        <a:p>
          <a:r>
            <a:rPr lang="en-US" dirty="0"/>
            <a:t>Competition enters increasing supply</a:t>
          </a:r>
        </a:p>
      </dgm:t>
    </dgm:pt>
    <dgm:pt modelId="{ED9C9414-0AA1-7A4E-8DE1-078D06A79789}" type="parTrans" cxnId="{8B4E5759-39B4-1F41-8F3C-4C4D359F10B8}">
      <dgm:prSet/>
      <dgm:spPr/>
      <dgm:t>
        <a:bodyPr/>
        <a:lstStyle/>
        <a:p>
          <a:endParaRPr lang="en-US"/>
        </a:p>
      </dgm:t>
    </dgm:pt>
    <dgm:pt modelId="{CCC6BB71-7CAB-CC4C-8BD2-B3F5ECEC8CEC}" type="sibTrans" cxnId="{8B4E5759-39B4-1F41-8F3C-4C4D359F10B8}">
      <dgm:prSet/>
      <dgm:spPr/>
      <dgm:t>
        <a:bodyPr/>
        <a:lstStyle/>
        <a:p>
          <a:endParaRPr lang="en-US"/>
        </a:p>
      </dgm:t>
    </dgm:pt>
    <dgm:pt modelId="{AD753C5C-DC76-1B49-8583-7EAC1428B2EE}">
      <dgm:prSet phldrT="[Text]"/>
      <dgm:spPr>
        <a:solidFill>
          <a:schemeClr val="accent4">
            <a:lumMod val="20000"/>
            <a:lumOff val="80000"/>
            <a:alpha val="90000"/>
          </a:schemeClr>
        </a:solidFill>
      </dgm:spPr>
      <dgm:t>
        <a:bodyPr/>
        <a:lstStyle/>
        <a:p>
          <a:r>
            <a:rPr lang="en-US" dirty="0"/>
            <a:t>Product appeal has widened</a:t>
          </a:r>
        </a:p>
      </dgm:t>
    </dgm:pt>
    <dgm:pt modelId="{46076C33-CFEF-9949-ABD7-2B94A0CA946D}" type="parTrans" cxnId="{58E6D025-A0DB-454A-8445-DB60426FFCEF}">
      <dgm:prSet/>
      <dgm:spPr/>
      <dgm:t>
        <a:bodyPr/>
        <a:lstStyle/>
        <a:p>
          <a:endParaRPr lang="en-US"/>
        </a:p>
      </dgm:t>
    </dgm:pt>
    <dgm:pt modelId="{0ED2FB49-EC94-1D4C-9C88-002D87DF8695}" type="sibTrans" cxnId="{58E6D025-A0DB-454A-8445-DB60426FFCEF}">
      <dgm:prSet/>
      <dgm:spPr/>
      <dgm:t>
        <a:bodyPr/>
        <a:lstStyle/>
        <a:p>
          <a:endParaRPr lang="en-US"/>
        </a:p>
      </dgm:t>
    </dgm:pt>
    <dgm:pt modelId="{F02D78EE-4148-A047-8A22-E6492461E0F8}">
      <dgm:prSet phldrT="[Text]"/>
      <dgm:spPr>
        <a:solidFill>
          <a:schemeClr val="accent4">
            <a:lumMod val="20000"/>
            <a:lumOff val="80000"/>
            <a:alpha val="90000"/>
          </a:schemeClr>
        </a:solidFill>
      </dgm:spPr>
      <dgm:t>
        <a:bodyPr/>
        <a:lstStyle/>
        <a:p>
          <a:r>
            <a:rPr lang="en-US" dirty="0"/>
            <a:t>Economies of scale lower costs so can pass savings on </a:t>
          </a:r>
        </a:p>
      </dgm:t>
    </dgm:pt>
    <dgm:pt modelId="{67CFB90E-49B2-E046-B280-828CEF368F51}" type="parTrans" cxnId="{3C37974D-FFB6-5C47-8FE0-A9CA70583AE9}">
      <dgm:prSet/>
      <dgm:spPr/>
      <dgm:t>
        <a:bodyPr/>
        <a:lstStyle/>
        <a:p>
          <a:endParaRPr lang="en-US"/>
        </a:p>
      </dgm:t>
    </dgm:pt>
    <dgm:pt modelId="{7F43CB59-45DB-5746-BAFB-A2C09174DC5F}" type="sibTrans" cxnId="{3C37974D-FFB6-5C47-8FE0-A9CA70583AE9}">
      <dgm:prSet/>
      <dgm:spPr/>
      <dgm:t>
        <a:bodyPr/>
        <a:lstStyle/>
        <a:p>
          <a:endParaRPr lang="en-US"/>
        </a:p>
      </dgm:t>
    </dgm:pt>
    <dgm:pt modelId="{2E8CC1B6-BF6A-994A-AD34-19312CEB7626}">
      <dgm:prSet phldrT="[Text]"/>
      <dgm:spPr>
        <a:solidFill>
          <a:schemeClr val="accent4">
            <a:lumMod val="20000"/>
            <a:lumOff val="80000"/>
            <a:alpha val="90000"/>
          </a:schemeClr>
        </a:solidFill>
      </dgm:spPr>
      <dgm:t>
        <a:bodyPr/>
        <a:lstStyle/>
        <a:p>
          <a:r>
            <a:rPr lang="en-US" dirty="0"/>
            <a:t>Prices across competitors </a:t>
          </a:r>
          <a:r>
            <a:rPr lang="en-US" dirty="0">
              <a:solidFill>
                <a:srgbClr val="000000"/>
              </a:solidFill>
            </a:rPr>
            <a:t>stabilize and price reductions </a:t>
          </a:r>
          <a:r>
            <a:rPr lang="en-US" dirty="0"/>
            <a:t>do little as competition just follows</a:t>
          </a:r>
        </a:p>
      </dgm:t>
    </dgm:pt>
    <dgm:pt modelId="{A47B61F5-53B1-5745-BA46-D1C78C8DF5D8}" type="parTrans" cxnId="{B6852C43-8EDC-A547-8A06-2F27D045D77B}">
      <dgm:prSet/>
      <dgm:spPr/>
      <dgm:t>
        <a:bodyPr/>
        <a:lstStyle/>
        <a:p>
          <a:endParaRPr lang="en-US"/>
        </a:p>
      </dgm:t>
    </dgm:pt>
    <dgm:pt modelId="{B92A4824-1FA7-0341-9D0B-CF43817E1827}" type="sibTrans" cxnId="{B6852C43-8EDC-A547-8A06-2F27D045D77B}">
      <dgm:prSet/>
      <dgm:spPr/>
      <dgm:t>
        <a:bodyPr/>
        <a:lstStyle/>
        <a:p>
          <a:endParaRPr lang="en-US"/>
        </a:p>
      </dgm:t>
    </dgm:pt>
    <dgm:pt modelId="{1AD274F1-3592-2543-9407-FA02E957097A}">
      <dgm:prSet phldrT="[Text]"/>
      <dgm:spPr>
        <a:solidFill>
          <a:srgbClr val="0C5FAC"/>
        </a:solidFill>
      </dgm:spPr>
      <dgm:t>
        <a:bodyPr/>
        <a:lstStyle/>
        <a:p>
          <a:r>
            <a:rPr lang="en-US" dirty="0">
              <a:solidFill>
                <a:srgbClr val="000000"/>
              </a:solidFill>
            </a:rPr>
            <a:t>Decline Stage</a:t>
          </a:r>
        </a:p>
      </dgm:t>
    </dgm:pt>
    <dgm:pt modelId="{B51B9953-49E9-AE48-9E78-9CAD09B99886}" type="parTrans" cxnId="{94197056-4809-764B-8862-55F5762089BC}">
      <dgm:prSet/>
      <dgm:spPr/>
      <dgm:t>
        <a:bodyPr/>
        <a:lstStyle/>
        <a:p>
          <a:endParaRPr lang="en-US"/>
        </a:p>
      </dgm:t>
    </dgm:pt>
    <dgm:pt modelId="{5E961AC6-E5A4-2345-A371-A13189F8073D}" type="sibTrans" cxnId="{94197056-4809-764B-8862-55F5762089BC}">
      <dgm:prSet/>
      <dgm:spPr/>
      <dgm:t>
        <a:bodyPr/>
        <a:lstStyle/>
        <a:p>
          <a:endParaRPr lang="en-US"/>
        </a:p>
      </dgm:t>
    </dgm:pt>
    <dgm:pt modelId="{DFD81748-3E4B-2C4C-BA3D-60DC83C6FA6F}">
      <dgm:prSet/>
      <dgm:spPr>
        <a:solidFill>
          <a:schemeClr val="accent4">
            <a:lumMod val="20000"/>
            <a:lumOff val="80000"/>
            <a:alpha val="90000"/>
          </a:schemeClr>
        </a:solidFill>
      </dgm:spPr>
      <dgm:t>
        <a:bodyPr/>
        <a:lstStyle/>
        <a:p>
          <a:r>
            <a:rPr lang="en-US" dirty="0"/>
            <a:t>Further price reductions as the few remaining competitors try to recoup as much as possible</a:t>
          </a:r>
        </a:p>
      </dgm:t>
    </dgm:pt>
    <dgm:pt modelId="{6B4D54ED-2EDB-6A40-B667-38AD105CDF35}" type="parTrans" cxnId="{86D18B7D-B131-B54C-A0BF-B3F1702D5B47}">
      <dgm:prSet/>
      <dgm:spPr/>
      <dgm:t>
        <a:bodyPr/>
        <a:lstStyle/>
        <a:p>
          <a:endParaRPr lang="en-US"/>
        </a:p>
      </dgm:t>
    </dgm:pt>
    <dgm:pt modelId="{30CC5AFC-FE6F-E64F-89A5-A8F3B61116AA}" type="sibTrans" cxnId="{86D18B7D-B131-B54C-A0BF-B3F1702D5B47}">
      <dgm:prSet/>
      <dgm:spPr/>
      <dgm:t>
        <a:bodyPr/>
        <a:lstStyle/>
        <a:p>
          <a:endParaRPr lang="en-US"/>
        </a:p>
      </dgm:t>
    </dgm:pt>
    <dgm:pt modelId="{E3ABAF44-291C-EA48-B7BD-557E5AA5AA1C}">
      <dgm:prSet/>
      <dgm:spPr>
        <a:solidFill>
          <a:schemeClr val="accent4">
            <a:lumMod val="20000"/>
            <a:lumOff val="80000"/>
            <a:alpha val="90000"/>
          </a:schemeClr>
        </a:solidFill>
      </dgm:spPr>
      <dgm:t>
        <a:bodyPr/>
        <a:lstStyle/>
        <a:p>
          <a:r>
            <a:rPr lang="en-US" dirty="0"/>
            <a:t>Prices could even go up if the remaining product becomes a specialty good</a:t>
          </a:r>
        </a:p>
      </dgm:t>
    </dgm:pt>
    <dgm:pt modelId="{CC054134-23AF-8342-BBEA-5CD606820995}" type="parTrans" cxnId="{B0B4920E-C06F-854B-B878-6BD16A94EAEC}">
      <dgm:prSet/>
      <dgm:spPr/>
      <dgm:t>
        <a:bodyPr/>
        <a:lstStyle/>
        <a:p>
          <a:endParaRPr lang="en-US"/>
        </a:p>
      </dgm:t>
    </dgm:pt>
    <dgm:pt modelId="{DF1E62E0-EA41-0F41-92ED-DC94DC3E7AC7}" type="sibTrans" cxnId="{B0B4920E-C06F-854B-B878-6BD16A94EAEC}">
      <dgm:prSet/>
      <dgm:spPr/>
      <dgm:t>
        <a:bodyPr/>
        <a:lstStyle/>
        <a:p>
          <a:endParaRPr lang="en-US"/>
        </a:p>
      </dgm:t>
    </dgm:pt>
    <dgm:pt modelId="{296A3679-8828-A041-B074-7409FD7414F7}">
      <dgm:prSet phldrT="[Text]"/>
      <dgm:spPr>
        <a:solidFill>
          <a:schemeClr val="accent4">
            <a:lumMod val="20000"/>
            <a:lumOff val="80000"/>
            <a:alpha val="90000"/>
          </a:schemeClr>
        </a:solidFill>
      </dgm:spPr>
      <dgm:t>
        <a:bodyPr/>
        <a:lstStyle/>
        <a:p>
          <a:r>
            <a:rPr lang="en-US" dirty="0"/>
            <a:t>Demand rises</a:t>
          </a:r>
        </a:p>
      </dgm:t>
    </dgm:pt>
    <dgm:pt modelId="{DA66C3B0-637F-B84E-BB4C-202D4BCEC6BC}" type="parTrans" cxnId="{ECBF6B07-F773-2648-BB14-C14AF9EB20C7}">
      <dgm:prSet/>
      <dgm:spPr/>
      <dgm:t>
        <a:bodyPr/>
        <a:lstStyle/>
        <a:p>
          <a:endParaRPr lang="en-US"/>
        </a:p>
      </dgm:t>
    </dgm:pt>
    <dgm:pt modelId="{10E1FCED-3FBA-4E49-9239-A80DFE6E1FE2}" type="sibTrans" cxnId="{ECBF6B07-F773-2648-BB14-C14AF9EB20C7}">
      <dgm:prSet/>
      <dgm:spPr/>
      <dgm:t>
        <a:bodyPr/>
        <a:lstStyle/>
        <a:p>
          <a:endParaRPr lang="en-US"/>
        </a:p>
      </dgm:t>
    </dgm:pt>
    <dgm:pt modelId="{3FDE5B58-6336-7240-8656-9A22B97B424B}">
      <dgm:prSet phldrT="[Text]"/>
      <dgm:spPr>
        <a:solidFill>
          <a:schemeClr val="accent4">
            <a:lumMod val="20000"/>
            <a:lumOff val="80000"/>
            <a:alpha val="90000"/>
          </a:schemeClr>
        </a:solidFill>
      </dgm:spPr>
      <dgm:t>
        <a:bodyPr/>
        <a:lstStyle/>
        <a:p>
          <a:r>
            <a:rPr lang="en-US" dirty="0"/>
            <a:t>Demand is limited</a:t>
          </a:r>
        </a:p>
      </dgm:t>
    </dgm:pt>
    <dgm:pt modelId="{3E182A31-A8CE-B141-B2A5-84A71F84ABCC}" type="parTrans" cxnId="{AF529B57-A514-914D-B254-A7CDCF25BB5D}">
      <dgm:prSet/>
      <dgm:spPr/>
      <dgm:t>
        <a:bodyPr/>
        <a:lstStyle/>
        <a:p>
          <a:endParaRPr lang="en-US"/>
        </a:p>
      </dgm:t>
    </dgm:pt>
    <dgm:pt modelId="{8ED53E31-CA42-FF44-B41A-41BC00BC5EEF}" type="sibTrans" cxnId="{AF529B57-A514-914D-B254-A7CDCF25BB5D}">
      <dgm:prSet/>
      <dgm:spPr/>
      <dgm:t>
        <a:bodyPr/>
        <a:lstStyle/>
        <a:p>
          <a:endParaRPr lang="en-US"/>
        </a:p>
      </dgm:t>
    </dgm:pt>
    <dgm:pt modelId="{DD7FD3A4-FF43-1245-AEA3-7E8899121780}" type="pres">
      <dgm:prSet presAssocID="{0DC1B0E8-6162-7944-8192-12EDF530920E}" presName="Name0" presStyleCnt="0">
        <dgm:presLayoutVars>
          <dgm:dir/>
          <dgm:animLvl val="lvl"/>
          <dgm:resizeHandles val="exact"/>
        </dgm:presLayoutVars>
      </dgm:prSet>
      <dgm:spPr/>
    </dgm:pt>
    <dgm:pt modelId="{1313CC38-6021-5D4D-ACB8-A6784AA7E193}" type="pres">
      <dgm:prSet presAssocID="{12892663-0FFA-9640-8CA0-0A4E43156907}" presName="composite" presStyleCnt="0"/>
      <dgm:spPr/>
    </dgm:pt>
    <dgm:pt modelId="{1F6D63C6-7EFD-1044-9B3F-2134A55499A1}" type="pres">
      <dgm:prSet presAssocID="{12892663-0FFA-9640-8CA0-0A4E43156907}" presName="parTx" presStyleLbl="alignNode1" presStyleIdx="0" presStyleCnt="4">
        <dgm:presLayoutVars>
          <dgm:chMax val="0"/>
          <dgm:chPref val="0"/>
          <dgm:bulletEnabled val="1"/>
        </dgm:presLayoutVars>
      </dgm:prSet>
      <dgm:spPr/>
    </dgm:pt>
    <dgm:pt modelId="{C8E7B671-6F34-5945-8F90-B1AEEE678112}" type="pres">
      <dgm:prSet presAssocID="{12892663-0FFA-9640-8CA0-0A4E43156907}" presName="desTx" presStyleLbl="alignAccFollowNode1" presStyleIdx="0" presStyleCnt="4">
        <dgm:presLayoutVars>
          <dgm:bulletEnabled val="1"/>
        </dgm:presLayoutVars>
      </dgm:prSet>
      <dgm:spPr/>
    </dgm:pt>
    <dgm:pt modelId="{E89B921A-C634-7042-9396-3671322307D8}" type="pres">
      <dgm:prSet presAssocID="{8256E3FE-A69C-2B4B-A04B-904DDC049FBF}" presName="space" presStyleCnt="0"/>
      <dgm:spPr/>
    </dgm:pt>
    <dgm:pt modelId="{F6555860-42DA-AA4C-A3A2-96077D0EF485}" type="pres">
      <dgm:prSet presAssocID="{41672943-AD68-B947-B797-943AEBB7A1F4}" presName="composite" presStyleCnt="0"/>
      <dgm:spPr/>
    </dgm:pt>
    <dgm:pt modelId="{A8243B5C-E0CB-6C40-A9B0-748F08A3070F}" type="pres">
      <dgm:prSet presAssocID="{41672943-AD68-B947-B797-943AEBB7A1F4}" presName="parTx" presStyleLbl="alignNode1" presStyleIdx="1" presStyleCnt="4">
        <dgm:presLayoutVars>
          <dgm:chMax val="0"/>
          <dgm:chPref val="0"/>
          <dgm:bulletEnabled val="1"/>
        </dgm:presLayoutVars>
      </dgm:prSet>
      <dgm:spPr/>
    </dgm:pt>
    <dgm:pt modelId="{19DB86BA-FC69-6049-9E43-95BA65539666}" type="pres">
      <dgm:prSet presAssocID="{41672943-AD68-B947-B797-943AEBB7A1F4}" presName="desTx" presStyleLbl="alignAccFollowNode1" presStyleIdx="1" presStyleCnt="4">
        <dgm:presLayoutVars>
          <dgm:bulletEnabled val="1"/>
        </dgm:presLayoutVars>
      </dgm:prSet>
      <dgm:spPr/>
    </dgm:pt>
    <dgm:pt modelId="{B0710445-8132-1643-B146-7705A53E8368}" type="pres">
      <dgm:prSet presAssocID="{5E59F342-8AD2-3144-BBC6-76C37571ACC0}" presName="space" presStyleCnt="0"/>
      <dgm:spPr/>
    </dgm:pt>
    <dgm:pt modelId="{77A9BB88-5292-3E48-9326-41A521B78439}" type="pres">
      <dgm:prSet presAssocID="{1DCCFB0F-9174-7046-8D69-454C3379DB9D}" presName="composite" presStyleCnt="0"/>
      <dgm:spPr/>
    </dgm:pt>
    <dgm:pt modelId="{A84464F5-F353-7F40-A02C-7A5A14073DEC}" type="pres">
      <dgm:prSet presAssocID="{1DCCFB0F-9174-7046-8D69-454C3379DB9D}" presName="parTx" presStyleLbl="alignNode1" presStyleIdx="2" presStyleCnt="4">
        <dgm:presLayoutVars>
          <dgm:chMax val="0"/>
          <dgm:chPref val="0"/>
          <dgm:bulletEnabled val="1"/>
        </dgm:presLayoutVars>
      </dgm:prSet>
      <dgm:spPr/>
    </dgm:pt>
    <dgm:pt modelId="{6ABF7AC0-055D-CD4F-A2EB-9F509BD2E0DF}" type="pres">
      <dgm:prSet presAssocID="{1DCCFB0F-9174-7046-8D69-454C3379DB9D}" presName="desTx" presStyleLbl="alignAccFollowNode1" presStyleIdx="2" presStyleCnt="4">
        <dgm:presLayoutVars>
          <dgm:bulletEnabled val="1"/>
        </dgm:presLayoutVars>
      </dgm:prSet>
      <dgm:spPr/>
    </dgm:pt>
    <dgm:pt modelId="{015D5758-BC46-7A40-90D0-4CBBB06CCBC7}" type="pres">
      <dgm:prSet presAssocID="{BC4ACAF6-7E75-744B-B199-788B9D587236}" presName="space" presStyleCnt="0"/>
      <dgm:spPr/>
    </dgm:pt>
    <dgm:pt modelId="{F516ED7F-090F-A143-BC52-1EBB4A07259B}" type="pres">
      <dgm:prSet presAssocID="{1AD274F1-3592-2543-9407-FA02E957097A}" presName="composite" presStyleCnt="0"/>
      <dgm:spPr/>
    </dgm:pt>
    <dgm:pt modelId="{A0110574-C3D3-EB4B-8F00-2F915B449A0F}" type="pres">
      <dgm:prSet presAssocID="{1AD274F1-3592-2543-9407-FA02E957097A}" presName="parTx" presStyleLbl="alignNode1" presStyleIdx="3" presStyleCnt="4">
        <dgm:presLayoutVars>
          <dgm:chMax val="0"/>
          <dgm:chPref val="0"/>
          <dgm:bulletEnabled val="1"/>
        </dgm:presLayoutVars>
      </dgm:prSet>
      <dgm:spPr/>
    </dgm:pt>
    <dgm:pt modelId="{13360337-4993-8D4F-BCD0-1CB678D1F1BE}" type="pres">
      <dgm:prSet presAssocID="{1AD274F1-3592-2543-9407-FA02E957097A}" presName="desTx" presStyleLbl="alignAccFollowNode1" presStyleIdx="3" presStyleCnt="4">
        <dgm:presLayoutVars>
          <dgm:bulletEnabled val="1"/>
        </dgm:presLayoutVars>
      </dgm:prSet>
      <dgm:spPr/>
    </dgm:pt>
  </dgm:ptLst>
  <dgm:cxnLst>
    <dgm:cxn modelId="{1B8BE0F2-0A47-FF4E-9EF2-3333465CF9F6}" srcId="{12892663-0FFA-9640-8CA0-0A4E43156907}" destId="{EBAAA44C-0400-3F41-9855-9117BFCAFC64}" srcOrd="2" destOrd="0" parTransId="{4711983F-DA0F-894C-BB8B-AF794BD6A241}" sibTransId="{AC4CCFC9-3641-E446-A6D0-438AB8221B56}"/>
    <dgm:cxn modelId="{D206C395-8727-E948-B584-F169D326B19F}" type="presOf" srcId="{2E8CC1B6-BF6A-994A-AD34-19312CEB7626}" destId="{6ABF7AC0-055D-CD4F-A2EB-9F509BD2E0DF}" srcOrd="0" destOrd="2" presId="urn:microsoft.com/office/officeart/2005/8/layout/hList1"/>
    <dgm:cxn modelId="{94197056-4809-764B-8862-55F5762089BC}" srcId="{0DC1B0E8-6162-7944-8192-12EDF530920E}" destId="{1AD274F1-3592-2543-9407-FA02E957097A}" srcOrd="3" destOrd="0" parTransId="{B51B9953-49E9-AE48-9E78-9CAD09B99886}" sibTransId="{5E961AC6-E5A4-2345-A371-A13189F8073D}"/>
    <dgm:cxn modelId="{B0B4920E-C06F-854B-B878-6BD16A94EAEC}" srcId="{1AD274F1-3592-2543-9407-FA02E957097A}" destId="{E3ABAF44-291C-EA48-B7BD-557E5AA5AA1C}" srcOrd="1" destOrd="0" parTransId="{CC054134-23AF-8342-BBEA-5CD606820995}" sibTransId="{DF1E62E0-EA41-0F41-92ED-DC94DC3E7AC7}"/>
    <dgm:cxn modelId="{D5F467A6-DC44-4643-A2F3-63D64F435008}" type="presOf" srcId="{EBAAA44C-0400-3F41-9855-9117BFCAFC64}" destId="{C8E7B671-6F34-5945-8F90-B1AEEE678112}" srcOrd="0" destOrd="2" presId="urn:microsoft.com/office/officeart/2005/8/layout/hList1"/>
    <dgm:cxn modelId="{1C9C5B22-3C22-ED4B-BB79-CE9118FD8B32}" type="presOf" srcId="{3D93CFEE-D30C-D846-AB8A-9367F75FF9F8}" destId="{C8E7B671-6F34-5945-8F90-B1AEEE678112}" srcOrd="0" destOrd="3" presId="urn:microsoft.com/office/officeart/2005/8/layout/hList1"/>
    <dgm:cxn modelId="{58E6D025-A0DB-454A-8445-DB60426FFCEF}" srcId="{69ED59E5-A906-4546-BC61-FA89573499C6}" destId="{AD753C5C-DC76-1B49-8583-7EAC1428B2EE}" srcOrd="1" destOrd="0" parTransId="{46076C33-CFEF-9949-ABD7-2B94A0CA946D}" sibTransId="{0ED2FB49-EC94-1D4C-9C88-002D87DF8695}"/>
    <dgm:cxn modelId="{BC685D39-B0B9-934E-BEC4-C713B9020695}" type="presOf" srcId="{41672943-AD68-B947-B797-943AEBB7A1F4}" destId="{A8243B5C-E0CB-6C40-A9B0-748F08A3070F}" srcOrd="0" destOrd="0" presId="urn:microsoft.com/office/officeart/2005/8/layout/hList1"/>
    <dgm:cxn modelId="{A1FFC90C-DB47-F849-8834-35D8693E23AA}" type="presOf" srcId="{DFD81748-3E4B-2C4C-BA3D-60DC83C6FA6F}" destId="{13360337-4993-8D4F-BCD0-1CB678D1F1BE}" srcOrd="0" destOrd="0" presId="urn:microsoft.com/office/officeart/2005/8/layout/hList1"/>
    <dgm:cxn modelId="{A90A3411-59F2-6840-B0DC-C70B5820BC3F}" srcId="{41672943-AD68-B947-B797-943AEBB7A1F4}" destId="{69ED59E5-A906-4546-BC61-FA89573499C6}" srcOrd="0" destOrd="0" parTransId="{1072E4CB-A588-4349-8E9C-3F8260E3FA4E}" sibTransId="{A2518D2F-5238-0546-92CA-741EBB611A57}"/>
    <dgm:cxn modelId="{A220B8DC-8327-3E40-A0E0-6116A1676E5A}" type="presOf" srcId="{03D935A3-E4BA-7945-9B82-9A1620CC7C9B}" destId="{6ABF7AC0-055D-CD4F-A2EB-9F509BD2E0DF}" srcOrd="0" destOrd="1" presId="urn:microsoft.com/office/officeart/2005/8/layout/hList1"/>
    <dgm:cxn modelId="{1828C33C-5CE9-D843-9743-29E7DB8E9E8E}" type="presOf" srcId="{14888ED2-0F9E-BF48-BFFF-3A66C3173856}" destId="{C8E7B671-6F34-5945-8F90-B1AEEE678112}" srcOrd="0" destOrd="0" presId="urn:microsoft.com/office/officeart/2005/8/layout/hList1"/>
    <dgm:cxn modelId="{AC21E268-4FA8-DE41-A7EE-F622C41824D0}" srcId="{12892663-0FFA-9640-8CA0-0A4E43156907}" destId="{14888ED2-0F9E-BF48-BFFF-3A66C3173856}" srcOrd="0" destOrd="0" parTransId="{F0FBADDC-02F6-6743-86CE-6049823A8793}" sibTransId="{FD371B5B-765D-2D44-84C6-B1D08F21DC96}"/>
    <dgm:cxn modelId="{86D18B7D-B131-B54C-A0BF-B3F1702D5B47}" srcId="{1AD274F1-3592-2543-9407-FA02E957097A}" destId="{DFD81748-3E4B-2C4C-BA3D-60DC83C6FA6F}" srcOrd="0" destOrd="0" parTransId="{6B4D54ED-2EDB-6A40-B667-38AD105CDF35}" sibTransId="{30CC5AFC-FE6F-E64F-89A5-A8F3B61116AA}"/>
    <dgm:cxn modelId="{D443D369-5AA8-C04E-A926-5356A71C2227}" type="presOf" srcId="{12892663-0FFA-9640-8CA0-0A4E43156907}" destId="{1F6D63C6-7EFD-1044-9B3F-2134A55499A1}" srcOrd="0" destOrd="0" presId="urn:microsoft.com/office/officeart/2005/8/layout/hList1"/>
    <dgm:cxn modelId="{B189FC15-A272-F246-9CAD-72585CA24961}" type="presOf" srcId="{B149CE8E-3C34-8E42-B1CD-D953CACA166E}" destId="{C8E7B671-6F34-5945-8F90-B1AEEE678112}" srcOrd="0" destOrd="1" presId="urn:microsoft.com/office/officeart/2005/8/layout/hList1"/>
    <dgm:cxn modelId="{989AB92A-9EF4-6A49-B791-24DFFD693184}" type="presOf" srcId="{766B701A-D830-9942-88BE-6503E8C493D9}" destId="{19DB86BA-FC69-6049-9E43-95BA65539666}" srcOrd="0" destOrd="1" presId="urn:microsoft.com/office/officeart/2005/8/layout/hList1"/>
    <dgm:cxn modelId="{041EE316-6C01-AE4B-9E05-BF067205B066}" type="presOf" srcId="{53815D51-54D8-704E-802C-C5A35537B359}" destId="{6ABF7AC0-055D-CD4F-A2EB-9F509BD2E0DF}" srcOrd="0" destOrd="0" presId="urn:microsoft.com/office/officeart/2005/8/layout/hList1"/>
    <dgm:cxn modelId="{7898A660-BC9E-5342-A1D4-F24D45FD6708}" srcId="{0DC1B0E8-6162-7944-8192-12EDF530920E}" destId="{41672943-AD68-B947-B797-943AEBB7A1F4}" srcOrd="1" destOrd="0" parTransId="{7E30B362-AAD1-2247-929E-96DE373E7E99}" sibTransId="{5E59F342-8AD2-3144-BBC6-76C37571ACC0}"/>
    <dgm:cxn modelId="{2D3B4E86-54EA-9041-B751-2C23812E9F82}" type="presOf" srcId="{E3ABAF44-291C-EA48-B7BD-557E5AA5AA1C}" destId="{13360337-4993-8D4F-BCD0-1CB678D1F1BE}" srcOrd="0" destOrd="1" presId="urn:microsoft.com/office/officeart/2005/8/layout/hList1"/>
    <dgm:cxn modelId="{0A9B4394-8FD1-3641-8CB6-3164E3E217CB}" type="presOf" srcId="{3FDE5B58-6336-7240-8656-9A22B97B424B}" destId="{6ABF7AC0-055D-CD4F-A2EB-9F509BD2E0DF}" srcOrd="0" destOrd="3" presId="urn:microsoft.com/office/officeart/2005/8/layout/hList1"/>
    <dgm:cxn modelId="{922EFEEF-1C0C-5846-B69C-F75F5516849A}" srcId="{0DC1B0E8-6162-7944-8192-12EDF530920E}" destId="{1DCCFB0F-9174-7046-8D69-454C3379DB9D}" srcOrd="2" destOrd="0" parTransId="{D92D913D-B367-A24F-B45B-5A980FC0C4F5}" sibTransId="{BC4ACAF6-7E75-744B-B199-788B9D587236}"/>
    <dgm:cxn modelId="{2141A69E-9C99-8E49-B2E9-A69A39E4E608}" srcId="{1DCCFB0F-9174-7046-8D69-454C3379DB9D}" destId="{53815D51-54D8-704E-802C-C5A35537B359}" srcOrd="0" destOrd="0" parTransId="{9C47EA6B-DAAE-0246-91BD-519EB6DC65B6}" sibTransId="{DDF0BF18-9AF4-D147-8B4D-4FC43BCD64D8}"/>
    <dgm:cxn modelId="{63E4945F-068A-6144-90C3-355AAC8404FE}" type="presOf" srcId="{AD753C5C-DC76-1B49-8583-7EAC1428B2EE}" destId="{19DB86BA-FC69-6049-9E43-95BA65539666}" srcOrd="0" destOrd="2" presId="urn:microsoft.com/office/officeart/2005/8/layout/hList1"/>
    <dgm:cxn modelId="{5AD8F5F6-DC5C-4E44-A681-5EC49EA60405}" type="presOf" srcId="{296A3679-8828-A041-B074-7409FD7414F7}" destId="{19DB86BA-FC69-6049-9E43-95BA65539666}" srcOrd="0" destOrd="4" presId="urn:microsoft.com/office/officeart/2005/8/layout/hList1"/>
    <dgm:cxn modelId="{300C9453-E9F7-5345-9D86-488B35BD791C}" srcId="{1DCCFB0F-9174-7046-8D69-454C3379DB9D}" destId="{03D935A3-E4BA-7945-9B82-9A1620CC7C9B}" srcOrd="1" destOrd="0" parTransId="{3615B9AC-48B8-C14F-AB11-CBE1D8FAFB3E}" sibTransId="{4DB1BFBE-4259-134B-BDC3-BEEE9CEB5F27}"/>
    <dgm:cxn modelId="{AF529B57-A514-914D-B254-A7CDCF25BB5D}" srcId="{1DCCFB0F-9174-7046-8D69-454C3379DB9D}" destId="{3FDE5B58-6336-7240-8656-9A22B97B424B}" srcOrd="3" destOrd="0" parTransId="{3E182A31-A8CE-B141-B2A5-84A71F84ABCC}" sibTransId="{8ED53E31-CA42-FF44-B41A-41BC00BC5EEF}"/>
    <dgm:cxn modelId="{53639C95-AD66-B544-B63D-96685519474D}" type="presOf" srcId="{0DC1B0E8-6162-7944-8192-12EDF530920E}" destId="{DD7FD3A4-FF43-1245-AEA3-7E8899121780}" srcOrd="0" destOrd="0" presId="urn:microsoft.com/office/officeart/2005/8/layout/hList1"/>
    <dgm:cxn modelId="{C3AD960A-9BB4-6F41-A240-BDEF8104941C}" type="presOf" srcId="{F02D78EE-4148-A047-8A22-E6492461E0F8}" destId="{19DB86BA-FC69-6049-9E43-95BA65539666}" srcOrd="0" destOrd="3" presId="urn:microsoft.com/office/officeart/2005/8/layout/hList1"/>
    <dgm:cxn modelId="{13A8DAD2-3472-C24A-AD7C-AB5E0FF01968}" srcId="{12892663-0FFA-9640-8CA0-0A4E43156907}" destId="{3D93CFEE-D30C-D846-AB8A-9367F75FF9F8}" srcOrd="3" destOrd="0" parTransId="{441E3540-5433-1F47-9948-9BB6ED9BE0B9}" sibTransId="{3893CF0A-FC7A-704F-B298-CF94415EA0C5}"/>
    <dgm:cxn modelId="{2BF43BB5-4147-8F4D-9E60-35E63A523190}" type="presOf" srcId="{69ED59E5-A906-4546-BC61-FA89573499C6}" destId="{19DB86BA-FC69-6049-9E43-95BA65539666}" srcOrd="0" destOrd="0" presId="urn:microsoft.com/office/officeart/2005/8/layout/hList1"/>
    <dgm:cxn modelId="{ECBF6B07-F773-2648-BB14-C14AF9EB20C7}" srcId="{69ED59E5-A906-4546-BC61-FA89573499C6}" destId="{296A3679-8828-A041-B074-7409FD7414F7}" srcOrd="3" destOrd="0" parTransId="{DA66C3B0-637F-B84E-BB4C-202D4BCEC6BC}" sibTransId="{10E1FCED-3FBA-4E49-9239-A80DFE6E1FE2}"/>
    <dgm:cxn modelId="{73338EBD-1287-184B-A049-4DB4634A7FD2}" srcId="{12892663-0FFA-9640-8CA0-0A4E43156907}" destId="{B149CE8E-3C34-8E42-B1CD-D953CACA166E}" srcOrd="1" destOrd="0" parTransId="{C72F556D-B67F-2042-B531-DD90B5D2DB46}" sibTransId="{13CA457F-C7AD-4443-8B1C-903469661B26}"/>
    <dgm:cxn modelId="{8B4E5759-39B4-1F41-8F3C-4C4D359F10B8}" srcId="{69ED59E5-A906-4546-BC61-FA89573499C6}" destId="{766B701A-D830-9942-88BE-6503E8C493D9}" srcOrd="0" destOrd="0" parTransId="{ED9C9414-0AA1-7A4E-8DE1-078D06A79789}" sibTransId="{CCC6BB71-7CAB-CC4C-8BD2-B3F5ECEC8CEC}"/>
    <dgm:cxn modelId="{3C37974D-FFB6-5C47-8FE0-A9CA70583AE9}" srcId="{69ED59E5-A906-4546-BC61-FA89573499C6}" destId="{F02D78EE-4148-A047-8A22-E6492461E0F8}" srcOrd="2" destOrd="0" parTransId="{67CFB90E-49B2-E046-B280-828CEF368F51}" sibTransId="{7F43CB59-45DB-5746-BAFB-A2C09174DC5F}"/>
    <dgm:cxn modelId="{B6852C43-8EDC-A547-8A06-2F27D045D77B}" srcId="{1DCCFB0F-9174-7046-8D69-454C3379DB9D}" destId="{2E8CC1B6-BF6A-994A-AD34-19312CEB7626}" srcOrd="2" destOrd="0" parTransId="{A47B61F5-53B1-5745-BA46-D1C78C8DF5D8}" sibTransId="{B92A4824-1FA7-0341-9D0B-CF43817E1827}"/>
    <dgm:cxn modelId="{6E8A059D-56C6-0844-9D02-73E47A4D35A2}" type="presOf" srcId="{1AD274F1-3592-2543-9407-FA02E957097A}" destId="{A0110574-C3D3-EB4B-8F00-2F915B449A0F}" srcOrd="0" destOrd="0" presId="urn:microsoft.com/office/officeart/2005/8/layout/hList1"/>
    <dgm:cxn modelId="{EFA837EA-2F7B-1E49-BF69-9E4DC0229AA1}" type="presOf" srcId="{1DCCFB0F-9174-7046-8D69-454C3379DB9D}" destId="{A84464F5-F353-7F40-A02C-7A5A14073DEC}" srcOrd="0" destOrd="0" presId="urn:microsoft.com/office/officeart/2005/8/layout/hList1"/>
    <dgm:cxn modelId="{2BE01767-2E85-9D4C-AD85-AA76FF437A30}" srcId="{0DC1B0E8-6162-7944-8192-12EDF530920E}" destId="{12892663-0FFA-9640-8CA0-0A4E43156907}" srcOrd="0" destOrd="0" parTransId="{90FE7CFE-CDE9-1645-8B8D-7EAC16E6928D}" sibTransId="{8256E3FE-A69C-2B4B-A04B-904DDC049FBF}"/>
    <dgm:cxn modelId="{30D0990F-84C1-BA44-9D17-091AD7A153CD}" type="presParOf" srcId="{DD7FD3A4-FF43-1245-AEA3-7E8899121780}" destId="{1313CC38-6021-5D4D-ACB8-A6784AA7E193}" srcOrd="0" destOrd="0" presId="urn:microsoft.com/office/officeart/2005/8/layout/hList1"/>
    <dgm:cxn modelId="{40CA4AF9-DCE0-FE44-BE2A-0610FEF76855}" type="presParOf" srcId="{1313CC38-6021-5D4D-ACB8-A6784AA7E193}" destId="{1F6D63C6-7EFD-1044-9B3F-2134A55499A1}" srcOrd="0" destOrd="0" presId="urn:microsoft.com/office/officeart/2005/8/layout/hList1"/>
    <dgm:cxn modelId="{A7107286-05A8-F045-88C0-485DC6EB5F8E}" type="presParOf" srcId="{1313CC38-6021-5D4D-ACB8-A6784AA7E193}" destId="{C8E7B671-6F34-5945-8F90-B1AEEE678112}" srcOrd="1" destOrd="0" presId="urn:microsoft.com/office/officeart/2005/8/layout/hList1"/>
    <dgm:cxn modelId="{546FDED6-A96A-8948-8162-2887AD60BC4F}" type="presParOf" srcId="{DD7FD3A4-FF43-1245-AEA3-7E8899121780}" destId="{E89B921A-C634-7042-9396-3671322307D8}" srcOrd="1" destOrd="0" presId="urn:microsoft.com/office/officeart/2005/8/layout/hList1"/>
    <dgm:cxn modelId="{F3931224-E1A5-9249-8658-2E4BD491334F}" type="presParOf" srcId="{DD7FD3A4-FF43-1245-AEA3-7E8899121780}" destId="{F6555860-42DA-AA4C-A3A2-96077D0EF485}" srcOrd="2" destOrd="0" presId="urn:microsoft.com/office/officeart/2005/8/layout/hList1"/>
    <dgm:cxn modelId="{842E5BBE-7544-0E48-ABD5-F6C6A9B4A738}" type="presParOf" srcId="{F6555860-42DA-AA4C-A3A2-96077D0EF485}" destId="{A8243B5C-E0CB-6C40-A9B0-748F08A3070F}" srcOrd="0" destOrd="0" presId="urn:microsoft.com/office/officeart/2005/8/layout/hList1"/>
    <dgm:cxn modelId="{AD8AE5E7-592F-DC4C-9E43-C6A65337944C}" type="presParOf" srcId="{F6555860-42DA-AA4C-A3A2-96077D0EF485}" destId="{19DB86BA-FC69-6049-9E43-95BA65539666}" srcOrd="1" destOrd="0" presId="urn:microsoft.com/office/officeart/2005/8/layout/hList1"/>
    <dgm:cxn modelId="{15499F1E-8E77-3F46-9184-5CF66BA8E692}" type="presParOf" srcId="{DD7FD3A4-FF43-1245-AEA3-7E8899121780}" destId="{B0710445-8132-1643-B146-7705A53E8368}" srcOrd="3" destOrd="0" presId="urn:microsoft.com/office/officeart/2005/8/layout/hList1"/>
    <dgm:cxn modelId="{C3610D8F-BAF6-2149-AF95-D8DA843DF87B}" type="presParOf" srcId="{DD7FD3A4-FF43-1245-AEA3-7E8899121780}" destId="{77A9BB88-5292-3E48-9326-41A521B78439}" srcOrd="4" destOrd="0" presId="urn:microsoft.com/office/officeart/2005/8/layout/hList1"/>
    <dgm:cxn modelId="{0FB5DAF6-2228-EE40-94A9-AC09E836FB17}" type="presParOf" srcId="{77A9BB88-5292-3E48-9326-41A521B78439}" destId="{A84464F5-F353-7F40-A02C-7A5A14073DEC}" srcOrd="0" destOrd="0" presId="urn:microsoft.com/office/officeart/2005/8/layout/hList1"/>
    <dgm:cxn modelId="{B960ADAE-40A5-B942-B37A-8BFC646243D0}" type="presParOf" srcId="{77A9BB88-5292-3E48-9326-41A521B78439}" destId="{6ABF7AC0-055D-CD4F-A2EB-9F509BD2E0DF}" srcOrd="1" destOrd="0" presId="urn:microsoft.com/office/officeart/2005/8/layout/hList1"/>
    <dgm:cxn modelId="{B8D8BF56-EB61-944D-8F8A-7C4E9208A0D7}" type="presParOf" srcId="{DD7FD3A4-FF43-1245-AEA3-7E8899121780}" destId="{015D5758-BC46-7A40-90D0-4CBBB06CCBC7}" srcOrd="5" destOrd="0" presId="urn:microsoft.com/office/officeart/2005/8/layout/hList1"/>
    <dgm:cxn modelId="{B80626F9-518C-FD47-BEAF-2CBF9A7B4318}" type="presParOf" srcId="{DD7FD3A4-FF43-1245-AEA3-7E8899121780}" destId="{F516ED7F-090F-A143-BC52-1EBB4A07259B}" srcOrd="6" destOrd="0" presId="urn:microsoft.com/office/officeart/2005/8/layout/hList1"/>
    <dgm:cxn modelId="{A1C860F0-18C1-0646-86A2-B61487F66A24}" type="presParOf" srcId="{F516ED7F-090F-A143-BC52-1EBB4A07259B}" destId="{A0110574-C3D3-EB4B-8F00-2F915B449A0F}" srcOrd="0" destOrd="0" presId="urn:microsoft.com/office/officeart/2005/8/layout/hList1"/>
    <dgm:cxn modelId="{86FFAFAC-46D1-4645-9916-36E9DC84704A}" type="presParOf" srcId="{F516ED7F-090F-A143-BC52-1EBB4A07259B}" destId="{13360337-4993-8D4F-BCD0-1CB678D1F1BE}"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436561B-4E8C-2C4D-837A-C055313783D9}" type="doc">
      <dgm:prSet loTypeId="urn:microsoft.com/office/officeart/2005/8/layout/radial4" loCatId="" qsTypeId="urn:microsoft.com/office/officeart/2005/8/quickstyle/simple4" qsCatId="simple" csTypeId="urn:microsoft.com/office/officeart/2005/8/colors/accent1_2" csCatId="accent1" phldr="1"/>
      <dgm:spPr/>
      <dgm:t>
        <a:bodyPr/>
        <a:lstStyle/>
        <a:p>
          <a:endParaRPr lang="en-US"/>
        </a:p>
      </dgm:t>
    </dgm:pt>
    <dgm:pt modelId="{37998E56-C385-924C-86C7-02FD23D8D962}">
      <dgm:prSet phldrT="[Text]" custT="1"/>
      <dgm:spPr>
        <a:solidFill>
          <a:srgbClr val="DD0049"/>
        </a:solidFill>
      </dgm:spPr>
      <dgm:t>
        <a:bodyPr/>
        <a:lstStyle/>
        <a:p>
          <a:r>
            <a:rPr lang="en-US" sz="3200" b="1" dirty="0">
              <a:solidFill>
                <a:srgbClr val="000000"/>
              </a:solidFill>
            </a:rPr>
            <a:t>Discounts and Allowances</a:t>
          </a:r>
        </a:p>
      </dgm:t>
    </dgm:pt>
    <dgm:pt modelId="{E1457706-E5C4-A345-9340-2E55DCA54FAA}" type="parTrans" cxnId="{AFB80236-F6B1-0F4A-AC9F-2CEE10D77451}">
      <dgm:prSet/>
      <dgm:spPr/>
      <dgm:t>
        <a:bodyPr/>
        <a:lstStyle/>
        <a:p>
          <a:endParaRPr lang="en-US"/>
        </a:p>
      </dgm:t>
    </dgm:pt>
    <dgm:pt modelId="{AC2F9B06-4292-FC4A-8147-601ACF0F3309}" type="sibTrans" cxnId="{AFB80236-F6B1-0F4A-AC9F-2CEE10D77451}">
      <dgm:prSet/>
      <dgm:spPr/>
      <dgm:t>
        <a:bodyPr/>
        <a:lstStyle/>
        <a:p>
          <a:endParaRPr lang="en-US"/>
        </a:p>
      </dgm:t>
    </dgm:pt>
    <dgm:pt modelId="{9BDAD19B-E50D-D641-A93B-49957712C530}">
      <dgm:prSet phldrT="[Text]"/>
      <dgm:spPr>
        <a:solidFill>
          <a:srgbClr val="529221"/>
        </a:solidFill>
      </dgm:spPr>
      <dgm:t>
        <a:bodyPr/>
        <a:lstStyle/>
        <a:p>
          <a:r>
            <a:rPr lang="en-US" dirty="0">
              <a:solidFill>
                <a:srgbClr val="000000"/>
              </a:solidFill>
            </a:rPr>
            <a:t>Quantity Discounts</a:t>
          </a:r>
        </a:p>
      </dgm:t>
    </dgm:pt>
    <dgm:pt modelId="{881CC206-FAB5-5C41-834F-42F02ECAE30D}" type="parTrans" cxnId="{8E5CD5DA-B98B-D14F-8000-B59686D3B722}">
      <dgm:prSet/>
      <dgm:spPr>
        <a:solidFill>
          <a:srgbClr val="F26907"/>
        </a:solidFill>
      </dgm:spPr>
      <dgm:t>
        <a:bodyPr/>
        <a:lstStyle/>
        <a:p>
          <a:endParaRPr lang="en-US"/>
        </a:p>
      </dgm:t>
    </dgm:pt>
    <dgm:pt modelId="{28CB794F-A71E-5E41-9AF1-6CE130A4DAA1}" type="sibTrans" cxnId="{8E5CD5DA-B98B-D14F-8000-B59686D3B722}">
      <dgm:prSet/>
      <dgm:spPr/>
      <dgm:t>
        <a:bodyPr/>
        <a:lstStyle/>
        <a:p>
          <a:endParaRPr lang="en-US"/>
        </a:p>
      </dgm:t>
    </dgm:pt>
    <dgm:pt modelId="{345B8B0E-BFBB-8B4E-95EA-EA45696DECB0}">
      <dgm:prSet phldrT="[Text]"/>
      <dgm:spPr>
        <a:solidFill>
          <a:srgbClr val="B59A06"/>
        </a:solidFill>
      </dgm:spPr>
      <dgm:t>
        <a:bodyPr/>
        <a:lstStyle/>
        <a:p>
          <a:r>
            <a:rPr lang="en-US" dirty="0">
              <a:solidFill>
                <a:srgbClr val="000000"/>
              </a:solidFill>
            </a:rPr>
            <a:t>Cash Discounts</a:t>
          </a:r>
        </a:p>
      </dgm:t>
    </dgm:pt>
    <dgm:pt modelId="{FDFEC1F4-46A1-1E42-BE91-3D164E45CEFA}" type="parTrans" cxnId="{4BBB5D55-6BD9-F648-994B-E3F5CEBF799A}">
      <dgm:prSet/>
      <dgm:spPr>
        <a:solidFill>
          <a:srgbClr val="F26907"/>
        </a:solidFill>
      </dgm:spPr>
      <dgm:t>
        <a:bodyPr/>
        <a:lstStyle/>
        <a:p>
          <a:endParaRPr lang="en-US"/>
        </a:p>
      </dgm:t>
    </dgm:pt>
    <dgm:pt modelId="{0ABBAC60-7859-9A48-BB2F-55F1E7B9ABB1}" type="sibTrans" cxnId="{4BBB5D55-6BD9-F648-994B-E3F5CEBF799A}">
      <dgm:prSet/>
      <dgm:spPr/>
      <dgm:t>
        <a:bodyPr/>
        <a:lstStyle/>
        <a:p>
          <a:endParaRPr lang="en-US"/>
        </a:p>
      </dgm:t>
    </dgm:pt>
    <dgm:pt modelId="{02F53B79-7B5C-A14A-9A87-8A3AFCD49D50}">
      <dgm:prSet phldrT="[Text]"/>
      <dgm:spPr>
        <a:solidFill>
          <a:srgbClr val="0C5FAC"/>
        </a:solidFill>
      </dgm:spPr>
      <dgm:t>
        <a:bodyPr/>
        <a:lstStyle/>
        <a:p>
          <a:r>
            <a:rPr lang="en-US" dirty="0">
              <a:solidFill>
                <a:srgbClr val="000000"/>
              </a:solidFill>
            </a:rPr>
            <a:t>Functional Discounts</a:t>
          </a:r>
        </a:p>
      </dgm:t>
    </dgm:pt>
    <dgm:pt modelId="{36BEA13B-6E01-8F48-8531-4FA11A643E7B}" type="parTrans" cxnId="{3213D14F-DE72-684A-AC00-DAD4CC4867D7}">
      <dgm:prSet/>
      <dgm:spPr>
        <a:solidFill>
          <a:srgbClr val="F26907"/>
        </a:solidFill>
      </dgm:spPr>
      <dgm:t>
        <a:bodyPr/>
        <a:lstStyle/>
        <a:p>
          <a:endParaRPr lang="en-US"/>
        </a:p>
      </dgm:t>
    </dgm:pt>
    <dgm:pt modelId="{36948D3D-DA13-DF41-8A8C-7D1C295804C1}" type="sibTrans" cxnId="{3213D14F-DE72-684A-AC00-DAD4CC4867D7}">
      <dgm:prSet/>
      <dgm:spPr/>
      <dgm:t>
        <a:bodyPr/>
        <a:lstStyle/>
        <a:p>
          <a:endParaRPr lang="en-US"/>
        </a:p>
      </dgm:t>
    </dgm:pt>
    <dgm:pt modelId="{A5AD6D2C-712A-7343-A702-B38A61C6401D}">
      <dgm:prSet phldrT="[Text]"/>
      <dgm:spPr>
        <a:solidFill>
          <a:srgbClr val="66437C"/>
        </a:solidFill>
      </dgm:spPr>
      <dgm:t>
        <a:bodyPr/>
        <a:lstStyle/>
        <a:p>
          <a:r>
            <a:rPr lang="en-US" dirty="0">
              <a:solidFill>
                <a:srgbClr val="000000"/>
              </a:solidFill>
            </a:rPr>
            <a:t>Seasonal Discounts</a:t>
          </a:r>
        </a:p>
      </dgm:t>
    </dgm:pt>
    <dgm:pt modelId="{F7EE5837-8D6F-AE4C-8D0D-EC8757A58FE3}" type="parTrans" cxnId="{B3EC3A46-1859-8C49-8DBA-C8D7FA79AEE9}">
      <dgm:prSet/>
      <dgm:spPr>
        <a:solidFill>
          <a:srgbClr val="F26907"/>
        </a:solidFill>
      </dgm:spPr>
      <dgm:t>
        <a:bodyPr/>
        <a:lstStyle/>
        <a:p>
          <a:endParaRPr lang="en-US"/>
        </a:p>
      </dgm:t>
    </dgm:pt>
    <dgm:pt modelId="{793721CC-D6C0-C54A-A666-2688E0B8B0ED}" type="sibTrans" cxnId="{B3EC3A46-1859-8C49-8DBA-C8D7FA79AEE9}">
      <dgm:prSet/>
      <dgm:spPr/>
      <dgm:t>
        <a:bodyPr/>
        <a:lstStyle/>
        <a:p>
          <a:endParaRPr lang="en-US"/>
        </a:p>
      </dgm:t>
    </dgm:pt>
    <dgm:pt modelId="{DF46F074-561D-674A-81F2-4F346FE44AD4}" type="pres">
      <dgm:prSet presAssocID="{0436561B-4E8C-2C4D-837A-C055313783D9}" presName="cycle" presStyleCnt="0">
        <dgm:presLayoutVars>
          <dgm:chMax val="1"/>
          <dgm:dir/>
          <dgm:animLvl val="ctr"/>
          <dgm:resizeHandles val="exact"/>
        </dgm:presLayoutVars>
      </dgm:prSet>
      <dgm:spPr/>
    </dgm:pt>
    <dgm:pt modelId="{6D0675DE-AB3E-FE4D-9EA1-3F665AEA22FE}" type="pres">
      <dgm:prSet presAssocID="{37998E56-C385-924C-86C7-02FD23D8D962}" presName="centerShape" presStyleLbl="node0" presStyleIdx="0" presStyleCnt="1" custScaleX="147780"/>
      <dgm:spPr/>
    </dgm:pt>
    <dgm:pt modelId="{A53D2B59-0114-6A43-BBC9-F91A29E65664}" type="pres">
      <dgm:prSet presAssocID="{881CC206-FAB5-5C41-834F-42F02ECAE30D}" presName="parTrans" presStyleLbl="bgSibTrans2D1" presStyleIdx="0" presStyleCnt="4"/>
      <dgm:spPr/>
    </dgm:pt>
    <dgm:pt modelId="{3EB3411C-E779-A04F-8355-60F7BF7747AE}" type="pres">
      <dgm:prSet presAssocID="{9BDAD19B-E50D-D641-A93B-49957712C530}" presName="node" presStyleLbl="node1" presStyleIdx="0" presStyleCnt="4" custRadScaleRad="115895" custRadScaleInc="-4656">
        <dgm:presLayoutVars>
          <dgm:bulletEnabled val="1"/>
        </dgm:presLayoutVars>
      </dgm:prSet>
      <dgm:spPr/>
    </dgm:pt>
    <dgm:pt modelId="{5637FC17-6627-4944-85DD-0FAE17E2A221}" type="pres">
      <dgm:prSet presAssocID="{FDFEC1F4-46A1-1E42-BE91-3D164E45CEFA}" presName="parTrans" presStyleLbl="bgSibTrans2D1" presStyleIdx="1" presStyleCnt="4"/>
      <dgm:spPr/>
    </dgm:pt>
    <dgm:pt modelId="{43176F08-EB2F-D941-BC8B-423BCB988262}" type="pres">
      <dgm:prSet presAssocID="{345B8B0E-BFBB-8B4E-95EA-EA45696DECB0}" presName="node" presStyleLbl="node1" presStyleIdx="1" presStyleCnt="4">
        <dgm:presLayoutVars>
          <dgm:bulletEnabled val="1"/>
        </dgm:presLayoutVars>
      </dgm:prSet>
      <dgm:spPr/>
    </dgm:pt>
    <dgm:pt modelId="{C80EC7CE-FCA3-774D-B968-D855027F668C}" type="pres">
      <dgm:prSet presAssocID="{36BEA13B-6E01-8F48-8531-4FA11A643E7B}" presName="parTrans" presStyleLbl="bgSibTrans2D1" presStyleIdx="2" presStyleCnt="4"/>
      <dgm:spPr/>
    </dgm:pt>
    <dgm:pt modelId="{8A4B3603-927C-004E-8A68-3B7D9CBBAD05}" type="pres">
      <dgm:prSet presAssocID="{02F53B79-7B5C-A14A-9A87-8A3AFCD49D50}" presName="node" presStyleLbl="node1" presStyleIdx="2" presStyleCnt="4">
        <dgm:presLayoutVars>
          <dgm:bulletEnabled val="1"/>
        </dgm:presLayoutVars>
      </dgm:prSet>
      <dgm:spPr/>
    </dgm:pt>
    <dgm:pt modelId="{3B67057E-B3B4-AD43-B75C-CA60706DD137}" type="pres">
      <dgm:prSet presAssocID="{F7EE5837-8D6F-AE4C-8D0D-EC8757A58FE3}" presName="parTrans" presStyleLbl="bgSibTrans2D1" presStyleIdx="3" presStyleCnt="4"/>
      <dgm:spPr/>
    </dgm:pt>
    <dgm:pt modelId="{0E4456AB-FBD5-0149-9803-0CF102F449EC}" type="pres">
      <dgm:prSet presAssocID="{A5AD6D2C-712A-7343-A702-B38A61C6401D}" presName="node" presStyleLbl="node1" presStyleIdx="3" presStyleCnt="4" custRadScaleRad="115895" custRadScaleInc="4656">
        <dgm:presLayoutVars>
          <dgm:bulletEnabled val="1"/>
        </dgm:presLayoutVars>
      </dgm:prSet>
      <dgm:spPr/>
    </dgm:pt>
  </dgm:ptLst>
  <dgm:cxnLst>
    <dgm:cxn modelId="{B4F946F2-D0AB-9A47-8A09-7903C8D9D32D}" type="presOf" srcId="{02F53B79-7B5C-A14A-9A87-8A3AFCD49D50}" destId="{8A4B3603-927C-004E-8A68-3B7D9CBBAD05}" srcOrd="0" destOrd="0" presId="urn:microsoft.com/office/officeart/2005/8/layout/radial4"/>
    <dgm:cxn modelId="{2E3C483B-2C9F-7C4E-AC06-EB9E7763457D}" type="presOf" srcId="{9BDAD19B-E50D-D641-A93B-49957712C530}" destId="{3EB3411C-E779-A04F-8355-60F7BF7747AE}" srcOrd="0" destOrd="0" presId="urn:microsoft.com/office/officeart/2005/8/layout/radial4"/>
    <dgm:cxn modelId="{486236A6-AA69-B647-BC59-D734806E8646}" type="presOf" srcId="{37998E56-C385-924C-86C7-02FD23D8D962}" destId="{6D0675DE-AB3E-FE4D-9EA1-3F665AEA22FE}" srcOrd="0" destOrd="0" presId="urn:microsoft.com/office/officeart/2005/8/layout/radial4"/>
    <dgm:cxn modelId="{4BBB5D55-6BD9-F648-994B-E3F5CEBF799A}" srcId="{37998E56-C385-924C-86C7-02FD23D8D962}" destId="{345B8B0E-BFBB-8B4E-95EA-EA45696DECB0}" srcOrd="1" destOrd="0" parTransId="{FDFEC1F4-46A1-1E42-BE91-3D164E45CEFA}" sibTransId="{0ABBAC60-7859-9A48-BB2F-55F1E7B9ABB1}"/>
    <dgm:cxn modelId="{8E5CD5DA-B98B-D14F-8000-B59686D3B722}" srcId="{37998E56-C385-924C-86C7-02FD23D8D962}" destId="{9BDAD19B-E50D-D641-A93B-49957712C530}" srcOrd="0" destOrd="0" parTransId="{881CC206-FAB5-5C41-834F-42F02ECAE30D}" sibTransId="{28CB794F-A71E-5E41-9AF1-6CE130A4DAA1}"/>
    <dgm:cxn modelId="{D7A4E679-3D23-FE4E-B6BF-76098D22FA2C}" type="presOf" srcId="{F7EE5837-8D6F-AE4C-8D0D-EC8757A58FE3}" destId="{3B67057E-B3B4-AD43-B75C-CA60706DD137}" srcOrd="0" destOrd="0" presId="urn:microsoft.com/office/officeart/2005/8/layout/radial4"/>
    <dgm:cxn modelId="{1946D3E6-6152-3A42-8914-876508E58826}" type="presOf" srcId="{FDFEC1F4-46A1-1E42-BE91-3D164E45CEFA}" destId="{5637FC17-6627-4944-85DD-0FAE17E2A221}" srcOrd="0" destOrd="0" presId="urn:microsoft.com/office/officeart/2005/8/layout/radial4"/>
    <dgm:cxn modelId="{8AE30283-DAD8-3D43-B05E-42682E2A2494}" type="presOf" srcId="{345B8B0E-BFBB-8B4E-95EA-EA45696DECB0}" destId="{43176F08-EB2F-D941-BC8B-423BCB988262}" srcOrd="0" destOrd="0" presId="urn:microsoft.com/office/officeart/2005/8/layout/radial4"/>
    <dgm:cxn modelId="{1D6E41A0-BEBA-E641-9E22-B6C2DA3A2B19}" type="presOf" srcId="{36BEA13B-6E01-8F48-8531-4FA11A643E7B}" destId="{C80EC7CE-FCA3-774D-B968-D855027F668C}" srcOrd="0" destOrd="0" presId="urn:microsoft.com/office/officeart/2005/8/layout/radial4"/>
    <dgm:cxn modelId="{B3EC3A46-1859-8C49-8DBA-C8D7FA79AEE9}" srcId="{37998E56-C385-924C-86C7-02FD23D8D962}" destId="{A5AD6D2C-712A-7343-A702-B38A61C6401D}" srcOrd="3" destOrd="0" parTransId="{F7EE5837-8D6F-AE4C-8D0D-EC8757A58FE3}" sibTransId="{793721CC-D6C0-C54A-A666-2688E0B8B0ED}"/>
    <dgm:cxn modelId="{3213D14F-DE72-684A-AC00-DAD4CC4867D7}" srcId="{37998E56-C385-924C-86C7-02FD23D8D962}" destId="{02F53B79-7B5C-A14A-9A87-8A3AFCD49D50}" srcOrd="2" destOrd="0" parTransId="{36BEA13B-6E01-8F48-8531-4FA11A643E7B}" sibTransId="{36948D3D-DA13-DF41-8A8C-7D1C295804C1}"/>
    <dgm:cxn modelId="{AFB80236-F6B1-0F4A-AC9F-2CEE10D77451}" srcId="{0436561B-4E8C-2C4D-837A-C055313783D9}" destId="{37998E56-C385-924C-86C7-02FD23D8D962}" srcOrd="0" destOrd="0" parTransId="{E1457706-E5C4-A345-9340-2E55DCA54FAA}" sibTransId="{AC2F9B06-4292-FC4A-8147-601ACF0F3309}"/>
    <dgm:cxn modelId="{8A3154D0-6673-8C44-BAF4-6BF0C330D3A2}" type="presOf" srcId="{881CC206-FAB5-5C41-834F-42F02ECAE30D}" destId="{A53D2B59-0114-6A43-BBC9-F91A29E65664}" srcOrd="0" destOrd="0" presId="urn:microsoft.com/office/officeart/2005/8/layout/radial4"/>
    <dgm:cxn modelId="{1F5AB824-3D43-CA4A-A179-4FAD03A76679}" type="presOf" srcId="{0436561B-4E8C-2C4D-837A-C055313783D9}" destId="{DF46F074-561D-674A-81F2-4F346FE44AD4}" srcOrd="0" destOrd="0" presId="urn:microsoft.com/office/officeart/2005/8/layout/radial4"/>
    <dgm:cxn modelId="{95A7DC92-68E6-3242-AC8D-0F8EA0AF058D}" type="presOf" srcId="{A5AD6D2C-712A-7343-A702-B38A61C6401D}" destId="{0E4456AB-FBD5-0149-9803-0CF102F449EC}" srcOrd="0" destOrd="0" presId="urn:microsoft.com/office/officeart/2005/8/layout/radial4"/>
    <dgm:cxn modelId="{95190CD3-BB70-EE43-8AB6-B4543613660B}" type="presParOf" srcId="{DF46F074-561D-674A-81F2-4F346FE44AD4}" destId="{6D0675DE-AB3E-FE4D-9EA1-3F665AEA22FE}" srcOrd="0" destOrd="0" presId="urn:microsoft.com/office/officeart/2005/8/layout/radial4"/>
    <dgm:cxn modelId="{A81043B0-A86B-6849-81C3-08F872718DD0}" type="presParOf" srcId="{DF46F074-561D-674A-81F2-4F346FE44AD4}" destId="{A53D2B59-0114-6A43-BBC9-F91A29E65664}" srcOrd="1" destOrd="0" presId="urn:microsoft.com/office/officeart/2005/8/layout/radial4"/>
    <dgm:cxn modelId="{139F69BE-2AAF-9F45-A51F-CD5A6D1B7B50}" type="presParOf" srcId="{DF46F074-561D-674A-81F2-4F346FE44AD4}" destId="{3EB3411C-E779-A04F-8355-60F7BF7747AE}" srcOrd="2" destOrd="0" presId="urn:microsoft.com/office/officeart/2005/8/layout/radial4"/>
    <dgm:cxn modelId="{9F161D7F-4FC7-1E44-BABE-850D970A5023}" type="presParOf" srcId="{DF46F074-561D-674A-81F2-4F346FE44AD4}" destId="{5637FC17-6627-4944-85DD-0FAE17E2A221}" srcOrd="3" destOrd="0" presId="urn:microsoft.com/office/officeart/2005/8/layout/radial4"/>
    <dgm:cxn modelId="{F0EB3B07-E6CB-0F4E-8289-151F7F42FE24}" type="presParOf" srcId="{DF46F074-561D-674A-81F2-4F346FE44AD4}" destId="{43176F08-EB2F-D941-BC8B-423BCB988262}" srcOrd="4" destOrd="0" presId="urn:microsoft.com/office/officeart/2005/8/layout/radial4"/>
    <dgm:cxn modelId="{DB2E7D63-85FC-F048-8B00-F375A6C7DA27}" type="presParOf" srcId="{DF46F074-561D-674A-81F2-4F346FE44AD4}" destId="{C80EC7CE-FCA3-774D-B968-D855027F668C}" srcOrd="5" destOrd="0" presId="urn:microsoft.com/office/officeart/2005/8/layout/radial4"/>
    <dgm:cxn modelId="{E0BCD121-7071-4D49-B187-B0DBC2B4C135}" type="presParOf" srcId="{DF46F074-561D-674A-81F2-4F346FE44AD4}" destId="{8A4B3603-927C-004E-8A68-3B7D9CBBAD05}" srcOrd="6" destOrd="0" presId="urn:microsoft.com/office/officeart/2005/8/layout/radial4"/>
    <dgm:cxn modelId="{6DBA3B49-67BE-064C-9CA2-6DD20B1719F4}" type="presParOf" srcId="{DF46F074-561D-674A-81F2-4F346FE44AD4}" destId="{3B67057E-B3B4-AD43-B75C-CA60706DD137}" srcOrd="7" destOrd="0" presId="urn:microsoft.com/office/officeart/2005/8/layout/radial4"/>
    <dgm:cxn modelId="{033636EC-566F-DE49-9218-204F5C40F081}" type="presParOf" srcId="{DF46F074-561D-674A-81F2-4F346FE44AD4}" destId="{0E4456AB-FBD5-0149-9803-0CF102F449EC}" srcOrd="8"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FABC1B1-B38E-EB4A-A1F0-E3C63AB8E7C5}" type="doc">
      <dgm:prSet loTypeId="urn:microsoft.com/office/officeart/2005/8/layout/equation2" loCatId="" qsTypeId="urn:microsoft.com/office/officeart/2005/8/quickstyle/simple4" qsCatId="simple" csTypeId="urn:microsoft.com/office/officeart/2005/8/colors/accent1_2" csCatId="accent1" phldr="1"/>
      <dgm:spPr/>
    </dgm:pt>
    <dgm:pt modelId="{1393B438-391A-0B4A-B6E7-D50F95CB3C25}">
      <dgm:prSet phldrT="[Text]" custT="1"/>
      <dgm:spPr>
        <a:solidFill>
          <a:srgbClr val="B59A06"/>
        </a:solidFill>
      </dgm:spPr>
      <dgm:t>
        <a:bodyPr/>
        <a:lstStyle/>
        <a:p>
          <a:r>
            <a:rPr lang="en-US" sz="2400" dirty="0">
              <a:solidFill>
                <a:srgbClr val="000000"/>
              </a:solidFill>
            </a:rPr>
            <a:t>Competition</a:t>
          </a:r>
        </a:p>
      </dgm:t>
    </dgm:pt>
    <dgm:pt modelId="{305EB941-A6E2-6C45-9223-9B10C3BD5312}" type="parTrans" cxnId="{BAFC9CB9-AF9B-A14C-AC8A-825635A8479A}">
      <dgm:prSet/>
      <dgm:spPr/>
      <dgm:t>
        <a:bodyPr/>
        <a:lstStyle/>
        <a:p>
          <a:endParaRPr lang="en-US"/>
        </a:p>
      </dgm:t>
    </dgm:pt>
    <dgm:pt modelId="{C811A421-7551-A54E-A9BB-E2FF7D5060D7}" type="sibTrans" cxnId="{BAFC9CB9-AF9B-A14C-AC8A-825635A8479A}">
      <dgm:prSet/>
      <dgm:spPr>
        <a:solidFill>
          <a:srgbClr val="FD8208"/>
        </a:solidFill>
      </dgm:spPr>
      <dgm:t>
        <a:bodyPr/>
        <a:lstStyle/>
        <a:p>
          <a:endParaRPr lang="en-US"/>
        </a:p>
      </dgm:t>
    </dgm:pt>
    <dgm:pt modelId="{A1A4B67C-FBF1-914B-A1A5-34B283D48EC7}">
      <dgm:prSet phldrT="[Text]" custT="1"/>
      <dgm:spPr>
        <a:solidFill>
          <a:srgbClr val="529221"/>
        </a:solidFill>
      </dgm:spPr>
      <dgm:t>
        <a:bodyPr/>
        <a:lstStyle/>
        <a:p>
          <a:r>
            <a:rPr lang="en-US" sz="2400" dirty="0">
              <a:solidFill>
                <a:srgbClr val="000000"/>
              </a:solidFill>
            </a:rPr>
            <a:t>Consumer</a:t>
          </a:r>
        </a:p>
      </dgm:t>
    </dgm:pt>
    <dgm:pt modelId="{2EB30018-F98C-1549-9D4A-909ECD1BE1FB}" type="parTrans" cxnId="{09F95FF4-73D6-C940-84A5-7462BFE06D38}">
      <dgm:prSet/>
      <dgm:spPr/>
      <dgm:t>
        <a:bodyPr/>
        <a:lstStyle/>
        <a:p>
          <a:endParaRPr lang="en-US"/>
        </a:p>
      </dgm:t>
    </dgm:pt>
    <dgm:pt modelId="{8DF67711-6D21-224D-8FD6-9D6274C68244}" type="sibTrans" cxnId="{09F95FF4-73D6-C940-84A5-7462BFE06D38}">
      <dgm:prSet/>
      <dgm:spPr>
        <a:solidFill>
          <a:srgbClr val="FD8208"/>
        </a:solidFill>
      </dgm:spPr>
      <dgm:t>
        <a:bodyPr/>
        <a:lstStyle/>
        <a:p>
          <a:endParaRPr lang="en-US"/>
        </a:p>
      </dgm:t>
    </dgm:pt>
    <dgm:pt modelId="{E2E88303-BB88-C046-85A3-492BB04BFC3D}">
      <dgm:prSet phldrT="[Text]"/>
      <dgm:spPr>
        <a:solidFill>
          <a:srgbClr val="FF0000"/>
        </a:solidFill>
      </dgm:spPr>
      <dgm:t>
        <a:bodyPr/>
        <a:lstStyle/>
        <a:p>
          <a:r>
            <a:rPr lang="en-US" dirty="0">
              <a:solidFill>
                <a:srgbClr val="000000"/>
              </a:solidFill>
            </a:rPr>
            <a:t>Value Price</a:t>
          </a:r>
        </a:p>
      </dgm:t>
    </dgm:pt>
    <dgm:pt modelId="{B09A319F-3ECC-BC47-BBAF-379D9FDDB305}" type="parTrans" cxnId="{19649B3E-CF6A-1142-B316-31C2C0870995}">
      <dgm:prSet/>
      <dgm:spPr/>
      <dgm:t>
        <a:bodyPr/>
        <a:lstStyle/>
        <a:p>
          <a:endParaRPr lang="en-US"/>
        </a:p>
      </dgm:t>
    </dgm:pt>
    <dgm:pt modelId="{5E3CF604-DBAF-D14F-BB0C-34069A9B5232}" type="sibTrans" cxnId="{19649B3E-CF6A-1142-B316-31C2C0870995}">
      <dgm:prSet/>
      <dgm:spPr/>
      <dgm:t>
        <a:bodyPr/>
        <a:lstStyle/>
        <a:p>
          <a:endParaRPr lang="en-US"/>
        </a:p>
      </dgm:t>
    </dgm:pt>
    <dgm:pt modelId="{364062C7-6714-5146-ABF1-0AC95BA5F818}" type="pres">
      <dgm:prSet presAssocID="{7FABC1B1-B38E-EB4A-A1F0-E3C63AB8E7C5}" presName="Name0" presStyleCnt="0">
        <dgm:presLayoutVars>
          <dgm:dir/>
          <dgm:resizeHandles val="exact"/>
        </dgm:presLayoutVars>
      </dgm:prSet>
      <dgm:spPr/>
    </dgm:pt>
    <dgm:pt modelId="{B76FAFE2-94AC-124D-958B-662C0DD2C966}" type="pres">
      <dgm:prSet presAssocID="{7FABC1B1-B38E-EB4A-A1F0-E3C63AB8E7C5}" presName="vNodes" presStyleCnt="0"/>
      <dgm:spPr/>
    </dgm:pt>
    <dgm:pt modelId="{0D9B3F36-DA76-A749-A6A3-42142A3C47CB}" type="pres">
      <dgm:prSet presAssocID="{1393B438-391A-0B4A-B6E7-D50F95CB3C25}" presName="node" presStyleLbl="node1" presStyleIdx="0" presStyleCnt="3" custScaleX="281579" custScaleY="219899">
        <dgm:presLayoutVars>
          <dgm:bulletEnabled val="1"/>
        </dgm:presLayoutVars>
      </dgm:prSet>
      <dgm:spPr/>
    </dgm:pt>
    <dgm:pt modelId="{20B0AC7B-759A-A246-B0DA-B5EB3DAE319C}" type="pres">
      <dgm:prSet presAssocID="{C811A421-7551-A54E-A9BB-E2FF7D5060D7}" presName="spacerT" presStyleCnt="0"/>
      <dgm:spPr/>
    </dgm:pt>
    <dgm:pt modelId="{26151F09-EACD-1D47-AE28-18273822B3CA}" type="pres">
      <dgm:prSet presAssocID="{C811A421-7551-A54E-A9BB-E2FF7D5060D7}" presName="sibTrans" presStyleLbl="sibTrans2D1" presStyleIdx="0" presStyleCnt="2"/>
      <dgm:spPr/>
    </dgm:pt>
    <dgm:pt modelId="{E5825AFA-7A1A-F14D-AAF3-236A2EF6328D}" type="pres">
      <dgm:prSet presAssocID="{C811A421-7551-A54E-A9BB-E2FF7D5060D7}" presName="spacerB" presStyleCnt="0"/>
      <dgm:spPr/>
    </dgm:pt>
    <dgm:pt modelId="{57B41A8D-41A0-0342-86C6-9EE67C7A59D8}" type="pres">
      <dgm:prSet presAssocID="{A1A4B67C-FBF1-914B-A1A5-34B283D48EC7}" presName="node" presStyleLbl="node1" presStyleIdx="1" presStyleCnt="3" custScaleX="281579" custScaleY="234844">
        <dgm:presLayoutVars>
          <dgm:bulletEnabled val="1"/>
        </dgm:presLayoutVars>
      </dgm:prSet>
      <dgm:spPr/>
    </dgm:pt>
    <dgm:pt modelId="{3BFFA06C-BFCC-744D-A87B-2438629BC124}" type="pres">
      <dgm:prSet presAssocID="{7FABC1B1-B38E-EB4A-A1F0-E3C63AB8E7C5}" presName="sibTransLast" presStyleLbl="sibTrans2D1" presStyleIdx="1" presStyleCnt="2"/>
      <dgm:spPr/>
    </dgm:pt>
    <dgm:pt modelId="{413CA5AE-BBB6-2140-81D8-187091BFE29C}" type="pres">
      <dgm:prSet presAssocID="{7FABC1B1-B38E-EB4A-A1F0-E3C63AB8E7C5}" presName="connectorText" presStyleLbl="sibTrans2D1" presStyleIdx="1" presStyleCnt="2"/>
      <dgm:spPr/>
    </dgm:pt>
    <dgm:pt modelId="{7AD7B62B-A044-404C-B912-D870364049B2}" type="pres">
      <dgm:prSet presAssocID="{7FABC1B1-B38E-EB4A-A1F0-E3C63AB8E7C5}" presName="lastNode" presStyleLbl="node1" presStyleIdx="2" presStyleCnt="3" custScaleX="135111" custScaleY="135494" custLinFactX="29315" custLinFactNeighborX="100000" custLinFactNeighborY="-3955">
        <dgm:presLayoutVars>
          <dgm:bulletEnabled val="1"/>
        </dgm:presLayoutVars>
      </dgm:prSet>
      <dgm:spPr/>
    </dgm:pt>
  </dgm:ptLst>
  <dgm:cxnLst>
    <dgm:cxn modelId="{BAFC9CB9-AF9B-A14C-AC8A-825635A8479A}" srcId="{7FABC1B1-B38E-EB4A-A1F0-E3C63AB8E7C5}" destId="{1393B438-391A-0B4A-B6E7-D50F95CB3C25}" srcOrd="0" destOrd="0" parTransId="{305EB941-A6E2-6C45-9223-9B10C3BD5312}" sibTransId="{C811A421-7551-A54E-A9BB-E2FF7D5060D7}"/>
    <dgm:cxn modelId="{CE753C9D-A88C-1341-918F-749AF7E00065}" type="presOf" srcId="{A1A4B67C-FBF1-914B-A1A5-34B283D48EC7}" destId="{57B41A8D-41A0-0342-86C6-9EE67C7A59D8}" srcOrd="0" destOrd="0" presId="urn:microsoft.com/office/officeart/2005/8/layout/equation2"/>
    <dgm:cxn modelId="{D99C2DCC-994F-DE45-B7BA-81857E7D2052}" type="presOf" srcId="{8DF67711-6D21-224D-8FD6-9D6274C68244}" destId="{3BFFA06C-BFCC-744D-A87B-2438629BC124}" srcOrd="0" destOrd="0" presId="urn:microsoft.com/office/officeart/2005/8/layout/equation2"/>
    <dgm:cxn modelId="{BEC02FCC-D68A-764E-880A-EDDB6D2F10CE}" type="presOf" srcId="{1393B438-391A-0B4A-B6E7-D50F95CB3C25}" destId="{0D9B3F36-DA76-A749-A6A3-42142A3C47CB}" srcOrd="0" destOrd="0" presId="urn:microsoft.com/office/officeart/2005/8/layout/equation2"/>
    <dgm:cxn modelId="{750056C4-1001-A140-9F9E-0B1D8420DA2C}" type="presOf" srcId="{E2E88303-BB88-C046-85A3-492BB04BFC3D}" destId="{7AD7B62B-A044-404C-B912-D870364049B2}" srcOrd="0" destOrd="0" presId="urn:microsoft.com/office/officeart/2005/8/layout/equation2"/>
    <dgm:cxn modelId="{743A21D6-4B7B-874B-B131-F6A52B700C6D}" type="presOf" srcId="{8DF67711-6D21-224D-8FD6-9D6274C68244}" destId="{413CA5AE-BBB6-2140-81D8-187091BFE29C}" srcOrd="1" destOrd="0" presId="urn:microsoft.com/office/officeart/2005/8/layout/equation2"/>
    <dgm:cxn modelId="{19649B3E-CF6A-1142-B316-31C2C0870995}" srcId="{7FABC1B1-B38E-EB4A-A1F0-E3C63AB8E7C5}" destId="{E2E88303-BB88-C046-85A3-492BB04BFC3D}" srcOrd="2" destOrd="0" parTransId="{B09A319F-3ECC-BC47-BBAF-379D9FDDB305}" sibTransId="{5E3CF604-DBAF-D14F-BB0C-34069A9B5232}"/>
    <dgm:cxn modelId="{09F95FF4-73D6-C940-84A5-7462BFE06D38}" srcId="{7FABC1B1-B38E-EB4A-A1F0-E3C63AB8E7C5}" destId="{A1A4B67C-FBF1-914B-A1A5-34B283D48EC7}" srcOrd="1" destOrd="0" parTransId="{2EB30018-F98C-1549-9D4A-909ECD1BE1FB}" sibTransId="{8DF67711-6D21-224D-8FD6-9D6274C68244}"/>
    <dgm:cxn modelId="{9865E7C7-72AA-C44C-8291-261F2DB1CBED}" type="presOf" srcId="{C811A421-7551-A54E-A9BB-E2FF7D5060D7}" destId="{26151F09-EACD-1D47-AE28-18273822B3CA}" srcOrd="0" destOrd="0" presId="urn:microsoft.com/office/officeart/2005/8/layout/equation2"/>
    <dgm:cxn modelId="{F14168A3-A8DC-CE42-8965-164EFC45DEBA}" type="presOf" srcId="{7FABC1B1-B38E-EB4A-A1F0-E3C63AB8E7C5}" destId="{364062C7-6714-5146-ABF1-0AC95BA5F818}" srcOrd="0" destOrd="0" presId="urn:microsoft.com/office/officeart/2005/8/layout/equation2"/>
    <dgm:cxn modelId="{A5BE3230-4480-6F43-9E54-9D52803B547E}" type="presParOf" srcId="{364062C7-6714-5146-ABF1-0AC95BA5F818}" destId="{B76FAFE2-94AC-124D-958B-662C0DD2C966}" srcOrd="0" destOrd="0" presId="urn:microsoft.com/office/officeart/2005/8/layout/equation2"/>
    <dgm:cxn modelId="{221F2BC0-572D-564D-9BE0-3E393F6352A2}" type="presParOf" srcId="{B76FAFE2-94AC-124D-958B-662C0DD2C966}" destId="{0D9B3F36-DA76-A749-A6A3-42142A3C47CB}" srcOrd="0" destOrd="0" presId="urn:microsoft.com/office/officeart/2005/8/layout/equation2"/>
    <dgm:cxn modelId="{457CFCE0-7F3F-CC4D-A7B7-2B74DD543F37}" type="presParOf" srcId="{B76FAFE2-94AC-124D-958B-662C0DD2C966}" destId="{20B0AC7B-759A-A246-B0DA-B5EB3DAE319C}" srcOrd="1" destOrd="0" presId="urn:microsoft.com/office/officeart/2005/8/layout/equation2"/>
    <dgm:cxn modelId="{323E8A03-1116-6E42-9C07-8CDC198134D0}" type="presParOf" srcId="{B76FAFE2-94AC-124D-958B-662C0DD2C966}" destId="{26151F09-EACD-1D47-AE28-18273822B3CA}" srcOrd="2" destOrd="0" presId="urn:microsoft.com/office/officeart/2005/8/layout/equation2"/>
    <dgm:cxn modelId="{72BCD29D-D316-394A-9D16-565ECD689B01}" type="presParOf" srcId="{B76FAFE2-94AC-124D-958B-662C0DD2C966}" destId="{E5825AFA-7A1A-F14D-AAF3-236A2EF6328D}" srcOrd="3" destOrd="0" presId="urn:microsoft.com/office/officeart/2005/8/layout/equation2"/>
    <dgm:cxn modelId="{6B3B8C3F-3A5A-9245-861E-7F1EABFE869C}" type="presParOf" srcId="{B76FAFE2-94AC-124D-958B-662C0DD2C966}" destId="{57B41A8D-41A0-0342-86C6-9EE67C7A59D8}" srcOrd="4" destOrd="0" presId="urn:microsoft.com/office/officeart/2005/8/layout/equation2"/>
    <dgm:cxn modelId="{DEB418B2-ECCA-9142-9861-83E4B6D86333}" type="presParOf" srcId="{364062C7-6714-5146-ABF1-0AC95BA5F818}" destId="{3BFFA06C-BFCC-744D-A87B-2438629BC124}" srcOrd="1" destOrd="0" presId="urn:microsoft.com/office/officeart/2005/8/layout/equation2"/>
    <dgm:cxn modelId="{5290FAB1-8B1E-8E4A-BECA-6D773DDFBC46}" type="presParOf" srcId="{3BFFA06C-BFCC-744D-A87B-2438629BC124}" destId="{413CA5AE-BBB6-2140-81D8-187091BFE29C}" srcOrd="0" destOrd="0" presId="urn:microsoft.com/office/officeart/2005/8/layout/equation2"/>
    <dgm:cxn modelId="{E9951321-7603-FD4D-AA40-2D3F149AE5BC}" type="presParOf" srcId="{364062C7-6714-5146-ABF1-0AC95BA5F818}" destId="{7AD7B62B-A044-404C-B912-D870364049B2}" srcOrd="2"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1110F8E-B1D0-7747-92D6-F1837B15C7C1}" type="doc">
      <dgm:prSet loTypeId="urn:microsoft.com/office/officeart/2005/8/layout/default" loCatId="" qsTypeId="urn:microsoft.com/office/officeart/2005/8/quickstyle/simple4" qsCatId="simple" csTypeId="urn:microsoft.com/office/officeart/2005/8/colors/accent1_2" csCatId="accent1" phldr="1"/>
      <dgm:spPr/>
      <dgm:t>
        <a:bodyPr/>
        <a:lstStyle/>
        <a:p>
          <a:endParaRPr lang="en-US"/>
        </a:p>
      </dgm:t>
    </dgm:pt>
    <dgm:pt modelId="{634F37A2-0660-F74E-A0A8-5E4137E49FEF}">
      <dgm:prSet phldrT="[Text]"/>
      <dgm:spPr>
        <a:solidFill>
          <a:srgbClr val="529221"/>
        </a:solidFill>
      </dgm:spPr>
      <dgm:t>
        <a:bodyPr/>
        <a:lstStyle/>
        <a:p>
          <a:r>
            <a:rPr lang="en-US" dirty="0">
              <a:solidFill>
                <a:srgbClr val="000000"/>
              </a:solidFill>
            </a:rPr>
            <a:t>FOB Origin</a:t>
          </a:r>
        </a:p>
      </dgm:t>
    </dgm:pt>
    <dgm:pt modelId="{90D8F4E9-4EF8-EE4E-9835-D0B7E48601A2}" type="parTrans" cxnId="{AEDBA557-7369-9C48-B8C4-8EF1DB73E5F8}">
      <dgm:prSet/>
      <dgm:spPr/>
      <dgm:t>
        <a:bodyPr/>
        <a:lstStyle/>
        <a:p>
          <a:endParaRPr lang="en-US"/>
        </a:p>
      </dgm:t>
    </dgm:pt>
    <dgm:pt modelId="{62BD61BF-3689-5447-8661-5A81E9BD0C0F}" type="sibTrans" cxnId="{AEDBA557-7369-9C48-B8C4-8EF1DB73E5F8}">
      <dgm:prSet/>
      <dgm:spPr/>
      <dgm:t>
        <a:bodyPr/>
        <a:lstStyle/>
        <a:p>
          <a:endParaRPr lang="en-US"/>
        </a:p>
      </dgm:t>
    </dgm:pt>
    <dgm:pt modelId="{7DCBD145-D80D-A84F-98AB-EDB8DB26D91C}">
      <dgm:prSet phldrT="[Text]"/>
      <dgm:spPr>
        <a:solidFill>
          <a:srgbClr val="FF0000"/>
        </a:solidFill>
      </dgm:spPr>
      <dgm:t>
        <a:bodyPr/>
        <a:lstStyle/>
        <a:p>
          <a:r>
            <a:rPr lang="en-US" dirty="0">
              <a:solidFill>
                <a:srgbClr val="000000"/>
              </a:solidFill>
            </a:rPr>
            <a:t>Uniform Delivered</a:t>
          </a:r>
        </a:p>
      </dgm:t>
    </dgm:pt>
    <dgm:pt modelId="{D18B2BCD-3B73-F049-A7A0-6527DF8BAA26}" type="parTrans" cxnId="{D94745B5-1791-354B-9E80-B2B0F48511FD}">
      <dgm:prSet/>
      <dgm:spPr/>
      <dgm:t>
        <a:bodyPr/>
        <a:lstStyle/>
        <a:p>
          <a:endParaRPr lang="en-US"/>
        </a:p>
      </dgm:t>
    </dgm:pt>
    <dgm:pt modelId="{E44864F5-E842-5946-888C-1C39F2F33F00}" type="sibTrans" cxnId="{D94745B5-1791-354B-9E80-B2B0F48511FD}">
      <dgm:prSet/>
      <dgm:spPr/>
      <dgm:t>
        <a:bodyPr/>
        <a:lstStyle/>
        <a:p>
          <a:endParaRPr lang="en-US"/>
        </a:p>
      </dgm:t>
    </dgm:pt>
    <dgm:pt modelId="{7637BF36-8B83-3A44-AF5F-4258188CC95B}">
      <dgm:prSet phldrT="[Text]"/>
      <dgm:spPr>
        <a:solidFill>
          <a:srgbClr val="B59A06"/>
        </a:solidFill>
      </dgm:spPr>
      <dgm:t>
        <a:bodyPr/>
        <a:lstStyle/>
        <a:p>
          <a:r>
            <a:rPr lang="en-US" dirty="0">
              <a:solidFill>
                <a:srgbClr val="000000"/>
              </a:solidFill>
            </a:rPr>
            <a:t>Zone</a:t>
          </a:r>
        </a:p>
      </dgm:t>
    </dgm:pt>
    <dgm:pt modelId="{C6949D9F-B351-4A47-A9C6-4BF44973F39C}" type="parTrans" cxnId="{974CBB5A-8D25-0A41-B59A-B42D0ADB7CE8}">
      <dgm:prSet/>
      <dgm:spPr/>
      <dgm:t>
        <a:bodyPr/>
        <a:lstStyle/>
        <a:p>
          <a:endParaRPr lang="en-US"/>
        </a:p>
      </dgm:t>
    </dgm:pt>
    <dgm:pt modelId="{6E498812-F189-7E4D-9DCF-8BC5A233BBB0}" type="sibTrans" cxnId="{974CBB5A-8D25-0A41-B59A-B42D0ADB7CE8}">
      <dgm:prSet/>
      <dgm:spPr/>
      <dgm:t>
        <a:bodyPr/>
        <a:lstStyle/>
        <a:p>
          <a:endParaRPr lang="en-US"/>
        </a:p>
      </dgm:t>
    </dgm:pt>
    <dgm:pt modelId="{8CB38404-0938-8D47-986C-2F50B9456B0B}">
      <dgm:prSet phldrT="[Text]"/>
      <dgm:spPr>
        <a:solidFill>
          <a:srgbClr val="0C5FAC"/>
        </a:solidFill>
      </dgm:spPr>
      <dgm:t>
        <a:bodyPr/>
        <a:lstStyle/>
        <a:p>
          <a:r>
            <a:rPr lang="en-US" dirty="0">
              <a:solidFill>
                <a:srgbClr val="000000"/>
              </a:solidFill>
            </a:rPr>
            <a:t>Freight Absorption</a:t>
          </a:r>
        </a:p>
      </dgm:t>
    </dgm:pt>
    <dgm:pt modelId="{95FBEAAD-6D75-AC48-967B-2A1C33BE5BA2}" type="parTrans" cxnId="{4AF4C150-4881-E146-B807-1B36C499CCD3}">
      <dgm:prSet/>
      <dgm:spPr/>
      <dgm:t>
        <a:bodyPr/>
        <a:lstStyle/>
        <a:p>
          <a:endParaRPr lang="en-US"/>
        </a:p>
      </dgm:t>
    </dgm:pt>
    <dgm:pt modelId="{F55B6526-DC32-CF4F-BF0E-9A05512908B1}" type="sibTrans" cxnId="{4AF4C150-4881-E146-B807-1B36C499CCD3}">
      <dgm:prSet/>
      <dgm:spPr/>
      <dgm:t>
        <a:bodyPr/>
        <a:lstStyle/>
        <a:p>
          <a:endParaRPr lang="en-US"/>
        </a:p>
      </dgm:t>
    </dgm:pt>
    <dgm:pt modelId="{CEC3200D-FE01-A64A-B7EC-325BDD48B41F}">
      <dgm:prSet phldrT="[Text]"/>
      <dgm:spPr>
        <a:solidFill>
          <a:srgbClr val="66437C"/>
        </a:solidFill>
      </dgm:spPr>
      <dgm:t>
        <a:bodyPr/>
        <a:lstStyle/>
        <a:p>
          <a:r>
            <a:rPr lang="en-US" dirty="0">
              <a:solidFill>
                <a:srgbClr val="000000"/>
              </a:solidFill>
            </a:rPr>
            <a:t>Basing-Point</a:t>
          </a:r>
        </a:p>
      </dgm:t>
    </dgm:pt>
    <dgm:pt modelId="{D40C63E3-817B-7C4D-B555-2746121EF65D}" type="parTrans" cxnId="{C567A972-B225-D949-9E0A-281192FB902D}">
      <dgm:prSet/>
      <dgm:spPr/>
      <dgm:t>
        <a:bodyPr/>
        <a:lstStyle/>
        <a:p>
          <a:endParaRPr lang="en-US"/>
        </a:p>
      </dgm:t>
    </dgm:pt>
    <dgm:pt modelId="{C261B4DB-C2AF-1E4B-8D56-345124000525}" type="sibTrans" cxnId="{C567A972-B225-D949-9E0A-281192FB902D}">
      <dgm:prSet/>
      <dgm:spPr/>
      <dgm:t>
        <a:bodyPr/>
        <a:lstStyle/>
        <a:p>
          <a:endParaRPr lang="en-US"/>
        </a:p>
      </dgm:t>
    </dgm:pt>
    <dgm:pt modelId="{C7F4B2C1-A9B0-504B-B1AE-BE54C724DED1}" type="pres">
      <dgm:prSet presAssocID="{31110F8E-B1D0-7747-92D6-F1837B15C7C1}" presName="diagram" presStyleCnt="0">
        <dgm:presLayoutVars>
          <dgm:dir/>
          <dgm:resizeHandles val="exact"/>
        </dgm:presLayoutVars>
      </dgm:prSet>
      <dgm:spPr/>
    </dgm:pt>
    <dgm:pt modelId="{E7ACC876-62CA-B74D-A720-64B32B60FAB0}" type="pres">
      <dgm:prSet presAssocID="{634F37A2-0660-F74E-A0A8-5E4137E49FEF}" presName="node" presStyleLbl="node1" presStyleIdx="0" presStyleCnt="5">
        <dgm:presLayoutVars>
          <dgm:bulletEnabled val="1"/>
        </dgm:presLayoutVars>
      </dgm:prSet>
      <dgm:spPr/>
    </dgm:pt>
    <dgm:pt modelId="{F49002FD-81D2-B941-9F5B-80380DEFBE00}" type="pres">
      <dgm:prSet presAssocID="{62BD61BF-3689-5447-8661-5A81E9BD0C0F}" presName="sibTrans" presStyleCnt="0"/>
      <dgm:spPr/>
    </dgm:pt>
    <dgm:pt modelId="{B1FA70E7-079C-A84D-9F2D-6FE274DF92F2}" type="pres">
      <dgm:prSet presAssocID="{7DCBD145-D80D-A84F-98AB-EDB8DB26D91C}" presName="node" presStyleLbl="node1" presStyleIdx="1" presStyleCnt="5">
        <dgm:presLayoutVars>
          <dgm:bulletEnabled val="1"/>
        </dgm:presLayoutVars>
      </dgm:prSet>
      <dgm:spPr/>
    </dgm:pt>
    <dgm:pt modelId="{4CE1A22D-7992-3C4F-A1AB-09668FB1C135}" type="pres">
      <dgm:prSet presAssocID="{E44864F5-E842-5946-888C-1C39F2F33F00}" presName="sibTrans" presStyleCnt="0"/>
      <dgm:spPr/>
    </dgm:pt>
    <dgm:pt modelId="{ADE865C3-1E28-3D4C-B6A7-A09B9C180374}" type="pres">
      <dgm:prSet presAssocID="{7637BF36-8B83-3A44-AF5F-4258188CC95B}" presName="node" presStyleLbl="node1" presStyleIdx="2" presStyleCnt="5">
        <dgm:presLayoutVars>
          <dgm:bulletEnabled val="1"/>
        </dgm:presLayoutVars>
      </dgm:prSet>
      <dgm:spPr/>
    </dgm:pt>
    <dgm:pt modelId="{85016FEE-3B65-D347-8DAE-C726874E7E40}" type="pres">
      <dgm:prSet presAssocID="{6E498812-F189-7E4D-9DCF-8BC5A233BBB0}" presName="sibTrans" presStyleCnt="0"/>
      <dgm:spPr/>
    </dgm:pt>
    <dgm:pt modelId="{692F061A-B989-F24E-BC19-8E208BD89BA5}" type="pres">
      <dgm:prSet presAssocID="{8CB38404-0938-8D47-986C-2F50B9456B0B}" presName="node" presStyleLbl="node1" presStyleIdx="3" presStyleCnt="5">
        <dgm:presLayoutVars>
          <dgm:bulletEnabled val="1"/>
        </dgm:presLayoutVars>
      </dgm:prSet>
      <dgm:spPr/>
    </dgm:pt>
    <dgm:pt modelId="{4F9FE0CE-AB38-4748-9791-5DA744412499}" type="pres">
      <dgm:prSet presAssocID="{F55B6526-DC32-CF4F-BF0E-9A05512908B1}" presName="sibTrans" presStyleCnt="0"/>
      <dgm:spPr/>
    </dgm:pt>
    <dgm:pt modelId="{6BDB73DC-0761-5B47-B06B-0EB22D8CC408}" type="pres">
      <dgm:prSet presAssocID="{CEC3200D-FE01-A64A-B7EC-325BDD48B41F}" presName="node" presStyleLbl="node1" presStyleIdx="4" presStyleCnt="5">
        <dgm:presLayoutVars>
          <dgm:bulletEnabled val="1"/>
        </dgm:presLayoutVars>
      </dgm:prSet>
      <dgm:spPr/>
    </dgm:pt>
  </dgm:ptLst>
  <dgm:cxnLst>
    <dgm:cxn modelId="{D94745B5-1791-354B-9E80-B2B0F48511FD}" srcId="{31110F8E-B1D0-7747-92D6-F1837B15C7C1}" destId="{7DCBD145-D80D-A84F-98AB-EDB8DB26D91C}" srcOrd="1" destOrd="0" parTransId="{D18B2BCD-3B73-F049-A7A0-6527DF8BAA26}" sibTransId="{E44864F5-E842-5946-888C-1C39F2F33F00}"/>
    <dgm:cxn modelId="{CE4B7403-E32B-AC48-BA06-D68F3E52B988}" type="presOf" srcId="{7637BF36-8B83-3A44-AF5F-4258188CC95B}" destId="{ADE865C3-1E28-3D4C-B6A7-A09B9C180374}" srcOrd="0" destOrd="0" presId="urn:microsoft.com/office/officeart/2005/8/layout/default"/>
    <dgm:cxn modelId="{AEDBA557-7369-9C48-B8C4-8EF1DB73E5F8}" srcId="{31110F8E-B1D0-7747-92D6-F1837B15C7C1}" destId="{634F37A2-0660-F74E-A0A8-5E4137E49FEF}" srcOrd="0" destOrd="0" parTransId="{90D8F4E9-4EF8-EE4E-9835-D0B7E48601A2}" sibTransId="{62BD61BF-3689-5447-8661-5A81E9BD0C0F}"/>
    <dgm:cxn modelId="{974CBB5A-8D25-0A41-B59A-B42D0ADB7CE8}" srcId="{31110F8E-B1D0-7747-92D6-F1837B15C7C1}" destId="{7637BF36-8B83-3A44-AF5F-4258188CC95B}" srcOrd="2" destOrd="0" parTransId="{C6949D9F-B351-4A47-A9C6-4BF44973F39C}" sibTransId="{6E498812-F189-7E4D-9DCF-8BC5A233BBB0}"/>
    <dgm:cxn modelId="{26A5BACE-97AE-7649-8413-33642C07B93B}" type="presOf" srcId="{8CB38404-0938-8D47-986C-2F50B9456B0B}" destId="{692F061A-B989-F24E-BC19-8E208BD89BA5}" srcOrd="0" destOrd="0" presId="urn:microsoft.com/office/officeart/2005/8/layout/default"/>
    <dgm:cxn modelId="{75F4A741-B195-E946-8C71-7B8F92784E83}" type="presOf" srcId="{7DCBD145-D80D-A84F-98AB-EDB8DB26D91C}" destId="{B1FA70E7-079C-A84D-9F2D-6FE274DF92F2}" srcOrd="0" destOrd="0" presId="urn:microsoft.com/office/officeart/2005/8/layout/default"/>
    <dgm:cxn modelId="{400A13C4-6B6E-0840-BBE1-AD82033F0C3A}" type="presOf" srcId="{634F37A2-0660-F74E-A0A8-5E4137E49FEF}" destId="{E7ACC876-62CA-B74D-A720-64B32B60FAB0}" srcOrd="0" destOrd="0" presId="urn:microsoft.com/office/officeart/2005/8/layout/default"/>
    <dgm:cxn modelId="{C567A972-B225-D949-9E0A-281192FB902D}" srcId="{31110F8E-B1D0-7747-92D6-F1837B15C7C1}" destId="{CEC3200D-FE01-A64A-B7EC-325BDD48B41F}" srcOrd="4" destOrd="0" parTransId="{D40C63E3-817B-7C4D-B555-2746121EF65D}" sibTransId="{C261B4DB-C2AF-1E4B-8D56-345124000525}"/>
    <dgm:cxn modelId="{51778580-56F6-6A46-A03B-F3A77EA4AB0B}" type="presOf" srcId="{CEC3200D-FE01-A64A-B7EC-325BDD48B41F}" destId="{6BDB73DC-0761-5B47-B06B-0EB22D8CC408}" srcOrd="0" destOrd="0" presId="urn:microsoft.com/office/officeart/2005/8/layout/default"/>
    <dgm:cxn modelId="{4AF4C150-4881-E146-B807-1B36C499CCD3}" srcId="{31110F8E-B1D0-7747-92D6-F1837B15C7C1}" destId="{8CB38404-0938-8D47-986C-2F50B9456B0B}" srcOrd="3" destOrd="0" parTransId="{95FBEAAD-6D75-AC48-967B-2A1C33BE5BA2}" sibTransId="{F55B6526-DC32-CF4F-BF0E-9A05512908B1}"/>
    <dgm:cxn modelId="{C0F604D4-ADBD-9241-8430-30A4EDD75E9C}" type="presOf" srcId="{31110F8E-B1D0-7747-92D6-F1837B15C7C1}" destId="{C7F4B2C1-A9B0-504B-B1AE-BE54C724DED1}" srcOrd="0" destOrd="0" presId="urn:microsoft.com/office/officeart/2005/8/layout/default"/>
    <dgm:cxn modelId="{D35C6E3D-C855-2B4B-81FE-D3439E9577F8}" type="presParOf" srcId="{C7F4B2C1-A9B0-504B-B1AE-BE54C724DED1}" destId="{E7ACC876-62CA-B74D-A720-64B32B60FAB0}" srcOrd="0" destOrd="0" presId="urn:microsoft.com/office/officeart/2005/8/layout/default"/>
    <dgm:cxn modelId="{BAC15326-717D-AC4A-9560-CB8756309E3A}" type="presParOf" srcId="{C7F4B2C1-A9B0-504B-B1AE-BE54C724DED1}" destId="{F49002FD-81D2-B941-9F5B-80380DEFBE00}" srcOrd="1" destOrd="0" presId="urn:microsoft.com/office/officeart/2005/8/layout/default"/>
    <dgm:cxn modelId="{E456B33E-07BE-A149-BB1C-AD72B6F14953}" type="presParOf" srcId="{C7F4B2C1-A9B0-504B-B1AE-BE54C724DED1}" destId="{B1FA70E7-079C-A84D-9F2D-6FE274DF92F2}" srcOrd="2" destOrd="0" presId="urn:microsoft.com/office/officeart/2005/8/layout/default"/>
    <dgm:cxn modelId="{42033537-9EC6-7445-A828-F530E9B1718E}" type="presParOf" srcId="{C7F4B2C1-A9B0-504B-B1AE-BE54C724DED1}" destId="{4CE1A22D-7992-3C4F-A1AB-09668FB1C135}" srcOrd="3" destOrd="0" presId="urn:microsoft.com/office/officeart/2005/8/layout/default"/>
    <dgm:cxn modelId="{B66E99DA-2587-ED4E-AE13-B41981405212}" type="presParOf" srcId="{C7F4B2C1-A9B0-504B-B1AE-BE54C724DED1}" destId="{ADE865C3-1E28-3D4C-B6A7-A09B9C180374}" srcOrd="4" destOrd="0" presId="urn:microsoft.com/office/officeart/2005/8/layout/default"/>
    <dgm:cxn modelId="{6FE3778E-0868-A041-A5FE-E172DD4EE7DE}" type="presParOf" srcId="{C7F4B2C1-A9B0-504B-B1AE-BE54C724DED1}" destId="{85016FEE-3B65-D347-8DAE-C726874E7E40}" srcOrd="5" destOrd="0" presId="urn:microsoft.com/office/officeart/2005/8/layout/default"/>
    <dgm:cxn modelId="{90F83DC5-2524-6442-9E7E-0E60AC925938}" type="presParOf" srcId="{C7F4B2C1-A9B0-504B-B1AE-BE54C724DED1}" destId="{692F061A-B989-F24E-BC19-8E208BD89BA5}" srcOrd="6" destOrd="0" presId="urn:microsoft.com/office/officeart/2005/8/layout/default"/>
    <dgm:cxn modelId="{E70C4ABE-0559-C847-AD2D-172F0E1BD9CF}" type="presParOf" srcId="{C7F4B2C1-A9B0-504B-B1AE-BE54C724DED1}" destId="{4F9FE0CE-AB38-4748-9791-5DA744412499}" srcOrd="7" destOrd="0" presId="urn:microsoft.com/office/officeart/2005/8/layout/default"/>
    <dgm:cxn modelId="{C59B629F-0308-0B4C-89B8-4FEEF66C0692}" type="presParOf" srcId="{C7F4B2C1-A9B0-504B-B1AE-BE54C724DED1}" destId="{6BDB73DC-0761-5B47-B06B-0EB22D8CC408}"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5569111-09B9-CD42-8260-6CBC14440FBE}" type="doc">
      <dgm:prSet loTypeId="urn:microsoft.com/office/officeart/2005/8/layout/hList1" loCatId="" qsTypeId="urn:microsoft.com/office/officeart/2005/8/quickstyle/simple4" qsCatId="simple" csTypeId="urn:microsoft.com/office/officeart/2005/8/colors/accent1_2" csCatId="accent1" phldr="1"/>
      <dgm:spPr/>
      <dgm:t>
        <a:bodyPr/>
        <a:lstStyle/>
        <a:p>
          <a:endParaRPr lang="en-US"/>
        </a:p>
      </dgm:t>
    </dgm:pt>
    <dgm:pt modelId="{2559CBCF-5236-7E4B-ADF4-657CAC01497F}">
      <dgm:prSet phldrT="[Text]"/>
      <dgm:spPr>
        <a:solidFill>
          <a:srgbClr val="529221"/>
        </a:solidFill>
      </dgm:spPr>
      <dgm:t>
        <a:bodyPr/>
        <a:lstStyle/>
        <a:p>
          <a:r>
            <a:rPr lang="en-US" dirty="0">
              <a:solidFill>
                <a:srgbClr val="000000"/>
              </a:solidFill>
            </a:rPr>
            <a:t>Single Price</a:t>
          </a:r>
        </a:p>
      </dgm:t>
    </dgm:pt>
    <dgm:pt modelId="{68327022-6CF1-1546-80B4-DF76A4440480}" type="parTrans" cxnId="{AF858144-229D-A045-9DA1-7A085F9C8CC4}">
      <dgm:prSet/>
      <dgm:spPr/>
      <dgm:t>
        <a:bodyPr/>
        <a:lstStyle/>
        <a:p>
          <a:endParaRPr lang="en-US"/>
        </a:p>
      </dgm:t>
    </dgm:pt>
    <dgm:pt modelId="{593D4E2B-02DB-684B-9D6D-FFF3A0490C33}" type="sibTrans" cxnId="{AF858144-229D-A045-9DA1-7A085F9C8CC4}">
      <dgm:prSet/>
      <dgm:spPr/>
      <dgm:t>
        <a:bodyPr/>
        <a:lstStyle/>
        <a:p>
          <a:endParaRPr lang="en-US"/>
        </a:p>
      </dgm:t>
    </dgm:pt>
    <dgm:pt modelId="{958A505B-C414-984F-BE48-965D4EF937EB}">
      <dgm:prSet phldrT="[Text]"/>
      <dgm:spPr>
        <a:solidFill>
          <a:schemeClr val="accent4">
            <a:lumMod val="20000"/>
            <a:lumOff val="80000"/>
            <a:alpha val="90000"/>
          </a:schemeClr>
        </a:solidFill>
      </dgm:spPr>
      <dgm:t>
        <a:bodyPr/>
        <a:lstStyle/>
        <a:p>
          <a:r>
            <a:rPr lang="en-US" dirty="0">
              <a:solidFill>
                <a:srgbClr val="000000"/>
              </a:solidFill>
            </a:rPr>
            <a:t>All goods and services at the same price</a:t>
          </a:r>
        </a:p>
      </dgm:t>
    </dgm:pt>
    <dgm:pt modelId="{0832EE8C-2FCC-0549-BEC6-C275598B31DB}" type="parTrans" cxnId="{990C6B5F-EF6C-B747-A647-314685BC4906}">
      <dgm:prSet/>
      <dgm:spPr/>
      <dgm:t>
        <a:bodyPr/>
        <a:lstStyle/>
        <a:p>
          <a:endParaRPr lang="en-US"/>
        </a:p>
      </dgm:t>
    </dgm:pt>
    <dgm:pt modelId="{0C69FF63-2850-BB4D-B199-E79B0AE1FE8F}" type="sibTrans" cxnId="{990C6B5F-EF6C-B747-A647-314685BC4906}">
      <dgm:prSet/>
      <dgm:spPr/>
      <dgm:t>
        <a:bodyPr/>
        <a:lstStyle/>
        <a:p>
          <a:endParaRPr lang="en-US"/>
        </a:p>
      </dgm:t>
    </dgm:pt>
    <dgm:pt modelId="{6EF19AA2-4C9E-9E4C-8F86-A1CE6A9F1F64}">
      <dgm:prSet phldrT="[Text]"/>
      <dgm:spPr>
        <a:solidFill>
          <a:schemeClr val="accent4">
            <a:lumMod val="20000"/>
            <a:lumOff val="80000"/>
            <a:alpha val="90000"/>
          </a:schemeClr>
        </a:solidFill>
      </dgm:spPr>
      <dgm:t>
        <a:bodyPr/>
        <a:lstStyle/>
        <a:p>
          <a:r>
            <a:rPr lang="en-US" dirty="0">
              <a:solidFill>
                <a:srgbClr val="000000"/>
              </a:solidFill>
            </a:rPr>
            <a:t>Removes price comparison from the buying process</a:t>
          </a:r>
        </a:p>
      </dgm:t>
    </dgm:pt>
    <dgm:pt modelId="{E4DE0209-83CE-7D4E-8D2A-A22A839377B4}" type="parTrans" cxnId="{4C4AA7DC-E24A-C04B-92B0-8F4ABC03611A}">
      <dgm:prSet/>
      <dgm:spPr/>
      <dgm:t>
        <a:bodyPr/>
        <a:lstStyle/>
        <a:p>
          <a:endParaRPr lang="en-US"/>
        </a:p>
      </dgm:t>
    </dgm:pt>
    <dgm:pt modelId="{22CDF063-5808-6245-9768-D9B44CFBC3D5}" type="sibTrans" cxnId="{4C4AA7DC-E24A-C04B-92B0-8F4ABC03611A}">
      <dgm:prSet/>
      <dgm:spPr/>
      <dgm:t>
        <a:bodyPr/>
        <a:lstStyle/>
        <a:p>
          <a:endParaRPr lang="en-US"/>
        </a:p>
      </dgm:t>
    </dgm:pt>
    <dgm:pt modelId="{683590DC-1DD8-994F-9B39-83E0C4A74125}">
      <dgm:prSet phldrT="[Text]"/>
      <dgm:spPr>
        <a:solidFill>
          <a:srgbClr val="529221"/>
        </a:solidFill>
      </dgm:spPr>
      <dgm:t>
        <a:bodyPr/>
        <a:lstStyle/>
        <a:p>
          <a:r>
            <a:rPr lang="en-US" dirty="0">
              <a:solidFill>
                <a:srgbClr val="000000"/>
              </a:solidFill>
            </a:rPr>
            <a:t>Flexible Price</a:t>
          </a:r>
        </a:p>
      </dgm:t>
    </dgm:pt>
    <dgm:pt modelId="{B9D95F0F-ADF6-B14D-AD0A-B8FAFD87E55B}" type="parTrans" cxnId="{C96E0F07-7E47-7849-BD12-D142E7E94A33}">
      <dgm:prSet/>
      <dgm:spPr/>
      <dgm:t>
        <a:bodyPr/>
        <a:lstStyle/>
        <a:p>
          <a:endParaRPr lang="en-US"/>
        </a:p>
      </dgm:t>
    </dgm:pt>
    <dgm:pt modelId="{6A5DE3B8-4E2F-D346-95B4-9CD585064DAB}" type="sibTrans" cxnId="{C96E0F07-7E47-7849-BD12-D142E7E94A33}">
      <dgm:prSet/>
      <dgm:spPr/>
      <dgm:t>
        <a:bodyPr/>
        <a:lstStyle/>
        <a:p>
          <a:endParaRPr lang="en-US"/>
        </a:p>
      </dgm:t>
    </dgm:pt>
    <dgm:pt modelId="{13B9F9BE-D96A-EA4C-B1BE-3A53A988F009}">
      <dgm:prSet phldrT="[Text]"/>
      <dgm:spPr>
        <a:solidFill>
          <a:schemeClr val="accent4">
            <a:lumMod val="20000"/>
            <a:lumOff val="80000"/>
            <a:alpha val="90000"/>
          </a:schemeClr>
        </a:solidFill>
      </dgm:spPr>
      <dgm:t>
        <a:bodyPr/>
        <a:lstStyle/>
        <a:p>
          <a:r>
            <a:rPr lang="en-US" dirty="0">
              <a:solidFill>
                <a:srgbClr val="000000"/>
              </a:solidFill>
            </a:rPr>
            <a:t>Different customers pay different prices</a:t>
          </a:r>
        </a:p>
      </dgm:t>
    </dgm:pt>
    <dgm:pt modelId="{65923EC6-1664-E54A-BD4C-760793F8137A}" type="parTrans" cxnId="{ECCB6E8C-D61B-EA49-9152-D810B16A1B10}">
      <dgm:prSet/>
      <dgm:spPr/>
      <dgm:t>
        <a:bodyPr/>
        <a:lstStyle/>
        <a:p>
          <a:endParaRPr lang="en-US"/>
        </a:p>
      </dgm:t>
    </dgm:pt>
    <dgm:pt modelId="{65EFDBA5-8F93-EB4F-9D17-DC3E9B79DDE6}" type="sibTrans" cxnId="{ECCB6E8C-D61B-EA49-9152-D810B16A1B10}">
      <dgm:prSet/>
      <dgm:spPr/>
      <dgm:t>
        <a:bodyPr/>
        <a:lstStyle/>
        <a:p>
          <a:endParaRPr lang="en-US"/>
        </a:p>
      </dgm:t>
    </dgm:pt>
    <dgm:pt modelId="{25892F14-1FD0-2A49-9CFA-43794E6CEBEE}">
      <dgm:prSet phldrT="[Text]"/>
      <dgm:spPr>
        <a:solidFill>
          <a:schemeClr val="accent4">
            <a:lumMod val="20000"/>
            <a:lumOff val="80000"/>
            <a:alpha val="90000"/>
          </a:schemeClr>
        </a:solidFill>
      </dgm:spPr>
      <dgm:t>
        <a:bodyPr/>
        <a:lstStyle/>
        <a:p>
          <a:r>
            <a:rPr lang="en-US" dirty="0">
              <a:solidFill>
                <a:srgbClr val="000000"/>
              </a:solidFill>
            </a:rPr>
            <a:t>Allows the seller flexibility with respect to competition</a:t>
          </a:r>
        </a:p>
      </dgm:t>
    </dgm:pt>
    <dgm:pt modelId="{AFCFAFCD-FD25-FB41-BA8D-BCB1A27D4DF3}" type="parTrans" cxnId="{B6DF3676-2B49-5B43-822B-EC04E7156EAF}">
      <dgm:prSet/>
      <dgm:spPr/>
      <dgm:t>
        <a:bodyPr/>
        <a:lstStyle/>
        <a:p>
          <a:endParaRPr lang="en-US"/>
        </a:p>
      </dgm:t>
    </dgm:pt>
    <dgm:pt modelId="{2EE37D77-8283-2B4B-9976-8052662E55F0}" type="sibTrans" cxnId="{B6DF3676-2B49-5B43-822B-EC04E7156EAF}">
      <dgm:prSet/>
      <dgm:spPr/>
      <dgm:t>
        <a:bodyPr/>
        <a:lstStyle/>
        <a:p>
          <a:endParaRPr lang="en-US"/>
        </a:p>
      </dgm:t>
    </dgm:pt>
    <dgm:pt modelId="{6EC9F9EA-AEC6-184E-A91B-89DEAA831EBE}">
      <dgm:prSet phldrT="[Text]"/>
      <dgm:spPr>
        <a:solidFill>
          <a:srgbClr val="529221"/>
        </a:solidFill>
      </dgm:spPr>
      <dgm:t>
        <a:bodyPr/>
        <a:lstStyle/>
        <a:p>
          <a:r>
            <a:rPr lang="en-US" dirty="0">
              <a:solidFill>
                <a:srgbClr val="000000"/>
              </a:solidFill>
            </a:rPr>
            <a:t>Professional Services</a:t>
          </a:r>
        </a:p>
      </dgm:t>
    </dgm:pt>
    <dgm:pt modelId="{44FF760E-C88E-AC4D-8AD3-7355335C80D6}" type="parTrans" cxnId="{E9E5BF3F-A971-FD41-8FBD-A2EC7322E42B}">
      <dgm:prSet/>
      <dgm:spPr/>
      <dgm:t>
        <a:bodyPr/>
        <a:lstStyle/>
        <a:p>
          <a:endParaRPr lang="en-US"/>
        </a:p>
      </dgm:t>
    </dgm:pt>
    <dgm:pt modelId="{6C67EF63-621D-0442-969E-110EAD12360A}" type="sibTrans" cxnId="{E9E5BF3F-A971-FD41-8FBD-A2EC7322E42B}">
      <dgm:prSet/>
      <dgm:spPr/>
      <dgm:t>
        <a:bodyPr/>
        <a:lstStyle/>
        <a:p>
          <a:endParaRPr lang="en-US"/>
        </a:p>
      </dgm:t>
    </dgm:pt>
    <dgm:pt modelId="{E0192DA3-4793-D94D-AEE0-380CF67391E2}">
      <dgm:prSet phldrT="[Text]"/>
      <dgm:spPr>
        <a:solidFill>
          <a:schemeClr val="accent4">
            <a:lumMod val="20000"/>
            <a:lumOff val="80000"/>
            <a:alpha val="90000"/>
          </a:schemeClr>
        </a:solidFill>
      </dgm:spPr>
      <dgm:t>
        <a:bodyPr/>
        <a:lstStyle/>
        <a:p>
          <a:r>
            <a:rPr lang="en-US" dirty="0">
              <a:solidFill>
                <a:srgbClr val="000000"/>
              </a:solidFill>
            </a:rPr>
            <a:t>Used by people who have </a:t>
          </a:r>
          <a:r>
            <a:rPr lang="en-US" dirty="0"/>
            <a:t>specialized training</a:t>
          </a:r>
        </a:p>
      </dgm:t>
    </dgm:pt>
    <dgm:pt modelId="{7F6BAED3-406D-1346-B002-84E0D4EC4923}" type="parTrans" cxnId="{EBD373E1-D51B-6649-A297-C203107F855B}">
      <dgm:prSet/>
      <dgm:spPr/>
      <dgm:t>
        <a:bodyPr/>
        <a:lstStyle/>
        <a:p>
          <a:endParaRPr lang="en-US"/>
        </a:p>
      </dgm:t>
    </dgm:pt>
    <dgm:pt modelId="{50D1BC1C-24F3-0544-BF2E-7932766D20D9}" type="sibTrans" cxnId="{EBD373E1-D51B-6649-A297-C203107F855B}">
      <dgm:prSet/>
      <dgm:spPr/>
      <dgm:t>
        <a:bodyPr/>
        <a:lstStyle/>
        <a:p>
          <a:endParaRPr lang="en-US"/>
        </a:p>
      </dgm:t>
    </dgm:pt>
    <dgm:pt modelId="{5FC6A50F-CBA6-784F-A804-9DA8B3E9D350}">
      <dgm:prSet phldrT="[Text]"/>
      <dgm:spPr>
        <a:solidFill>
          <a:schemeClr val="accent4">
            <a:lumMod val="20000"/>
            <a:lumOff val="80000"/>
            <a:alpha val="90000"/>
          </a:schemeClr>
        </a:solidFill>
      </dgm:spPr>
      <dgm:t>
        <a:bodyPr/>
        <a:lstStyle/>
        <a:p>
          <a:r>
            <a:rPr lang="en-US" dirty="0"/>
            <a:t>Price sensitivity is limited so consumer will bear the price given</a:t>
          </a:r>
        </a:p>
      </dgm:t>
    </dgm:pt>
    <dgm:pt modelId="{F8341C02-814F-014A-81C6-EB20503BD5BD}" type="parTrans" cxnId="{FF9BA73B-A2FF-504E-B0D8-C26672A38C6A}">
      <dgm:prSet/>
      <dgm:spPr/>
      <dgm:t>
        <a:bodyPr/>
        <a:lstStyle/>
        <a:p>
          <a:endParaRPr lang="en-US"/>
        </a:p>
      </dgm:t>
    </dgm:pt>
    <dgm:pt modelId="{784F5D45-A23A-E347-9A70-84D5FBAFD6BE}" type="sibTrans" cxnId="{FF9BA73B-A2FF-504E-B0D8-C26672A38C6A}">
      <dgm:prSet/>
      <dgm:spPr/>
      <dgm:t>
        <a:bodyPr/>
        <a:lstStyle/>
        <a:p>
          <a:endParaRPr lang="en-US"/>
        </a:p>
      </dgm:t>
    </dgm:pt>
    <dgm:pt modelId="{CA5E3C63-D088-2E42-8E93-C6DDD57215C6}">
      <dgm:prSet phldrT="[Text]"/>
      <dgm:spPr>
        <a:solidFill>
          <a:schemeClr val="accent4">
            <a:lumMod val="20000"/>
            <a:lumOff val="80000"/>
            <a:alpha val="90000"/>
          </a:schemeClr>
        </a:solidFill>
      </dgm:spPr>
      <dgm:t>
        <a:bodyPr/>
        <a:lstStyle/>
        <a:p>
          <a:r>
            <a:rPr lang="en-US" dirty="0">
              <a:solidFill>
                <a:srgbClr val="000000"/>
              </a:solidFill>
            </a:rPr>
            <a:t>Good when dealing with price-conscious consumers</a:t>
          </a:r>
        </a:p>
      </dgm:t>
    </dgm:pt>
    <dgm:pt modelId="{F96465D3-6D0E-EE47-B47B-8B5175F10C37}" type="parTrans" cxnId="{92173EE4-5D0A-C041-A280-1BE4601BD615}">
      <dgm:prSet/>
      <dgm:spPr/>
      <dgm:t>
        <a:bodyPr/>
        <a:lstStyle/>
        <a:p>
          <a:endParaRPr lang="en-US"/>
        </a:p>
      </dgm:t>
    </dgm:pt>
    <dgm:pt modelId="{D1CBDCDC-D3D6-0B42-8E44-F9C0BC9BC9FB}" type="sibTrans" cxnId="{92173EE4-5D0A-C041-A280-1BE4601BD615}">
      <dgm:prSet/>
      <dgm:spPr/>
      <dgm:t>
        <a:bodyPr/>
        <a:lstStyle/>
        <a:p>
          <a:endParaRPr lang="en-US"/>
        </a:p>
      </dgm:t>
    </dgm:pt>
    <dgm:pt modelId="{8800374B-CC85-DB42-935A-EFC6D4F786DF}">
      <dgm:prSet phldrT="[Text]"/>
      <dgm:spPr>
        <a:solidFill>
          <a:schemeClr val="accent4">
            <a:lumMod val="20000"/>
            <a:lumOff val="80000"/>
            <a:alpha val="90000"/>
          </a:schemeClr>
        </a:solidFill>
      </dgm:spPr>
      <dgm:t>
        <a:bodyPr/>
        <a:lstStyle/>
        <a:p>
          <a:r>
            <a:rPr lang="en-US" dirty="0">
              <a:solidFill>
                <a:srgbClr val="000000"/>
              </a:solidFill>
            </a:rPr>
            <a:t>Lack of consistent profit </a:t>
          </a:r>
        </a:p>
      </dgm:t>
    </dgm:pt>
    <dgm:pt modelId="{6DD18634-7F70-FE41-8C3E-28FBD2AC0A1B}" type="parTrans" cxnId="{90E32D97-A058-274F-AD72-66B1360B09B2}">
      <dgm:prSet/>
      <dgm:spPr/>
      <dgm:t>
        <a:bodyPr/>
        <a:lstStyle/>
        <a:p>
          <a:endParaRPr lang="en-US"/>
        </a:p>
      </dgm:t>
    </dgm:pt>
    <dgm:pt modelId="{43A899D4-BC41-8A42-AB43-6DD8E2B9B776}" type="sibTrans" cxnId="{90E32D97-A058-274F-AD72-66B1360B09B2}">
      <dgm:prSet/>
      <dgm:spPr/>
      <dgm:t>
        <a:bodyPr/>
        <a:lstStyle/>
        <a:p>
          <a:endParaRPr lang="en-US"/>
        </a:p>
      </dgm:t>
    </dgm:pt>
    <dgm:pt modelId="{6234901D-5E9B-C241-A26B-CEB9FB560CFA}">
      <dgm:prSet phldrT="[Text]"/>
      <dgm:spPr>
        <a:solidFill>
          <a:schemeClr val="accent4">
            <a:lumMod val="20000"/>
            <a:lumOff val="80000"/>
            <a:alpha val="90000"/>
          </a:schemeClr>
        </a:solidFill>
      </dgm:spPr>
      <dgm:t>
        <a:bodyPr/>
        <a:lstStyle/>
        <a:p>
          <a:r>
            <a:rPr lang="en-US" dirty="0"/>
            <a:t>Must be ethical</a:t>
          </a:r>
        </a:p>
      </dgm:t>
    </dgm:pt>
    <dgm:pt modelId="{229D9088-8E30-3047-B113-34FB31057592}" type="parTrans" cxnId="{7065FAD6-3C34-974F-AF8B-BB04682C1330}">
      <dgm:prSet/>
      <dgm:spPr/>
      <dgm:t>
        <a:bodyPr/>
        <a:lstStyle/>
        <a:p>
          <a:endParaRPr lang="en-US"/>
        </a:p>
      </dgm:t>
    </dgm:pt>
    <dgm:pt modelId="{569E4B84-F51D-2943-8CBA-A04E47A9BBB4}" type="sibTrans" cxnId="{7065FAD6-3C34-974F-AF8B-BB04682C1330}">
      <dgm:prSet/>
      <dgm:spPr/>
      <dgm:t>
        <a:bodyPr/>
        <a:lstStyle/>
        <a:p>
          <a:endParaRPr lang="en-US"/>
        </a:p>
      </dgm:t>
    </dgm:pt>
    <dgm:pt modelId="{3B184903-1032-2C4B-8B7F-98261501F43D}" type="pres">
      <dgm:prSet presAssocID="{65569111-09B9-CD42-8260-6CBC14440FBE}" presName="Name0" presStyleCnt="0">
        <dgm:presLayoutVars>
          <dgm:dir/>
          <dgm:animLvl val="lvl"/>
          <dgm:resizeHandles val="exact"/>
        </dgm:presLayoutVars>
      </dgm:prSet>
      <dgm:spPr/>
    </dgm:pt>
    <dgm:pt modelId="{6186A3DF-615D-0A4A-B3B2-57AA730AA2C1}" type="pres">
      <dgm:prSet presAssocID="{2559CBCF-5236-7E4B-ADF4-657CAC01497F}" presName="composite" presStyleCnt="0"/>
      <dgm:spPr/>
    </dgm:pt>
    <dgm:pt modelId="{D165B916-AE56-6F49-8D42-DA4F4A292A53}" type="pres">
      <dgm:prSet presAssocID="{2559CBCF-5236-7E4B-ADF4-657CAC01497F}" presName="parTx" presStyleLbl="alignNode1" presStyleIdx="0" presStyleCnt="3">
        <dgm:presLayoutVars>
          <dgm:chMax val="0"/>
          <dgm:chPref val="0"/>
          <dgm:bulletEnabled val="1"/>
        </dgm:presLayoutVars>
      </dgm:prSet>
      <dgm:spPr/>
    </dgm:pt>
    <dgm:pt modelId="{365BD9C7-0872-9D4C-8E67-B9792ACAB5C1}" type="pres">
      <dgm:prSet presAssocID="{2559CBCF-5236-7E4B-ADF4-657CAC01497F}" presName="desTx" presStyleLbl="alignAccFollowNode1" presStyleIdx="0" presStyleCnt="3">
        <dgm:presLayoutVars>
          <dgm:bulletEnabled val="1"/>
        </dgm:presLayoutVars>
      </dgm:prSet>
      <dgm:spPr/>
    </dgm:pt>
    <dgm:pt modelId="{1902C6AB-F8F3-7E45-84FF-63A0F8B44F07}" type="pres">
      <dgm:prSet presAssocID="{593D4E2B-02DB-684B-9D6D-FFF3A0490C33}" presName="space" presStyleCnt="0"/>
      <dgm:spPr/>
    </dgm:pt>
    <dgm:pt modelId="{F560BAAF-3455-A54D-A62E-7B1485E6C66B}" type="pres">
      <dgm:prSet presAssocID="{683590DC-1DD8-994F-9B39-83E0C4A74125}" presName="composite" presStyleCnt="0"/>
      <dgm:spPr/>
    </dgm:pt>
    <dgm:pt modelId="{56A18791-AD91-B14E-9118-507666C42CA3}" type="pres">
      <dgm:prSet presAssocID="{683590DC-1DD8-994F-9B39-83E0C4A74125}" presName="parTx" presStyleLbl="alignNode1" presStyleIdx="1" presStyleCnt="3">
        <dgm:presLayoutVars>
          <dgm:chMax val="0"/>
          <dgm:chPref val="0"/>
          <dgm:bulletEnabled val="1"/>
        </dgm:presLayoutVars>
      </dgm:prSet>
      <dgm:spPr/>
    </dgm:pt>
    <dgm:pt modelId="{108A2FEA-02BE-A34A-979F-6A843579634B}" type="pres">
      <dgm:prSet presAssocID="{683590DC-1DD8-994F-9B39-83E0C4A74125}" presName="desTx" presStyleLbl="alignAccFollowNode1" presStyleIdx="1" presStyleCnt="3">
        <dgm:presLayoutVars>
          <dgm:bulletEnabled val="1"/>
        </dgm:presLayoutVars>
      </dgm:prSet>
      <dgm:spPr/>
    </dgm:pt>
    <dgm:pt modelId="{DFC085E1-AB4B-C14F-B488-23AC15CEBD3B}" type="pres">
      <dgm:prSet presAssocID="{6A5DE3B8-4E2F-D346-95B4-9CD585064DAB}" presName="space" presStyleCnt="0"/>
      <dgm:spPr/>
    </dgm:pt>
    <dgm:pt modelId="{6B8AEDAB-D17C-A74E-9568-71B26116DBF4}" type="pres">
      <dgm:prSet presAssocID="{6EC9F9EA-AEC6-184E-A91B-89DEAA831EBE}" presName="composite" presStyleCnt="0"/>
      <dgm:spPr/>
    </dgm:pt>
    <dgm:pt modelId="{CC15142D-674E-2A49-AAF7-8644AC4B97E3}" type="pres">
      <dgm:prSet presAssocID="{6EC9F9EA-AEC6-184E-A91B-89DEAA831EBE}" presName="parTx" presStyleLbl="alignNode1" presStyleIdx="2" presStyleCnt="3">
        <dgm:presLayoutVars>
          <dgm:chMax val="0"/>
          <dgm:chPref val="0"/>
          <dgm:bulletEnabled val="1"/>
        </dgm:presLayoutVars>
      </dgm:prSet>
      <dgm:spPr/>
    </dgm:pt>
    <dgm:pt modelId="{A56E5B12-D59A-0744-BCD4-83C1771413AC}" type="pres">
      <dgm:prSet presAssocID="{6EC9F9EA-AEC6-184E-A91B-89DEAA831EBE}" presName="desTx" presStyleLbl="alignAccFollowNode1" presStyleIdx="2" presStyleCnt="3">
        <dgm:presLayoutVars>
          <dgm:bulletEnabled val="1"/>
        </dgm:presLayoutVars>
      </dgm:prSet>
      <dgm:spPr/>
    </dgm:pt>
  </dgm:ptLst>
  <dgm:cxnLst>
    <dgm:cxn modelId="{4C4AA7DC-E24A-C04B-92B0-8F4ABC03611A}" srcId="{2559CBCF-5236-7E4B-ADF4-657CAC01497F}" destId="{6EF19AA2-4C9E-9E4C-8F86-A1CE6A9F1F64}" srcOrd="1" destOrd="0" parTransId="{E4DE0209-83CE-7D4E-8D2A-A22A839377B4}" sibTransId="{22CDF063-5808-6245-9768-D9B44CFBC3D5}"/>
    <dgm:cxn modelId="{B6DF3676-2B49-5B43-822B-EC04E7156EAF}" srcId="{683590DC-1DD8-994F-9B39-83E0C4A74125}" destId="{25892F14-1FD0-2A49-9CFA-43794E6CEBEE}" srcOrd="1" destOrd="0" parTransId="{AFCFAFCD-FD25-FB41-BA8D-BCB1A27D4DF3}" sibTransId="{2EE37D77-8283-2B4B-9976-8052662E55F0}"/>
    <dgm:cxn modelId="{ECCB6E8C-D61B-EA49-9152-D810B16A1B10}" srcId="{683590DC-1DD8-994F-9B39-83E0C4A74125}" destId="{13B9F9BE-D96A-EA4C-B1BE-3A53A988F009}" srcOrd="0" destOrd="0" parTransId="{65923EC6-1664-E54A-BD4C-760793F8137A}" sibTransId="{65EFDBA5-8F93-EB4F-9D17-DC3E9B79DDE6}"/>
    <dgm:cxn modelId="{C96E0F07-7E47-7849-BD12-D142E7E94A33}" srcId="{65569111-09B9-CD42-8260-6CBC14440FBE}" destId="{683590DC-1DD8-994F-9B39-83E0C4A74125}" srcOrd="1" destOrd="0" parTransId="{B9D95F0F-ADF6-B14D-AD0A-B8FAFD87E55B}" sibTransId="{6A5DE3B8-4E2F-D346-95B4-9CD585064DAB}"/>
    <dgm:cxn modelId="{53511810-67F5-964D-A8D7-A40138E3DA36}" type="presOf" srcId="{5FC6A50F-CBA6-784F-A804-9DA8B3E9D350}" destId="{A56E5B12-D59A-0744-BCD4-83C1771413AC}" srcOrd="0" destOrd="1" presId="urn:microsoft.com/office/officeart/2005/8/layout/hList1"/>
    <dgm:cxn modelId="{CFB571B8-544C-A349-B861-55A42294A3E0}" type="presOf" srcId="{25892F14-1FD0-2A49-9CFA-43794E6CEBEE}" destId="{108A2FEA-02BE-A34A-979F-6A843579634B}" srcOrd="0" destOrd="1" presId="urn:microsoft.com/office/officeart/2005/8/layout/hList1"/>
    <dgm:cxn modelId="{AF858144-229D-A045-9DA1-7A085F9C8CC4}" srcId="{65569111-09B9-CD42-8260-6CBC14440FBE}" destId="{2559CBCF-5236-7E4B-ADF4-657CAC01497F}" srcOrd="0" destOrd="0" parTransId="{68327022-6CF1-1546-80B4-DF76A4440480}" sibTransId="{593D4E2B-02DB-684B-9D6D-FFF3A0490C33}"/>
    <dgm:cxn modelId="{92173EE4-5D0A-C041-A280-1BE4601BD615}" srcId="{683590DC-1DD8-994F-9B39-83E0C4A74125}" destId="{CA5E3C63-D088-2E42-8E93-C6DDD57215C6}" srcOrd="2" destOrd="0" parTransId="{F96465D3-6D0E-EE47-B47B-8B5175F10C37}" sibTransId="{D1CBDCDC-D3D6-0B42-8E44-F9C0BC9BC9FB}"/>
    <dgm:cxn modelId="{EA8ECEBD-DC1C-C94A-8B4E-E67595E5D469}" type="presOf" srcId="{6EC9F9EA-AEC6-184E-A91B-89DEAA831EBE}" destId="{CC15142D-674E-2A49-AAF7-8644AC4B97E3}" srcOrd="0" destOrd="0" presId="urn:microsoft.com/office/officeart/2005/8/layout/hList1"/>
    <dgm:cxn modelId="{E9E5BF3F-A971-FD41-8FBD-A2EC7322E42B}" srcId="{65569111-09B9-CD42-8260-6CBC14440FBE}" destId="{6EC9F9EA-AEC6-184E-A91B-89DEAA831EBE}" srcOrd="2" destOrd="0" parTransId="{44FF760E-C88E-AC4D-8AD3-7355335C80D6}" sibTransId="{6C67EF63-621D-0442-969E-110EAD12360A}"/>
    <dgm:cxn modelId="{4414B420-BFC9-7B48-A695-F08D2D40AE95}" type="presOf" srcId="{8800374B-CC85-DB42-935A-EFC6D4F786DF}" destId="{108A2FEA-02BE-A34A-979F-6A843579634B}" srcOrd="0" destOrd="3" presId="urn:microsoft.com/office/officeart/2005/8/layout/hList1"/>
    <dgm:cxn modelId="{FF9BA73B-A2FF-504E-B0D8-C26672A38C6A}" srcId="{6EC9F9EA-AEC6-184E-A91B-89DEAA831EBE}" destId="{5FC6A50F-CBA6-784F-A804-9DA8B3E9D350}" srcOrd="1" destOrd="0" parTransId="{F8341C02-814F-014A-81C6-EB20503BD5BD}" sibTransId="{784F5D45-A23A-E347-9A70-84D5FBAFD6BE}"/>
    <dgm:cxn modelId="{1F180841-4C71-764D-AB73-51800BB968C7}" type="presOf" srcId="{65569111-09B9-CD42-8260-6CBC14440FBE}" destId="{3B184903-1032-2C4B-8B7F-98261501F43D}" srcOrd="0" destOrd="0" presId="urn:microsoft.com/office/officeart/2005/8/layout/hList1"/>
    <dgm:cxn modelId="{08E74EE1-0A83-1044-A872-A8B0BB67606E}" type="presOf" srcId="{E0192DA3-4793-D94D-AEE0-380CF67391E2}" destId="{A56E5B12-D59A-0744-BCD4-83C1771413AC}" srcOrd="0" destOrd="0" presId="urn:microsoft.com/office/officeart/2005/8/layout/hList1"/>
    <dgm:cxn modelId="{7C39439A-7ECE-1D43-B1F8-690D3D2A186C}" type="presOf" srcId="{CA5E3C63-D088-2E42-8E93-C6DDD57215C6}" destId="{108A2FEA-02BE-A34A-979F-6A843579634B}" srcOrd="0" destOrd="2" presId="urn:microsoft.com/office/officeart/2005/8/layout/hList1"/>
    <dgm:cxn modelId="{90E32D97-A058-274F-AD72-66B1360B09B2}" srcId="{683590DC-1DD8-994F-9B39-83E0C4A74125}" destId="{8800374B-CC85-DB42-935A-EFC6D4F786DF}" srcOrd="3" destOrd="0" parTransId="{6DD18634-7F70-FE41-8C3E-28FBD2AC0A1B}" sibTransId="{43A899D4-BC41-8A42-AB43-6DD8E2B9B776}"/>
    <dgm:cxn modelId="{335A7B70-1BC7-A74D-A206-251524C95E63}" type="presOf" srcId="{958A505B-C414-984F-BE48-965D4EF937EB}" destId="{365BD9C7-0872-9D4C-8E67-B9792ACAB5C1}" srcOrd="0" destOrd="0" presId="urn:microsoft.com/office/officeart/2005/8/layout/hList1"/>
    <dgm:cxn modelId="{EBD373E1-D51B-6649-A297-C203107F855B}" srcId="{6EC9F9EA-AEC6-184E-A91B-89DEAA831EBE}" destId="{E0192DA3-4793-D94D-AEE0-380CF67391E2}" srcOrd="0" destOrd="0" parTransId="{7F6BAED3-406D-1346-B002-84E0D4EC4923}" sibTransId="{50D1BC1C-24F3-0544-BF2E-7932766D20D9}"/>
    <dgm:cxn modelId="{C86ACDF6-FAF6-2047-925C-0883A2376289}" type="presOf" srcId="{6EF19AA2-4C9E-9E4C-8F86-A1CE6A9F1F64}" destId="{365BD9C7-0872-9D4C-8E67-B9792ACAB5C1}" srcOrd="0" destOrd="1" presId="urn:microsoft.com/office/officeart/2005/8/layout/hList1"/>
    <dgm:cxn modelId="{11A54800-0F5F-6A48-96AC-794C003A39E7}" type="presOf" srcId="{6234901D-5E9B-C241-A26B-CEB9FB560CFA}" destId="{A56E5B12-D59A-0744-BCD4-83C1771413AC}" srcOrd="0" destOrd="2" presId="urn:microsoft.com/office/officeart/2005/8/layout/hList1"/>
    <dgm:cxn modelId="{C549A261-9461-9F47-BB6B-44B1C39D2DC2}" type="presOf" srcId="{683590DC-1DD8-994F-9B39-83E0C4A74125}" destId="{56A18791-AD91-B14E-9118-507666C42CA3}" srcOrd="0" destOrd="0" presId="urn:microsoft.com/office/officeart/2005/8/layout/hList1"/>
    <dgm:cxn modelId="{990C6B5F-EF6C-B747-A647-314685BC4906}" srcId="{2559CBCF-5236-7E4B-ADF4-657CAC01497F}" destId="{958A505B-C414-984F-BE48-965D4EF937EB}" srcOrd="0" destOrd="0" parTransId="{0832EE8C-2FCC-0549-BEC6-C275598B31DB}" sibTransId="{0C69FF63-2850-BB4D-B199-E79B0AE1FE8F}"/>
    <dgm:cxn modelId="{7065FAD6-3C34-974F-AF8B-BB04682C1330}" srcId="{6EC9F9EA-AEC6-184E-A91B-89DEAA831EBE}" destId="{6234901D-5E9B-C241-A26B-CEB9FB560CFA}" srcOrd="2" destOrd="0" parTransId="{229D9088-8E30-3047-B113-34FB31057592}" sibTransId="{569E4B84-F51D-2943-8CBA-A04E47A9BBB4}"/>
    <dgm:cxn modelId="{44E3DD76-1256-7947-97DE-F42CAA622CF1}" type="presOf" srcId="{13B9F9BE-D96A-EA4C-B1BE-3A53A988F009}" destId="{108A2FEA-02BE-A34A-979F-6A843579634B}" srcOrd="0" destOrd="0" presId="urn:microsoft.com/office/officeart/2005/8/layout/hList1"/>
    <dgm:cxn modelId="{856B1B57-79DF-2646-A4EB-CD860D7DC4B3}" type="presOf" srcId="{2559CBCF-5236-7E4B-ADF4-657CAC01497F}" destId="{D165B916-AE56-6F49-8D42-DA4F4A292A53}" srcOrd="0" destOrd="0" presId="urn:microsoft.com/office/officeart/2005/8/layout/hList1"/>
    <dgm:cxn modelId="{86F53FD7-9D6B-3F4C-ABD6-5B4866C6F570}" type="presParOf" srcId="{3B184903-1032-2C4B-8B7F-98261501F43D}" destId="{6186A3DF-615D-0A4A-B3B2-57AA730AA2C1}" srcOrd="0" destOrd="0" presId="urn:microsoft.com/office/officeart/2005/8/layout/hList1"/>
    <dgm:cxn modelId="{C8F827DE-23E7-D548-B68E-B1E12A6EC647}" type="presParOf" srcId="{6186A3DF-615D-0A4A-B3B2-57AA730AA2C1}" destId="{D165B916-AE56-6F49-8D42-DA4F4A292A53}" srcOrd="0" destOrd="0" presId="urn:microsoft.com/office/officeart/2005/8/layout/hList1"/>
    <dgm:cxn modelId="{19C02073-79EA-B54F-B494-9460CC9C2CA7}" type="presParOf" srcId="{6186A3DF-615D-0A4A-B3B2-57AA730AA2C1}" destId="{365BD9C7-0872-9D4C-8E67-B9792ACAB5C1}" srcOrd="1" destOrd="0" presId="urn:microsoft.com/office/officeart/2005/8/layout/hList1"/>
    <dgm:cxn modelId="{26B3F5E1-91EE-2A49-8A12-8B569846B7B1}" type="presParOf" srcId="{3B184903-1032-2C4B-8B7F-98261501F43D}" destId="{1902C6AB-F8F3-7E45-84FF-63A0F8B44F07}" srcOrd="1" destOrd="0" presId="urn:microsoft.com/office/officeart/2005/8/layout/hList1"/>
    <dgm:cxn modelId="{A32A3A20-A47A-6F4C-B609-9EBE229DE5DE}" type="presParOf" srcId="{3B184903-1032-2C4B-8B7F-98261501F43D}" destId="{F560BAAF-3455-A54D-A62E-7B1485E6C66B}" srcOrd="2" destOrd="0" presId="urn:microsoft.com/office/officeart/2005/8/layout/hList1"/>
    <dgm:cxn modelId="{D06D04F9-BCEF-3D4B-B29C-DBFD9E54F3B1}" type="presParOf" srcId="{F560BAAF-3455-A54D-A62E-7B1485E6C66B}" destId="{56A18791-AD91-B14E-9118-507666C42CA3}" srcOrd="0" destOrd="0" presId="urn:microsoft.com/office/officeart/2005/8/layout/hList1"/>
    <dgm:cxn modelId="{7874A582-E955-2F47-87E4-7484AC8C0C3B}" type="presParOf" srcId="{F560BAAF-3455-A54D-A62E-7B1485E6C66B}" destId="{108A2FEA-02BE-A34A-979F-6A843579634B}" srcOrd="1" destOrd="0" presId="urn:microsoft.com/office/officeart/2005/8/layout/hList1"/>
    <dgm:cxn modelId="{B70EFFCB-9F1D-8C40-B8EF-50C284942978}" type="presParOf" srcId="{3B184903-1032-2C4B-8B7F-98261501F43D}" destId="{DFC085E1-AB4B-C14F-B488-23AC15CEBD3B}" srcOrd="3" destOrd="0" presId="urn:microsoft.com/office/officeart/2005/8/layout/hList1"/>
    <dgm:cxn modelId="{9B0A6CDC-FB6D-DA4B-A350-96E4DC2DC2F6}" type="presParOf" srcId="{3B184903-1032-2C4B-8B7F-98261501F43D}" destId="{6B8AEDAB-D17C-A74E-9568-71B26116DBF4}" srcOrd="4" destOrd="0" presId="urn:microsoft.com/office/officeart/2005/8/layout/hList1"/>
    <dgm:cxn modelId="{52CB0240-CE81-8D44-86F2-4505FCC77D97}" type="presParOf" srcId="{6B8AEDAB-D17C-A74E-9568-71B26116DBF4}" destId="{CC15142D-674E-2A49-AAF7-8644AC4B97E3}" srcOrd="0" destOrd="0" presId="urn:microsoft.com/office/officeart/2005/8/layout/hList1"/>
    <dgm:cxn modelId="{CB1E3493-8388-9C41-B81F-95D1266D3AA9}" type="presParOf" srcId="{6B8AEDAB-D17C-A74E-9568-71B26116DBF4}" destId="{A56E5B12-D59A-0744-BCD4-83C1771413AC}"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20F5CBA-8825-B64F-B678-063888274026}" type="doc">
      <dgm:prSet loTypeId="urn:microsoft.com/office/officeart/2005/8/layout/hList1" loCatId="" qsTypeId="urn:microsoft.com/office/officeart/2005/8/quickstyle/simple4" qsCatId="simple" csTypeId="urn:microsoft.com/office/officeart/2005/8/colors/accent1_2" csCatId="accent1" phldr="1"/>
      <dgm:spPr/>
      <dgm:t>
        <a:bodyPr/>
        <a:lstStyle/>
        <a:p>
          <a:endParaRPr lang="en-US"/>
        </a:p>
      </dgm:t>
    </dgm:pt>
    <dgm:pt modelId="{B942F2C9-3852-D645-8C34-64FD1461208F}">
      <dgm:prSet phldrT="[Text]"/>
      <dgm:spPr>
        <a:solidFill>
          <a:srgbClr val="B59A06"/>
        </a:solidFill>
      </dgm:spPr>
      <dgm:t>
        <a:bodyPr/>
        <a:lstStyle/>
        <a:p>
          <a:r>
            <a:rPr lang="en-US" dirty="0">
              <a:solidFill>
                <a:srgbClr val="000000"/>
              </a:solidFill>
            </a:rPr>
            <a:t>Price Lining</a:t>
          </a:r>
        </a:p>
      </dgm:t>
    </dgm:pt>
    <dgm:pt modelId="{22B7F284-0E67-A84E-86AA-B291294714C2}" type="parTrans" cxnId="{CA8C2656-F0EB-C44A-AE8A-31D0FA1AE238}">
      <dgm:prSet/>
      <dgm:spPr/>
      <dgm:t>
        <a:bodyPr/>
        <a:lstStyle/>
        <a:p>
          <a:endParaRPr lang="en-US"/>
        </a:p>
      </dgm:t>
    </dgm:pt>
    <dgm:pt modelId="{F8720AB3-5265-9C4B-AF83-C394E54C03C6}" type="sibTrans" cxnId="{CA8C2656-F0EB-C44A-AE8A-31D0FA1AE238}">
      <dgm:prSet/>
      <dgm:spPr/>
      <dgm:t>
        <a:bodyPr/>
        <a:lstStyle/>
        <a:p>
          <a:endParaRPr lang="en-US"/>
        </a:p>
      </dgm:t>
    </dgm:pt>
    <dgm:pt modelId="{0C27F269-ED6D-B04D-8240-8A088B6FD69B}">
      <dgm:prSet phldrT="[Text]"/>
      <dgm:spPr>
        <a:solidFill>
          <a:schemeClr val="accent4">
            <a:lumMod val="20000"/>
            <a:lumOff val="80000"/>
            <a:alpha val="90000"/>
          </a:schemeClr>
        </a:solidFill>
      </dgm:spPr>
      <dgm:t>
        <a:bodyPr/>
        <a:lstStyle/>
        <a:p>
          <a:r>
            <a:rPr lang="en-US" dirty="0">
              <a:solidFill>
                <a:srgbClr val="000000"/>
              </a:solidFill>
            </a:rPr>
            <a:t>A line of products with prices set at several price points within</a:t>
          </a:r>
        </a:p>
      </dgm:t>
    </dgm:pt>
    <dgm:pt modelId="{5429FF9F-0867-5341-9233-7C522FFAC969}" type="parTrans" cxnId="{E170F272-EC65-EC45-AF83-8ADFDFFE5B83}">
      <dgm:prSet/>
      <dgm:spPr/>
      <dgm:t>
        <a:bodyPr/>
        <a:lstStyle/>
        <a:p>
          <a:endParaRPr lang="en-US"/>
        </a:p>
      </dgm:t>
    </dgm:pt>
    <dgm:pt modelId="{9B78DC8A-4944-7B41-8DA1-D6A568B37E89}" type="sibTrans" cxnId="{E170F272-EC65-EC45-AF83-8ADFDFFE5B83}">
      <dgm:prSet/>
      <dgm:spPr/>
      <dgm:t>
        <a:bodyPr/>
        <a:lstStyle/>
        <a:p>
          <a:endParaRPr lang="en-US"/>
        </a:p>
      </dgm:t>
    </dgm:pt>
    <dgm:pt modelId="{DA9225AE-BF17-B046-985F-E23D9276543B}">
      <dgm:prSet phldrT="[Text]"/>
      <dgm:spPr>
        <a:solidFill>
          <a:schemeClr val="accent4">
            <a:lumMod val="20000"/>
            <a:lumOff val="80000"/>
            <a:alpha val="90000"/>
          </a:schemeClr>
        </a:solidFill>
      </dgm:spPr>
      <dgm:t>
        <a:bodyPr/>
        <a:lstStyle/>
        <a:p>
          <a:r>
            <a:rPr lang="en-US" dirty="0">
              <a:solidFill>
                <a:srgbClr val="000000"/>
              </a:solidFill>
            </a:rPr>
            <a:t>Reduces confusion for both seller and buyer</a:t>
          </a:r>
        </a:p>
      </dgm:t>
    </dgm:pt>
    <dgm:pt modelId="{3F6BF86E-5E8D-0D4B-AC06-A1B52DF7B9C7}" type="parTrans" cxnId="{60D3D169-A956-784B-A1FB-54E92EC2A55C}">
      <dgm:prSet/>
      <dgm:spPr/>
      <dgm:t>
        <a:bodyPr/>
        <a:lstStyle/>
        <a:p>
          <a:endParaRPr lang="en-US"/>
        </a:p>
      </dgm:t>
    </dgm:pt>
    <dgm:pt modelId="{1DAF98F1-183F-B743-BF30-355BAF99784F}" type="sibTrans" cxnId="{60D3D169-A956-784B-A1FB-54E92EC2A55C}">
      <dgm:prSet/>
      <dgm:spPr/>
      <dgm:t>
        <a:bodyPr/>
        <a:lstStyle/>
        <a:p>
          <a:endParaRPr lang="en-US"/>
        </a:p>
      </dgm:t>
    </dgm:pt>
    <dgm:pt modelId="{06A2F3BD-64BE-C947-9DAE-A758C308A7CC}">
      <dgm:prSet phldrT="[Text]"/>
      <dgm:spPr>
        <a:solidFill>
          <a:srgbClr val="B59A06"/>
        </a:solidFill>
      </dgm:spPr>
      <dgm:t>
        <a:bodyPr/>
        <a:lstStyle/>
        <a:p>
          <a:r>
            <a:rPr lang="en-US" dirty="0">
              <a:solidFill>
                <a:srgbClr val="000000"/>
              </a:solidFill>
            </a:rPr>
            <a:t>Loss Leader</a:t>
          </a:r>
        </a:p>
      </dgm:t>
    </dgm:pt>
    <dgm:pt modelId="{8F852ABC-A311-0848-BA99-B58080BD5D82}" type="parTrans" cxnId="{15115456-AF0A-224B-9DD9-5EF6A2C854C5}">
      <dgm:prSet/>
      <dgm:spPr/>
      <dgm:t>
        <a:bodyPr/>
        <a:lstStyle/>
        <a:p>
          <a:endParaRPr lang="en-US"/>
        </a:p>
      </dgm:t>
    </dgm:pt>
    <dgm:pt modelId="{121659E6-B489-CB4C-87D4-38B6BC2E5915}" type="sibTrans" cxnId="{15115456-AF0A-224B-9DD9-5EF6A2C854C5}">
      <dgm:prSet/>
      <dgm:spPr/>
      <dgm:t>
        <a:bodyPr/>
        <a:lstStyle/>
        <a:p>
          <a:endParaRPr lang="en-US"/>
        </a:p>
      </dgm:t>
    </dgm:pt>
    <dgm:pt modelId="{177CA057-CD49-B743-A7AD-054F4619DC5D}">
      <dgm:prSet phldrT="[Text]"/>
      <dgm:spPr>
        <a:solidFill>
          <a:schemeClr val="accent4">
            <a:lumMod val="20000"/>
            <a:lumOff val="80000"/>
            <a:alpha val="90000"/>
          </a:schemeClr>
        </a:solidFill>
      </dgm:spPr>
      <dgm:t>
        <a:bodyPr/>
        <a:lstStyle/>
        <a:p>
          <a:r>
            <a:rPr lang="en-US" dirty="0">
              <a:solidFill>
                <a:srgbClr val="000000"/>
              </a:solidFill>
            </a:rPr>
            <a:t>Selling a product near or even below cost in the hope that shoppers will buy other items once in the store</a:t>
          </a:r>
        </a:p>
      </dgm:t>
    </dgm:pt>
    <dgm:pt modelId="{6F6DFFB6-36E4-AA41-9129-969C5E87C867}" type="parTrans" cxnId="{4C6115E2-6C48-A74C-B376-8CE3330A0AE9}">
      <dgm:prSet/>
      <dgm:spPr/>
      <dgm:t>
        <a:bodyPr/>
        <a:lstStyle/>
        <a:p>
          <a:endParaRPr lang="en-US"/>
        </a:p>
      </dgm:t>
    </dgm:pt>
    <dgm:pt modelId="{67D3D6AE-70A5-774F-9579-3B124EE0127A}" type="sibTrans" cxnId="{4C6115E2-6C48-A74C-B376-8CE3330A0AE9}">
      <dgm:prSet/>
      <dgm:spPr/>
      <dgm:t>
        <a:bodyPr/>
        <a:lstStyle/>
        <a:p>
          <a:endParaRPr lang="en-US"/>
        </a:p>
      </dgm:t>
    </dgm:pt>
    <dgm:pt modelId="{799A16A8-F447-B744-A534-34E9950C577A}">
      <dgm:prSet phldrT="[Text]" phldr="1"/>
      <dgm:spPr>
        <a:solidFill>
          <a:schemeClr val="accent4">
            <a:lumMod val="20000"/>
            <a:lumOff val="80000"/>
            <a:alpha val="90000"/>
          </a:schemeClr>
        </a:solidFill>
      </dgm:spPr>
      <dgm:t>
        <a:bodyPr/>
        <a:lstStyle/>
        <a:p>
          <a:endParaRPr lang="en-US" dirty="0">
            <a:solidFill>
              <a:srgbClr val="000000"/>
            </a:solidFill>
          </a:endParaRPr>
        </a:p>
      </dgm:t>
    </dgm:pt>
    <dgm:pt modelId="{599ACA3B-7E5D-3B40-A8C2-10DE5204EAF2}" type="parTrans" cxnId="{8F8D6A4A-8095-9F43-B4D5-5D235B889CA7}">
      <dgm:prSet/>
      <dgm:spPr/>
      <dgm:t>
        <a:bodyPr/>
        <a:lstStyle/>
        <a:p>
          <a:endParaRPr lang="en-US"/>
        </a:p>
      </dgm:t>
    </dgm:pt>
    <dgm:pt modelId="{CD728A00-A22A-524F-8A85-58D04DC40503}" type="sibTrans" cxnId="{8F8D6A4A-8095-9F43-B4D5-5D235B889CA7}">
      <dgm:prSet/>
      <dgm:spPr/>
      <dgm:t>
        <a:bodyPr/>
        <a:lstStyle/>
        <a:p>
          <a:endParaRPr lang="en-US"/>
        </a:p>
      </dgm:t>
    </dgm:pt>
    <dgm:pt modelId="{7F9EF7EC-FB6F-CA4C-A40B-6712AA0A8A6A}">
      <dgm:prSet phldrT="[Text]"/>
      <dgm:spPr>
        <a:solidFill>
          <a:srgbClr val="B59A06"/>
        </a:solidFill>
      </dgm:spPr>
      <dgm:t>
        <a:bodyPr/>
        <a:lstStyle/>
        <a:p>
          <a:r>
            <a:rPr lang="en-US" dirty="0">
              <a:solidFill>
                <a:srgbClr val="000000"/>
              </a:solidFill>
            </a:rPr>
            <a:t>Odd-Even</a:t>
          </a:r>
        </a:p>
      </dgm:t>
    </dgm:pt>
    <dgm:pt modelId="{15DB43CB-A20D-BC43-85BD-5E44F6309F51}" type="parTrans" cxnId="{2270EDBC-E382-5D40-8C4B-59688CAA6229}">
      <dgm:prSet/>
      <dgm:spPr/>
      <dgm:t>
        <a:bodyPr/>
        <a:lstStyle/>
        <a:p>
          <a:endParaRPr lang="en-US"/>
        </a:p>
      </dgm:t>
    </dgm:pt>
    <dgm:pt modelId="{242EB6B1-2BB6-EE4C-8075-4707611A8703}" type="sibTrans" cxnId="{2270EDBC-E382-5D40-8C4B-59688CAA6229}">
      <dgm:prSet/>
      <dgm:spPr/>
      <dgm:t>
        <a:bodyPr/>
        <a:lstStyle/>
        <a:p>
          <a:endParaRPr lang="en-US"/>
        </a:p>
      </dgm:t>
    </dgm:pt>
    <dgm:pt modelId="{DFCCD041-7B86-3142-90A1-2C94DAF0070C}">
      <dgm:prSet phldrT="[Text]"/>
      <dgm:spPr>
        <a:solidFill>
          <a:schemeClr val="accent4">
            <a:lumMod val="20000"/>
            <a:lumOff val="80000"/>
            <a:alpha val="90000"/>
          </a:schemeClr>
        </a:solidFill>
      </dgm:spPr>
      <dgm:t>
        <a:bodyPr/>
        <a:lstStyle/>
        <a:p>
          <a:r>
            <a:rPr lang="en-US" dirty="0">
              <a:solidFill>
                <a:srgbClr val="000000"/>
              </a:solidFill>
            </a:rPr>
            <a:t>Using odd numbers in </a:t>
          </a:r>
          <a:r>
            <a:rPr lang="en-US" dirty="0"/>
            <a:t>the price to connote a bargain</a:t>
          </a:r>
        </a:p>
      </dgm:t>
    </dgm:pt>
    <dgm:pt modelId="{CDA1043A-BFA6-9646-90BD-A617A9FA972B}" type="parTrans" cxnId="{3317358B-5F74-E54A-B7A5-91B012521F28}">
      <dgm:prSet/>
      <dgm:spPr/>
      <dgm:t>
        <a:bodyPr/>
        <a:lstStyle/>
        <a:p>
          <a:endParaRPr lang="en-US"/>
        </a:p>
      </dgm:t>
    </dgm:pt>
    <dgm:pt modelId="{EC8D4373-895C-B849-87E3-EB16E0D7B40B}" type="sibTrans" cxnId="{3317358B-5F74-E54A-B7A5-91B012521F28}">
      <dgm:prSet/>
      <dgm:spPr/>
      <dgm:t>
        <a:bodyPr/>
        <a:lstStyle/>
        <a:p>
          <a:endParaRPr lang="en-US"/>
        </a:p>
      </dgm:t>
    </dgm:pt>
    <dgm:pt modelId="{9509F9D3-1A68-C94C-A6B5-E7497CBD99C5}">
      <dgm:prSet phldrT="[Text]" phldr="1"/>
      <dgm:spPr>
        <a:solidFill>
          <a:schemeClr val="accent4">
            <a:lumMod val="20000"/>
            <a:lumOff val="80000"/>
            <a:alpha val="90000"/>
          </a:schemeClr>
        </a:solidFill>
      </dgm:spPr>
      <dgm:t>
        <a:bodyPr/>
        <a:lstStyle/>
        <a:p>
          <a:endParaRPr lang="en-US"/>
        </a:p>
      </dgm:t>
    </dgm:pt>
    <dgm:pt modelId="{CC4DB80A-0AE1-CA4E-A046-85139474FD59}" type="parTrans" cxnId="{1F2A84FF-2E2A-C347-A71C-6336D73D7D5F}">
      <dgm:prSet/>
      <dgm:spPr/>
      <dgm:t>
        <a:bodyPr/>
        <a:lstStyle/>
        <a:p>
          <a:endParaRPr lang="en-US"/>
        </a:p>
      </dgm:t>
    </dgm:pt>
    <dgm:pt modelId="{E69E2CD4-04C2-0E44-94BD-0AD51DF65DB5}" type="sibTrans" cxnId="{1F2A84FF-2E2A-C347-A71C-6336D73D7D5F}">
      <dgm:prSet/>
      <dgm:spPr/>
      <dgm:t>
        <a:bodyPr/>
        <a:lstStyle/>
        <a:p>
          <a:endParaRPr lang="en-US"/>
        </a:p>
      </dgm:t>
    </dgm:pt>
    <dgm:pt modelId="{C76A192B-ABB9-5147-9788-C2B7605C40C6}">
      <dgm:prSet phldrT="[Text]"/>
      <dgm:spPr>
        <a:solidFill>
          <a:schemeClr val="accent4">
            <a:lumMod val="20000"/>
            <a:lumOff val="80000"/>
            <a:alpha val="90000"/>
          </a:schemeClr>
        </a:solidFill>
      </dgm:spPr>
      <dgm:t>
        <a:bodyPr/>
        <a:lstStyle/>
        <a:p>
          <a:r>
            <a:rPr lang="en-US" dirty="0">
              <a:solidFill>
                <a:srgbClr val="000000"/>
              </a:solidFill>
            </a:rPr>
            <a:t>Does limit flexibility as prices rise and fall for the seller</a:t>
          </a:r>
        </a:p>
      </dgm:t>
    </dgm:pt>
    <dgm:pt modelId="{5C28099F-E42B-124E-89E2-340D8E1028C2}" type="parTrans" cxnId="{6C316B77-1118-384A-BB87-D71C45539557}">
      <dgm:prSet/>
      <dgm:spPr/>
      <dgm:t>
        <a:bodyPr/>
        <a:lstStyle/>
        <a:p>
          <a:endParaRPr lang="en-US"/>
        </a:p>
      </dgm:t>
    </dgm:pt>
    <dgm:pt modelId="{ABD09EE4-BCAF-E74A-9551-597A1846CDB3}" type="sibTrans" cxnId="{6C316B77-1118-384A-BB87-D71C45539557}">
      <dgm:prSet/>
      <dgm:spPr/>
      <dgm:t>
        <a:bodyPr/>
        <a:lstStyle/>
        <a:p>
          <a:endParaRPr lang="en-US"/>
        </a:p>
      </dgm:t>
    </dgm:pt>
    <dgm:pt modelId="{2D90729B-6016-674B-87CB-25DA5B516205}" type="pres">
      <dgm:prSet presAssocID="{A20F5CBA-8825-B64F-B678-063888274026}" presName="Name0" presStyleCnt="0">
        <dgm:presLayoutVars>
          <dgm:dir/>
          <dgm:animLvl val="lvl"/>
          <dgm:resizeHandles val="exact"/>
        </dgm:presLayoutVars>
      </dgm:prSet>
      <dgm:spPr/>
    </dgm:pt>
    <dgm:pt modelId="{7E8D94A6-49BB-7C4F-80C6-35ACB5622E36}" type="pres">
      <dgm:prSet presAssocID="{B942F2C9-3852-D645-8C34-64FD1461208F}" presName="composite" presStyleCnt="0"/>
      <dgm:spPr/>
    </dgm:pt>
    <dgm:pt modelId="{6A43A730-7BC0-5D49-8CFE-B2E8CB4ED015}" type="pres">
      <dgm:prSet presAssocID="{B942F2C9-3852-D645-8C34-64FD1461208F}" presName="parTx" presStyleLbl="alignNode1" presStyleIdx="0" presStyleCnt="3">
        <dgm:presLayoutVars>
          <dgm:chMax val="0"/>
          <dgm:chPref val="0"/>
          <dgm:bulletEnabled val="1"/>
        </dgm:presLayoutVars>
      </dgm:prSet>
      <dgm:spPr/>
    </dgm:pt>
    <dgm:pt modelId="{F5BE0BC3-3FBC-8C43-8446-4B7C5B3B7ABE}" type="pres">
      <dgm:prSet presAssocID="{B942F2C9-3852-D645-8C34-64FD1461208F}" presName="desTx" presStyleLbl="alignAccFollowNode1" presStyleIdx="0" presStyleCnt="3">
        <dgm:presLayoutVars>
          <dgm:bulletEnabled val="1"/>
        </dgm:presLayoutVars>
      </dgm:prSet>
      <dgm:spPr/>
    </dgm:pt>
    <dgm:pt modelId="{4F15200A-9D6C-834C-971B-FAEF1C8EEBAB}" type="pres">
      <dgm:prSet presAssocID="{F8720AB3-5265-9C4B-AF83-C394E54C03C6}" presName="space" presStyleCnt="0"/>
      <dgm:spPr/>
    </dgm:pt>
    <dgm:pt modelId="{F650D1B3-52C9-C441-AC92-27A80B32DAE0}" type="pres">
      <dgm:prSet presAssocID="{06A2F3BD-64BE-C947-9DAE-A758C308A7CC}" presName="composite" presStyleCnt="0"/>
      <dgm:spPr/>
    </dgm:pt>
    <dgm:pt modelId="{6201DA2B-7DAB-DF41-B6FC-8D77F3B056B2}" type="pres">
      <dgm:prSet presAssocID="{06A2F3BD-64BE-C947-9DAE-A758C308A7CC}" presName="parTx" presStyleLbl="alignNode1" presStyleIdx="1" presStyleCnt="3">
        <dgm:presLayoutVars>
          <dgm:chMax val="0"/>
          <dgm:chPref val="0"/>
          <dgm:bulletEnabled val="1"/>
        </dgm:presLayoutVars>
      </dgm:prSet>
      <dgm:spPr/>
    </dgm:pt>
    <dgm:pt modelId="{BA17ECC9-66A5-0D4C-A137-18564897207B}" type="pres">
      <dgm:prSet presAssocID="{06A2F3BD-64BE-C947-9DAE-A758C308A7CC}" presName="desTx" presStyleLbl="alignAccFollowNode1" presStyleIdx="1" presStyleCnt="3">
        <dgm:presLayoutVars>
          <dgm:bulletEnabled val="1"/>
        </dgm:presLayoutVars>
      </dgm:prSet>
      <dgm:spPr/>
    </dgm:pt>
    <dgm:pt modelId="{D1226619-30B6-F449-97DF-7C26D3CFEAFF}" type="pres">
      <dgm:prSet presAssocID="{121659E6-B489-CB4C-87D4-38B6BC2E5915}" presName="space" presStyleCnt="0"/>
      <dgm:spPr/>
    </dgm:pt>
    <dgm:pt modelId="{C836F8BB-C461-FB4F-9194-D5C57141BB3E}" type="pres">
      <dgm:prSet presAssocID="{7F9EF7EC-FB6F-CA4C-A40B-6712AA0A8A6A}" presName="composite" presStyleCnt="0"/>
      <dgm:spPr/>
    </dgm:pt>
    <dgm:pt modelId="{F9055EB5-25C8-FE4E-A9D8-405BE82E6BF5}" type="pres">
      <dgm:prSet presAssocID="{7F9EF7EC-FB6F-CA4C-A40B-6712AA0A8A6A}" presName="parTx" presStyleLbl="alignNode1" presStyleIdx="2" presStyleCnt="3">
        <dgm:presLayoutVars>
          <dgm:chMax val="0"/>
          <dgm:chPref val="0"/>
          <dgm:bulletEnabled val="1"/>
        </dgm:presLayoutVars>
      </dgm:prSet>
      <dgm:spPr/>
    </dgm:pt>
    <dgm:pt modelId="{AC09DC5D-6B4B-2649-B42E-3ADE55D562A3}" type="pres">
      <dgm:prSet presAssocID="{7F9EF7EC-FB6F-CA4C-A40B-6712AA0A8A6A}" presName="desTx" presStyleLbl="alignAccFollowNode1" presStyleIdx="2" presStyleCnt="3">
        <dgm:presLayoutVars>
          <dgm:bulletEnabled val="1"/>
        </dgm:presLayoutVars>
      </dgm:prSet>
      <dgm:spPr/>
    </dgm:pt>
  </dgm:ptLst>
  <dgm:cxnLst>
    <dgm:cxn modelId="{D02D06A8-E543-9547-8703-0C85783DA0CC}" type="presOf" srcId="{799A16A8-F447-B744-A534-34E9950C577A}" destId="{BA17ECC9-66A5-0D4C-A137-18564897207B}" srcOrd="0" destOrd="1" presId="urn:microsoft.com/office/officeart/2005/8/layout/hList1"/>
    <dgm:cxn modelId="{4C6115E2-6C48-A74C-B376-8CE3330A0AE9}" srcId="{06A2F3BD-64BE-C947-9DAE-A758C308A7CC}" destId="{177CA057-CD49-B743-A7AD-054F4619DC5D}" srcOrd="0" destOrd="0" parTransId="{6F6DFFB6-36E4-AA41-9129-969C5E87C867}" sibTransId="{67D3D6AE-70A5-774F-9579-3B124EE0127A}"/>
    <dgm:cxn modelId="{D721E31D-78B1-D248-B232-9E0FD87756E1}" type="presOf" srcId="{9509F9D3-1A68-C94C-A6B5-E7497CBD99C5}" destId="{AC09DC5D-6B4B-2649-B42E-3ADE55D562A3}" srcOrd="0" destOrd="1" presId="urn:microsoft.com/office/officeart/2005/8/layout/hList1"/>
    <dgm:cxn modelId="{6C459B84-9119-6645-B32F-7CC4D73D289F}" type="presOf" srcId="{C76A192B-ABB9-5147-9788-C2B7605C40C6}" destId="{F5BE0BC3-3FBC-8C43-8446-4B7C5B3B7ABE}" srcOrd="0" destOrd="2" presId="urn:microsoft.com/office/officeart/2005/8/layout/hList1"/>
    <dgm:cxn modelId="{5F33B9CD-9751-E549-B8D9-E3E546C897AC}" type="presOf" srcId="{0C27F269-ED6D-B04D-8240-8A088B6FD69B}" destId="{F5BE0BC3-3FBC-8C43-8446-4B7C5B3B7ABE}" srcOrd="0" destOrd="0" presId="urn:microsoft.com/office/officeart/2005/8/layout/hList1"/>
    <dgm:cxn modelId="{6C316B77-1118-384A-BB87-D71C45539557}" srcId="{B942F2C9-3852-D645-8C34-64FD1461208F}" destId="{C76A192B-ABB9-5147-9788-C2B7605C40C6}" srcOrd="2" destOrd="0" parTransId="{5C28099F-E42B-124E-89E2-340D8E1028C2}" sibTransId="{ABD09EE4-BCAF-E74A-9551-597A1846CDB3}"/>
    <dgm:cxn modelId="{8F8D6A4A-8095-9F43-B4D5-5D235B889CA7}" srcId="{06A2F3BD-64BE-C947-9DAE-A758C308A7CC}" destId="{799A16A8-F447-B744-A534-34E9950C577A}" srcOrd="1" destOrd="0" parTransId="{599ACA3B-7E5D-3B40-A8C2-10DE5204EAF2}" sibTransId="{CD728A00-A22A-524F-8A85-58D04DC40503}"/>
    <dgm:cxn modelId="{E32576F3-4553-2A49-8DFA-BA80B7AC434F}" type="presOf" srcId="{7F9EF7EC-FB6F-CA4C-A40B-6712AA0A8A6A}" destId="{F9055EB5-25C8-FE4E-A9D8-405BE82E6BF5}" srcOrd="0" destOrd="0" presId="urn:microsoft.com/office/officeart/2005/8/layout/hList1"/>
    <dgm:cxn modelId="{F7E342B9-0268-7047-AF54-500E9FAA4830}" type="presOf" srcId="{177CA057-CD49-B743-A7AD-054F4619DC5D}" destId="{BA17ECC9-66A5-0D4C-A137-18564897207B}" srcOrd="0" destOrd="0" presId="urn:microsoft.com/office/officeart/2005/8/layout/hList1"/>
    <dgm:cxn modelId="{3317358B-5F74-E54A-B7A5-91B012521F28}" srcId="{7F9EF7EC-FB6F-CA4C-A40B-6712AA0A8A6A}" destId="{DFCCD041-7B86-3142-90A1-2C94DAF0070C}" srcOrd="0" destOrd="0" parTransId="{CDA1043A-BFA6-9646-90BD-A617A9FA972B}" sibTransId="{EC8D4373-895C-B849-87E3-EB16E0D7B40B}"/>
    <dgm:cxn modelId="{2270EDBC-E382-5D40-8C4B-59688CAA6229}" srcId="{A20F5CBA-8825-B64F-B678-063888274026}" destId="{7F9EF7EC-FB6F-CA4C-A40B-6712AA0A8A6A}" srcOrd="2" destOrd="0" parTransId="{15DB43CB-A20D-BC43-85BD-5E44F6309F51}" sibTransId="{242EB6B1-2BB6-EE4C-8075-4707611A8703}"/>
    <dgm:cxn modelId="{60D3D169-A956-784B-A1FB-54E92EC2A55C}" srcId="{B942F2C9-3852-D645-8C34-64FD1461208F}" destId="{DA9225AE-BF17-B046-985F-E23D9276543B}" srcOrd="1" destOrd="0" parTransId="{3F6BF86E-5E8D-0D4B-AC06-A1B52DF7B9C7}" sibTransId="{1DAF98F1-183F-B743-BF30-355BAF99784F}"/>
    <dgm:cxn modelId="{BBC54386-8A02-FC4F-832B-E55FB2FBEB47}" type="presOf" srcId="{DA9225AE-BF17-B046-985F-E23D9276543B}" destId="{F5BE0BC3-3FBC-8C43-8446-4B7C5B3B7ABE}" srcOrd="0" destOrd="1" presId="urn:microsoft.com/office/officeart/2005/8/layout/hList1"/>
    <dgm:cxn modelId="{CA8C2656-F0EB-C44A-AE8A-31D0FA1AE238}" srcId="{A20F5CBA-8825-B64F-B678-063888274026}" destId="{B942F2C9-3852-D645-8C34-64FD1461208F}" srcOrd="0" destOrd="0" parTransId="{22B7F284-0E67-A84E-86AA-B291294714C2}" sibTransId="{F8720AB3-5265-9C4B-AF83-C394E54C03C6}"/>
    <dgm:cxn modelId="{92761378-6565-1D4D-B9C2-5EC4EED66FFA}" type="presOf" srcId="{A20F5CBA-8825-B64F-B678-063888274026}" destId="{2D90729B-6016-674B-87CB-25DA5B516205}" srcOrd="0" destOrd="0" presId="urn:microsoft.com/office/officeart/2005/8/layout/hList1"/>
    <dgm:cxn modelId="{15115456-AF0A-224B-9DD9-5EF6A2C854C5}" srcId="{A20F5CBA-8825-B64F-B678-063888274026}" destId="{06A2F3BD-64BE-C947-9DAE-A758C308A7CC}" srcOrd="1" destOrd="0" parTransId="{8F852ABC-A311-0848-BA99-B58080BD5D82}" sibTransId="{121659E6-B489-CB4C-87D4-38B6BC2E5915}"/>
    <dgm:cxn modelId="{DD88A986-DDEC-0047-B37B-08D1DC95AEE4}" type="presOf" srcId="{06A2F3BD-64BE-C947-9DAE-A758C308A7CC}" destId="{6201DA2B-7DAB-DF41-B6FC-8D77F3B056B2}" srcOrd="0" destOrd="0" presId="urn:microsoft.com/office/officeart/2005/8/layout/hList1"/>
    <dgm:cxn modelId="{76618E92-73C4-4D4C-A4B1-86619C0D39FE}" type="presOf" srcId="{B942F2C9-3852-D645-8C34-64FD1461208F}" destId="{6A43A730-7BC0-5D49-8CFE-B2E8CB4ED015}" srcOrd="0" destOrd="0" presId="urn:microsoft.com/office/officeart/2005/8/layout/hList1"/>
    <dgm:cxn modelId="{1F2A84FF-2E2A-C347-A71C-6336D73D7D5F}" srcId="{7F9EF7EC-FB6F-CA4C-A40B-6712AA0A8A6A}" destId="{9509F9D3-1A68-C94C-A6B5-E7497CBD99C5}" srcOrd="1" destOrd="0" parTransId="{CC4DB80A-0AE1-CA4E-A046-85139474FD59}" sibTransId="{E69E2CD4-04C2-0E44-94BD-0AD51DF65DB5}"/>
    <dgm:cxn modelId="{BC79CA84-4513-9D4B-807E-850759D633C1}" type="presOf" srcId="{DFCCD041-7B86-3142-90A1-2C94DAF0070C}" destId="{AC09DC5D-6B4B-2649-B42E-3ADE55D562A3}" srcOrd="0" destOrd="0" presId="urn:microsoft.com/office/officeart/2005/8/layout/hList1"/>
    <dgm:cxn modelId="{E170F272-EC65-EC45-AF83-8ADFDFFE5B83}" srcId="{B942F2C9-3852-D645-8C34-64FD1461208F}" destId="{0C27F269-ED6D-B04D-8240-8A088B6FD69B}" srcOrd="0" destOrd="0" parTransId="{5429FF9F-0867-5341-9233-7C522FFAC969}" sibTransId="{9B78DC8A-4944-7B41-8DA1-D6A568B37E89}"/>
    <dgm:cxn modelId="{CCAC4809-ED7A-004C-8714-C70656B47DDA}" type="presParOf" srcId="{2D90729B-6016-674B-87CB-25DA5B516205}" destId="{7E8D94A6-49BB-7C4F-80C6-35ACB5622E36}" srcOrd="0" destOrd="0" presId="urn:microsoft.com/office/officeart/2005/8/layout/hList1"/>
    <dgm:cxn modelId="{B37C98F9-EF70-C54A-B859-03D300206975}" type="presParOf" srcId="{7E8D94A6-49BB-7C4F-80C6-35ACB5622E36}" destId="{6A43A730-7BC0-5D49-8CFE-B2E8CB4ED015}" srcOrd="0" destOrd="0" presId="urn:microsoft.com/office/officeart/2005/8/layout/hList1"/>
    <dgm:cxn modelId="{D550A61A-AC3F-CF44-BCB0-D7E82F78D1B5}" type="presParOf" srcId="{7E8D94A6-49BB-7C4F-80C6-35ACB5622E36}" destId="{F5BE0BC3-3FBC-8C43-8446-4B7C5B3B7ABE}" srcOrd="1" destOrd="0" presId="urn:microsoft.com/office/officeart/2005/8/layout/hList1"/>
    <dgm:cxn modelId="{03D0B214-BC35-4348-B50D-E90EF6BF2879}" type="presParOf" srcId="{2D90729B-6016-674B-87CB-25DA5B516205}" destId="{4F15200A-9D6C-834C-971B-FAEF1C8EEBAB}" srcOrd="1" destOrd="0" presId="urn:microsoft.com/office/officeart/2005/8/layout/hList1"/>
    <dgm:cxn modelId="{70673BAA-6E37-6D48-84E4-D5ACA43DD174}" type="presParOf" srcId="{2D90729B-6016-674B-87CB-25DA5B516205}" destId="{F650D1B3-52C9-C441-AC92-27A80B32DAE0}" srcOrd="2" destOrd="0" presId="urn:microsoft.com/office/officeart/2005/8/layout/hList1"/>
    <dgm:cxn modelId="{22EC524C-B946-354C-8CDE-B6ABC7AE2D3A}" type="presParOf" srcId="{F650D1B3-52C9-C441-AC92-27A80B32DAE0}" destId="{6201DA2B-7DAB-DF41-B6FC-8D77F3B056B2}" srcOrd="0" destOrd="0" presId="urn:microsoft.com/office/officeart/2005/8/layout/hList1"/>
    <dgm:cxn modelId="{14B33C0A-C03A-D944-892E-3C72A6154240}" type="presParOf" srcId="{F650D1B3-52C9-C441-AC92-27A80B32DAE0}" destId="{BA17ECC9-66A5-0D4C-A137-18564897207B}" srcOrd="1" destOrd="0" presId="urn:microsoft.com/office/officeart/2005/8/layout/hList1"/>
    <dgm:cxn modelId="{02D0623D-EF6A-284C-993A-55992543E339}" type="presParOf" srcId="{2D90729B-6016-674B-87CB-25DA5B516205}" destId="{D1226619-30B6-F449-97DF-7C26D3CFEAFF}" srcOrd="3" destOrd="0" presId="urn:microsoft.com/office/officeart/2005/8/layout/hList1"/>
    <dgm:cxn modelId="{86709EB6-1F4E-0C4C-A022-5CEDF3B73334}" type="presParOf" srcId="{2D90729B-6016-674B-87CB-25DA5B516205}" destId="{C836F8BB-C461-FB4F-9194-D5C57141BB3E}" srcOrd="4" destOrd="0" presId="urn:microsoft.com/office/officeart/2005/8/layout/hList1"/>
    <dgm:cxn modelId="{FD116FCC-0DC6-914E-A150-BCC78EAD3E60}" type="presParOf" srcId="{C836F8BB-C461-FB4F-9194-D5C57141BB3E}" destId="{F9055EB5-25C8-FE4E-A9D8-405BE82E6BF5}" srcOrd="0" destOrd="0" presId="urn:microsoft.com/office/officeart/2005/8/layout/hList1"/>
    <dgm:cxn modelId="{64DE9C3E-CACD-8044-83B4-13C01A1DB1F7}" type="presParOf" srcId="{C836F8BB-C461-FB4F-9194-D5C57141BB3E}" destId="{AC09DC5D-6B4B-2649-B42E-3ADE55D562A3}"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D486AF3-CA79-7A4B-8331-D40391956360}" type="doc">
      <dgm:prSet loTypeId="urn:microsoft.com/office/officeart/2005/8/layout/hList1" loCatId="" qsTypeId="urn:microsoft.com/office/officeart/2005/8/quickstyle/simple4" qsCatId="simple" csTypeId="urn:microsoft.com/office/officeart/2005/8/colors/accent1_2" csCatId="accent1" phldr="1"/>
      <dgm:spPr/>
      <dgm:t>
        <a:bodyPr/>
        <a:lstStyle/>
        <a:p>
          <a:endParaRPr lang="en-US"/>
        </a:p>
      </dgm:t>
    </dgm:pt>
    <dgm:pt modelId="{DB1EA8B4-2B53-EB45-9582-9407E959FE1A}">
      <dgm:prSet phldrT="[Text]"/>
      <dgm:spPr>
        <a:solidFill>
          <a:srgbClr val="0C5FAC"/>
        </a:solidFill>
      </dgm:spPr>
      <dgm:t>
        <a:bodyPr/>
        <a:lstStyle/>
        <a:p>
          <a:r>
            <a:rPr lang="en-US" dirty="0">
              <a:solidFill>
                <a:srgbClr val="000000"/>
              </a:solidFill>
            </a:rPr>
            <a:t>Price Bundling</a:t>
          </a:r>
        </a:p>
      </dgm:t>
    </dgm:pt>
    <dgm:pt modelId="{7E3222A9-63AE-DC4B-9D28-C9CD153BA248}" type="parTrans" cxnId="{5631EEBD-3151-D04B-A39B-EE4D448D727D}">
      <dgm:prSet/>
      <dgm:spPr/>
      <dgm:t>
        <a:bodyPr/>
        <a:lstStyle/>
        <a:p>
          <a:endParaRPr lang="en-US"/>
        </a:p>
      </dgm:t>
    </dgm:pt>
    <dgm:pt modelId="{4C32426E-DE49-3649-8053-98D475140ED8}" type="sibTrans" cxnId="{5631EEBD-3151-D04B-A39B-EE4D448D727D}">
      <dgm:prSet/>
      <dgm:spPr/>
      <dgm:t>
        <a:bodyPr/>
        <a:lstStyle/>
        <a:p>
          <a:endParaRPr lang="en-US"/>
        </a:p>
      </dgm:t>
    </dgm:pt>
    <dgm:pt modelId="{782D598B-5FE5-7340-BE79-E5B08BF3E3F2}">
      <dgm:prSet phldrT="[Text]"/>
      <dgm:spPr>
        <a:solidFill>
          <a:schemeClr val="accent4">
            <a:lumMod val="20000"/>
            <a:lumOff val="80000"/>
            <a:alpha val="90000"/>
          </a:schemeClr>
        </a:solidFill>
      </dgm:spPr>
      <dgm:t>
        <a:bodyPr/>
        <a:lstStyle/>
        <a:p>
          <a:r>
            <a:rPr lang="en-US" dirty="0">
              <a:solidFill>
                <a:srgbClr val="000000"/>
              </a:solidFill>
            </a:rPr>
            <a:t>Two or more products in a single package for a special price</a:t>
          </a:r>
        </a:p>
      </dgm:t>
    </dgm:pt>
    <dgm:pt modelId="{C0978C11-8565-FF44-A108-E313CED4782A}" type="parTrans" cxnId="{6EACFC9C-45EC-7F4A-B498-8C3561108DA5}">
      <dgm:prSet/>
      <dgm:spPr/>
      <dgm:t>
        <a:bodyPr/>
        <a:lstStyle/>
        <a:p>
          <a:endParaRPr lang="en-US"/>
        </a:p>
      </dgm:t>
    </dgm:pt>
    <dgm:pt modelId="{4C2A2BDB-4621-4A41-B154-6B99D0139490}" type="sibTrans" cxnId="{6EACFC9C-45EC-7F4A-B498-8C3561108DA5}">
      <dgm:prSet/>
      <dgm:spPr/>
      <dgm:t>
        <a:bodyPr/>
        <a:lstStyle/>
        <a:p>
          <a:endParaRPr lang="en-US"/>
        </a:p>
      </dgm:t>
    </dgm:pt>
    <dgm:pt modelId="{2E939A0F-C490-9644-9C4D-CD369B2B4030}">
      <dgm:prSet phldrT="[Text]"/>
      <dgm:spPr>
        <a:solidFill>
          <a:schemeClr val="accent4">
            <a:lumMod val="20000"/>
            <a:lumOff val="80000"/>
            <a:alpha val="90000"/>
          </a:schemeClr>
        </a:solidFill>
      </dgm:spPr>
      <dgm:t>
        <a:bodyPr/>
        <a:lstStyle/>
        <a:p>
          <a:r>
            <a:rPr lang="en-US" dirty="0">
              <a:solidFill>
                <a:srgbClr val="000000"/>
              </a:solidFill>
            </a:rPr>
            <a:t>Many issues related to consumer </a:t>
          </a:r>
          <a:r>
            <a:rPr lang="en-US" dirty="0" err="1">
              <a:solidFill>
                <a:srgbClr val="000000"/>
              </a:solidFill>
            </a:rPr>
            <a:t>behaviour</a:t>
          </a:r>
          <a:r>
            <a:rPr lang="en-US" dirty="0">
              <a:solidFill>
                <a:srgbClr val="000000"/>
              </a:solidFill>
            </a:rPr>
            <a:t> to consider here </a:t>
          </a:r>
        </a:p>
      </dgm:t>
    </dgm:pt>
    <dgm:pt modelId="{0EE9672C-379F-2F4A-995C-3A7957F38389}" type="parTrans" cxnId="{AB990E81-E9BC-414B-970C-1E4BE175657E}">
      <dgm:prSet/>
      <dgm:spPr/>
      <dgm:t>
        <a:bodyPr/>
        <a:lstStyle/>
        <a:p>
          <a:endParaRPr lang="en-US"/>
        </a:p>
      </dgm:t>
    </dgm:pt>
    <dgm:pt modelId="{4F6D31EC-FBC0-E149-A054-C1F2C2A6981C}" type="sibTrans" cxnId="{AB990E81-E9BC-414B-970C-1E4BE175657E}">
      <dgm:prSet/>
      <dgm:spPr/>
      <dgm:t>
        <a:bodyPr/>
        <a:lstStyle/>
        <a:p>
          <a:endParaRPr lang="en-US"/>
        </a:p>
      </dgm:t>
    </dgm:pt>
    <dgm:pt modelId="{78BD0104-6A65-434F-BE0B-5A495EAF2BC3}">
      <dgm:prSet phldrT="[Text]"/>
      <dgm:spPr>
        <a:solidFill>
          <a:srgbClr val="0C5FAC"/>
        </a:solidFill>
      </dgm:spPr>
      <dgm:t>
        <a:bodyPr/>
        <a:lstStyle/>
        <a:p>
          <a:r>
            <a:rPr lang="en-US" dirty="0">
              <a:solidFill>
                <a:srgbClr val="000000"/>
              </a:solidFill>
            </a:rPr>
            <a:t>Two-Part</a:t>
          </a:r>
        </a:p>
      </dgm:t>
    </dgm:pt>
    <dgm:pt modelId="{A8F74434-A50C-5B41-8285-DC603B4F3F4C}" type="parTrans" cxnId="{2CA97AD3-4B8E-1E4A-92C0-383AD746063D}">
      <dgm:prSet/>
      <dgm:spPr/>
      <dgm:t>
        <a:bodyPr/>
        <a:lstStyle/>
        <a:p>
          <a:endParaRPr lang="en-US"/>
        </a:p>
      </dgm:t>
    </dgm:pt>
    <dgm:pt modelId="{4AB4DD68-4B82-ED4E-86F6-4FE4BA5EF18D}" type="sibTrans" cxnId="{2CA97AD3-4B8E-1E4A-92C0-383AD746063D}">
      <dgm:prSet/>
      <dgm:spPr/>
      <dgm:t>
        <a:bodyPr/>
        <a:lstStyle/>
        <a:p>
          <a:endParaRPr lang="en-US"/>
        </a:p>
      </dgm:t>
    </dgm:pt>
    <dgm:pt modelId="{D412BD04-74C4-F442-AEF4-29E2D3E1CACE}">
      <dgm:prSet phldrT="[Text]"/>
      <dgm:spPr>
        <a:solidFill>
          <a:schemeClr val="accent4">
            <a:lumMod val="20000"/>
            <a:lumOff val="80000"/>
            <a:alpha val="90000"/>
          </a:schemeClr>
        </a:solidFill>
      </dgm:spPr>
      <dgm:t>
        <a:bodyPr/>
        <a:lstStyle/>
        <a:p>
          <a:r>
            <a:rPr lang="en-US" dirty="0">
              <a:solidFill>
                <a:srgbClr val="000000"/>
              </a:solidFill>
            </a:rPr>
            <a:t>Charging two separate amounts to consume a single good or service</a:t>
          </a:r>
        </a:p>
      </dgm:t>
    </dgm:pt>
    <dgm:pt modelId="{6A75A75B-AEA7-4547-AEFC-8D8F93DF30C0}" type="parTrans" cxnId="{7A4A5F3A-281C-DA4D-9D17-C3884534A61A}">
      <dgm:prSet/>
      <dgm:spPr/>
      <dgm:t>
        <a:bodyPr/>
        <a:lstStyle/>
        <a:p>
          <a:endParaRPr lang="en-US"/>
        </a:p>
      </dgm:t>
    </dgm:pt>
    <dgm:pt modelId="{CABF458A-59E4-B949-A968-91586E78CAEB}" type="sibTrans" cxnId="{7A4A5F3A-281C-DA4D-9D17-C3884534A61A}">
      <dgm:prSet/>
      <dgm:spPr/>
      <dgm:t>
        <a:bodyPr/>
        <a:lstStyle/>
        <a:p>
          <a:endParaRPr lang="en-US"/>
        </a:p>
      </dgm:t>
    </dgm:pt>
    <dgm:pt modelId="{97F24D4E-AB2B-5341-ACA6-71AAB07B5713}">
      <dgm:prSet phldrT="[Text]"/>
      <dgm:spPr>
        <a:solidFill>
          <a:schemeClr val="accent4">
            <a:lumMod val="20000"/>
            <a:lumOff val="80000"/>
            <a:alpha val="90000"/>
          </a:schemeClr>
        </a:solidFill>
      </dgm:spPr>
      <dgm:t>
        <a:bodyPr/>
        <a:lstStyle/>
        <a:p>
          <a:r>
            <a:rPr lang="en-US" dirty="0">
              <a:solidFill>
                <a:srgbClr val="000000"/>
              </a:solidFill>
            </a:rPr>
            <a:t>Membership fee and and then a flat fee for use</a:t>
          </a:r>
        </a:p>
      </dgm:t>
    </dgm:pt>
    <dgm:pt modelId="{648B1709-CFB6-8B49-B2EF-42434105E5DF}" type="parTrans" cxnId="{0B30ECE4-E873-4F4B-8FC3-CCAB94C6F5A6}">
      <dgm:prSet/>
      <dgm:spPr/>
      <dgm:t>
        <a:bodyPr/>
        <a:lstStyle/>
        <a:p>
          <a:endParaRPr lang="en-US"/>
        </a:p>
      </dgm:t>
    </dgm:pt>
    <dgm:pt modelId="{62208264-855F-5842-AA6D-7BFE04974E6E}" type="sibTrans" cxnId="{0B30ECE4-E873-4F4B-8FC3-CCAB94C6F5A6}">
      <dgm:prSet/>
      <dgm:spPr/>
      <dgm:t>
        <a:bodyPr/>
        <a:lstStyle/>
        <a:p>
          <a:endParaRPr lang="en-US"/>
        </a:p>
      </dgm:t>
    </dgm:pt>
    <dgm:pt modelId="{CAA54D95-1829-AE4E-9226-7D4B3E9ECB57}">
      <dgm:prSet phldrT="[Text]"/>
      <dgm:spPr>
        <a:solidFill>
          <a:schemeClr val="accent4">
            <a:lumMod val="20000"/>
            <a:lumOff val="80000"/>
            <a:alpha val="90000"/>
          </a:schemeClr>
        </a:solidFill>
      </dgm:spPr>
      <dgm:t>
        <a:bodyPr/>
        <a:lstStyle/>
        <a:p>
          <a:r>
            <a:rPr lang="en-US" dirty="0">
              <a:solidFill>
                <a:srgbClr val="000000"/>
              </a:solidFill>
            </a:rPr>
            <a:t>Can attract consumers who will not pay a high upfront fee for limited use</a:t>
          </a:r>
        </a:p>
      </dgm:t>
    </dgm:pt>
    <dgm:pt modelId="{D21660DC-5C6D-AE49-8D7A-62EBF3FCD715}" type="parTrans" cxnId="{077934B0-8A10-124C-BFAA-980F7DC3F76D}">
      <dgm:prSet/>
      <dgm:spPr/>
      <dgm:t>
        <a:bodyPr/>
        <a:lstStyle/>
        <a:p>
          <a:endParaRPr lang="en-US"/>
        </a:p>
      </dgm:t>
    </dgm:pt>
    <dgm:pt modelId="{AC574912-FAE1-EF4B-8468-95DA0FF86BF6}" type="sibTrans" cxnId="{077934B0-8A10-124C-BFAA-980F7DC3F76D}">
      <dgm:prSet/>
      <dgm:spPr/>
      <dgm:t>
        <a:bodyPr/>
        <a:lstStyle/>
        <a:p>
          <a:endParaRPr lang="en-US"/>
        </a:p>
      </dgm:t>
    </dgm:pt>
    <dgm:pt modelId="{FD67F249-16D4-9044-98AF-D8201085466C}" type="pres">
      <dgm:prSet presAssocID="{3D486AF3-CA79-7A4B-8331-D40391956360}" presName="Name0" presStyleCnt="0">
        <dgm:presLayoutVars>
          <dgm:dir/>
          <dgm:animLvl val="lvl"/>
          <dgm:resizeHandles val="exact"/>
        </dgm:presLayoutVars>
      </dgm:prSet>
      <dgm:spPr/>
    </dgm:pt>
    <dgm:pt modelId="{BB457371-C54E-3042-B471-47620E2E6B5A}" type="pres">
      <dgm:prSet presAssocID="{DB1EA8B4-2B53-EB45-9582-9407E959FE1A}" presName="composite" presStyleCnt="0"/>
      <dgm:spPr/>
    </dgm:pt>
    <dgm:pt modelId="{C9E8E920-C569-DC44-8727-DD004F827416}" type="pres">
      <dgm:prSet presAssocID="{DB1EA8B4-2B53-EB45-9582-9407E959FE1A}" presName="parTx" presStyleLbl="alignNode1" presStyleIdx="0" presStyleCnt="2">
        <dgm:presLayoutVars>
          <dgm:chMax val="0"/>
          <dgm:chPref val="0"/>
          <dgm:bulletEnabled val="1"/>
        </dgm:presLayoutVars>
      </dgm:prSet>
      <dgm:spPr/>
    </dgm:pt>
    <dgm:pt modelId="{6F6B6B48-94E4-9C4F-9352-26CB0E8F8AEA}" type="pres">
      <dgm:prSet presAssocID="{DB1EA8B4-2B53-EB45-9582-9407E959FE1A}" presName="desTx" presStyleLbl="alignAccFollowNode1" presStyleIdx="0" presStyleCnt="2">
        <dgm:presLayoutVars>
          <dgm:bulletEnabled val="1"/>
        </dgm:presLayoutVars>
      </dgm:prSet>
      <dgm:spPr/>
    </dgm:pt>
    <dgm:pt modelId="{50782DB5-2FBB-414F-AB96-99930C2397D3}" type="pres">
      <dgm:prSet presAssocID="{4C32426E-DE49-3649-8053-98D475140ED8}" presName="space" presStyleCnt="0"/>
      <dgm:spPr/>
    </dgm:pt>
    <dgm:pt modelId="{86E222BF-C0E2-964F-8ED7-B7A36E39EEA4}" type="pres">
      <dgm:prSet presAssocID="{78BD0104-6A65-434F-BE0B-5A495EAF2BC3}" presName="composite" presStyleCnt="0"/>
      <dgm:spPr/>
    </dgm:pt>
    <dgm:pt modelId="{14A61B29-7ED3-6F42-A7C2-1F9504EEAE06}" type="pres">
      <dgm:prSet presAssocID="{78BD0104-6A65-434F-BE0B-5A495EAF2BC3}" presName="parTx" presStyleLbl="alignNode1" presStyleIdx="1" presStyleCnt="2">
        <dgm:presLayoutVars>
          <dgm:chMax val="0"/>
          <dgm:chPref val="0"/>
          <dgm:bulletEnabled val="1"/>
        </dgm:presLayoutVars>
      </dgm:prSet>
      <dgm:spPr/>
    </dgm:pt>
    <dgm:pt modelId="{7C76F390-79E3-7B44-9574-AF57D8D3B9EF}" type="pres">
      <dgm:prSet presAssocID="{78BD0104-6A65-434F-BE0B-5A495EAF2BC3}" presName="desTx" presStyleLbl="alignAccFollowNode1" presStyleIdx="1" presStyleCnt="2">
        <dgm:presLayoutVars>
          <dgm:bulletEnabled val="1"/>
        </dgm:presLayoutVars>
      </dgm:prSet>
      <dgm:spPr/>
    </dgm:pt>
  </dgm:ptLst>
  <dgm:cxnLst>
    <dgm:cxn modelId="{7FA02746-E6AE-8345-AEAF-ED4440671770}" type="presOf" srcId="{D412BD04-74C4-F442-AEF4-29E2D3E1CACE}" destId="{7C76F390-79E3-7B44-9574-AF57D8D3B9EF}" srcOrd="0" destOrd="0" presId="urn:microsoft.com/office/officeart/2005/8/layout/hList1"/>
    <dgm:cxn modelId="{7A4A5F3A-281C-DA4D-9D17-C3884534A61A}" srcId="{78BD0104-6A65-434F-BE0B-5A495EAF2BC3}" destId="{D412BD04-74C4-F442-AEF4-29E2D3E1CACE}" srcOrd="0" destOrd="0" parTransId="{6A75A75B-AEA7-4547-AEFC-8D8F93DF30C0}" sibTransId="{CABF458A-59E4-B949-A968-91586E78CAEB}"/>
    <dgm:cxn modelId="{6EACFC9C-45EC-7F4A-B498-8C3561108DA5}" srcId="{DB1EA8B4-2B53-EB45-9582-9407E959FE1A}" destId="{782D598B-5FE5-7340-BE79-E5B08BF3E3F2}" srcOrd="0" destOrd="0" parTransId="{C0978C11-8565-FF44-A108-E313CED4782A}" sibTransId="{4C2A2BDB-4621-4A41-B154-6B99D0139490}"/>
    <dgm:cxn modelId="{03B9DE5F-CEC5-2C41-8308-39BBCEDB1FAE}" type="presOf" srcId="{97F24D4E-AB2B-5341-ACA6-71AAB07B5713}" destId="{7C76F390-79E3-7B44-9574-AF57D8D3B9EF}" srcOrd="0" destOrd="1" presId="urn:microsoft.com/office/officeart/2005/8/layout/hList1"/>
    <dgm:cxn modelId="{077934B0-8A10-124C-BFAA-980F7DC3F76D}" srcId="{78BD0104-6A65-434F-BE0B-5A495EAF2BC3}" destId="{CAA54D95-1829-AE4E-9226-7D4B3E9ECB57}" srcOrd="1" destOrd="0" parTransId="{D21660DC-5C6D-AE49-8D7A-62EBF3FCD715}" sibTransId="{AC574912-FAE1-EF4B-8468-95DA0FF86BF6}"/>
    <dgm:cxn modelId="{9A893A64-76F1-904E-98BD-E0D984525494}" type="presOf" srcId="{78BD0104-6A65-434F-BE0B-5A495EAF2BC3}" destId="{14A61B29-7ED3-6F42-A7C2-1F9504EEAE06}" srcOrd="0" destOrd="0" presId="urn:microsoft.com/office/officeart/2005/8/layout/hList1"/>
    <dgm:cxn modelId="{0B30ECE4-E873-4F4B-8FC3-CCAB94C6F5A6}" srcId="{D412BD04-74C4-F442-AEF4-29E2D3E1CACE}" destId="{97F24D4E-AB2B-5341-ACA6-71AAB07B5713}" srcOrd="0" destOrd="0" parTransId="{648B1709-CFB6-8B49-B2EF-42434105E5DF}" sibTransId="{62208264-855F-5842-AA6D-7BFE04974E6E}"/>
    <dgm:cxn modelId="{2CA97AD3-4B8E-1E4A-92C0-383AD746063D}" srcId="{3D486AF3-CA79-7A4B-8331-D40391956360}" destId="{78BD0104-6A65-434F-BE0B-5A495EAF2BC3}" srcOrd="1" destOrd="0" parTransId="{A8F74434-A50C-5B41-8285-DC603B4F3F4C}" sibTransId="{4AB4DD68-4B82-ED4E-86F6-4FE4BA5EF18D}"/>
    <dgm:cxn modelId="{AB990E81-E9BC-414B-970C-1E4BE175657E}" srcId="{DB1EA8B4-2B53-EB45-9582-9407E959FE1A}" destId="{2E939A0F-C490-9644-9C4D-CD369B2B4030}" srcOrd="1" destOrd="0" parTransId="{0EE9672C-379F-2F4A-995C-3A7957F38389}" sibTransId="{4F6D31EC-FBC0-E149-A054-C1F2C2A6981C}"/>
    <dgm:cxn modelId="{88B04DB9-A1F8-4846-BAD5-AF847E5F933A}" type="presOf" srcId="{2E939A0F-C490-9644-9C4D-CD369B2B4030}" destId="{6F6B6B48-94E4-9C4F-9352-26CB0E8F8AEA}" srcOrd="0" destOrd="1" presId="urn:microsoft.com/office/officeart/2005/8/layout/hList1"/>
    <dgm:cxn modelId="{8FA58638-CAA3-234E-9E25-A8B66FC43F22}" type="presOf" srcId="{CAA54D95-1829-AE4E-9226-7D4B3E9ECB57}" destId="{7C76F390-79E3-7B44-9574-AF57D8D3B9EF}" srcOrd="0" destOrd="2" presId="urn:microsoft.com/office/officeart/2005/8/layout/hList1"/>
    <dgm:cxn modelId="{A9509BAD-117D-0D4D-88F4-5E3610E827D1}" type="presOf" srcId="{DB1EA8B4-2B53-EB45-9582-9407E959FE1A}" destId="{C9E8E920-C569-DC44-8727-DD004F827416}" srcOrd="0" destOrd="0" presId="urn:microsoft.com/office/officeart/2005/8/layout/hList1"/>
    <dgm:cxn modelId="{5631EEBD-3151-D04B-A39B-EE4D448D727D}" srcId="{3D486AF3-CA79-7A4B-8331-D40391956360}" destId="{DB1EA8B4-2B53-EB45-9582-9407E959FE1A}" srcOrd="0" destOrd="0" parTransId="{7E3222A9-63AE-DC4B-9D28-C9CD153BA248}" sibTransId="{4C32426E-DE49-3649-8053-98D475140ED8}"/>
    <dgm:cxn modelId="{748824EE-ADFE-E04F-8340-10D16BC90D8D}" type="presOf" srcId="{782D598B-5FE5-7340-BE79-E5B08BF3E3F2}" destId="{6F6B6B48-94E4-9C4F-9352-26CB0E8F8AEA}" srcOrd="0" destOrd="0" presId="urn:microsoft.com/office/officeart/2005/8/layout/hList1"/>
    <dgm:cxn modelId="{93BBDA2E-0E3D-E74A-A6A9-0E87A8341BC2}" type="presOf" srcId="{3D486AF3-CA79-7A4B-8331-D40391956360}" destId="{FD67F249-16D4-9044-98AF-D8201085466C}" srcOrd="0" destOrd="0" presId="urn:microsoft.com/office/officeart/2005/8/layout/hList1"/>
    <dgm:cxn modelId="{3AB9E824-39FE-D244-88A4-478913617725}" type="presParOf" srcId="{FD67F249-16D4-9044-98AF-D8201085466C}" destId="{BB457371-C54E-3042-B471-47620E2E6B5A}" srcOrd="0" destOrd="0" presId="urn:microsoft.com/office/officeart/2005/8/layout/hList1"/>
    <dgm:cxn modelId="{3BC783E9-09D0-2E48-BE11-406C11B644A4}" type="presParOf" srcId="{BB457371-C54E-3042-B471-47620E2E6B5A}" destId="{C9E8E920-C569-DC44-8727-DD004F827416}" srcOrd="0" destOrd="0" presId="urn:microsoft.com/office/officeart/2005/8/layout/hList1"/>
    <dgm:cxn modelId="{C46CB5C9-B27E-4440-A274-60355BE08A81}" type="presParOf" srcId="{BB457371-C54E-3042-B471-47620E2E6B5A}" destId="{6F6B6B48-94E4-9C4F-9352-26CB0E8F8AEA}" srcOrd="1" destOrd="0" presId="urn:microsoft.com/office/officeart/2005/8/layout/hList1"/>
    <dgm:cxn modelId="{C28FE197-5279-0F4F-80F7-FAD7300C57E1}" type="presParOf" srcId="{FD67F249-16D4-9044-98AF-D8201085466C}" destId="{50782DB5-2FBB-414F-AB96-99930C2397D3}" srcOrd="1" destOrd="0" presId="urn:microsoft.com/office/officeart/2005/8/layout/hList1"/>
    <dgm:cxn modelId="{C29DF368-F5CE-DA49-A7DE-4E84E150B4AF}" type="presParOf" srcId="{FD67F249-16D4-9044-98AF-D8201085466C}" destId="{86E222BF-C0E2-964F-8ED7-B7A36E39EEA4}" srcOrd="2" destOrd="0" presId="urn:microsoft.com/office/officeart/2005/8/layout/hList1"/>
    <dgm:cxn modelId="{257E899C-A375-F54E-AC92-B18443A753EE}" type="presParOf" srcId="{86E222BF-C0E2-964F-8ED7-B7A36E39EEA4}" destId="{14A61B29-7ED3-6F42-A7C2-1F9504EEAE06}" srcOrd="0" destOrd="0" presId="urn:microsoft.com/office/officeart/2005/8/layout/hList1"/>
    <dgm:cxn modelId="{204FF6B4-4831-C140-9D2D-989BE33FB651}" type="presParOf" srcId="{86E222BF-C0E2-964F-8ED7-B7A36E39EEA4}" destId="{7C76F390-79E3-7B44-9574-AF57D8D3B9EF}"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A6F7256-0696-E043-B65C-D096A2E5B49E}" type="doc">
      <dgm:prSet loTypeId="urn:microsoft.com/office/officeart/2005/8/layout/vList5" loCatId="" qsTypeId="urn:microsoft.com/office/officeart/2005/8/quickstyle/simple4" qsCatId="simple" csTypeId="urn:microsoft.com/office/officeart/2005/8/colors/accent1_2" csCatId="accent1" phldr="1"/>
      <dgm:spPr/>
      <dgm:t>
        <a:bodyPr/>
        <a:lstStyle/>
        <a:p>
          <a:endParaRPr lang="en-US"/>
        </a:p>
      </dgm:t>
    </dgm:pt>
    <dgm:pt modelId="{678C300A-7DD9-844C-BCB6-DA4792BD733A}">
      <dgm:prSet phldrT="[Text]"/>
      <dgm:spPr>
        <a:solidFill>
          <a:srgbClr val="529221"/>
        </a:solidFill>
      </dgm:spPr>
      <dgm:t>
        <a:bodyPr/>
        <a:lstStyle/>
        <a:p>
          <a:r>
            <a:rPr lang="en-US" dirty="0">
              <a:solidFill>
                <a:srgbClr val="000000"/>
              </a:solidFill>
            </a:rPr>
            <a:t>Bait Pricing</a:t>
          </a:r>
        </a:p>
      </dgm:t>
    </dgm:pt>
    <dgm:pt modelId="{95FDB1BD-EBDF-FA4D-800E-D14A958C60FB}" type="parTrans" cxnId="{2CAD4350-9628-5147-B648-D834C430508C}">
      <dgm:prSet/>
      <dgm:spPr/>
      <dgm:t>
        <a:bodyPr/>
        <a:lstStyle/>
        <a:p>
          <a:endParaRPr lang="en-US"/>
        </a:p>
      </dgm:t>
    </dgm:pt>
    <dgm:pt modelId="{5B27B665-67FD-0B46-B95E-C586736D85E5}" type="sibTrans" cxnId="{2CAD4350-9628-5147-B648-D834C430508C}">
      <dgm:prSet/>
      <dgm:spPr/>
      <dgm:t>
        <a:bodyPr/>
        <a:lstStyle/>
        <a:p>
          <a:endParaRPr lang="en-US"/>
        </a:p>
      </dgm:t>
    </dgm:pt>
    <dgm:pt modelId="{E6972B08-D364-784D-9766-D5884117493E}">
      <dgm:prSet phldrT="[Text]"/>
      <dgm:spPr>
        <a:solidFill>
          <a:schemeClr val="accent4">
            <a:lumMod val="20000"/>
            <a:lumOff val="80000"/>
            <a:alpha val="90000"/>
          </a:schemeClr>
        </a:solidFill>
      </dgm:spPr>
      <dgm:t>
        <a:bodyPr/>
        <a:lstStyle/>
        <a:p>
          <a:r>
            <a:rPr lang="en-US" dirty="0">
              <a:solidFill>
                <a:srgbClr val="000000"/>
              </a:solidFill>
            </a:rPr>
            <a:t>Lure customers in through false or misleading advertising</a:t>
          </a:r>
        </a:p>
      </dgm:t>
    </dgm:pt>
    <dgm:pt modelId="{72097D34-1F59-F740-8301-36B81F079D2A}" type="parTrans" cxnId="{A15B946D-A4CA-9D4F-9373-36B4AB91A164}">
      <dgm:prSet/>
      <dgm:spPr/>
      <dgm:t>
        <a:bodyPr/>
        <a:lstStyle/>
        <a:p>
          <a:endParaRPr lang="en-US"/>
        </a:p>
      </dgm:t>
    </dgm:pt>
    <dgm:pt modelId="{76AB779E-A898-F34B-8FB5-5B2D26FB7E2E}" type="sibTrans" cxnId="{A15B946D-A4CA-9D4F-9373-36B4AB91A164}">
      <dgm:prSet/>
      <dgm:spPr/>
      <dgm:t>
        <a:bodyPr/>
        <a:lstStyle/>
        <a:p>
          <a:endParaRPr lang="en-US"/>
        </a:p>
      </dgm:t>
    </dgm:pt>
    <dgm:pt modelId="{BB4B7677-7C09-4640-9F12-297C314AC927}">
      <dgm:prSet phldrT="[Text]"/>
      <dgm:spPr>
        <a:solidFill>
          <a:schemeClr val="accent4">
            <a:lumMod val="20000"/>
            <a:lumOff val="80000"/>
            <a:alpha val="90000"/>
          </a:schemeClr>
        </a:solidFill>
      </dgm:spPr>
      <dgm:t>
        <a:bodyPr/>
        <a:lstStyle/>
        <a:p>
          <a:r>
            <a:rPr lang="en-US" dirty="0">
              <a:solidFill>
                <a:srgbClr val="000000"/>
              </a:solidFill>
            </a:rPr>
            <a:t>Use of high pressure in-store to sell up  </a:t>
          </a:r>
        </a:p>
      </dgm:t>
    </dgm:pt>
    <dgm:pt modelId="{59312FDE-27B8-D44D-92CF-7C38DF29DA16}" type="parTrans" cxnId="{8CBDA40E-0ACB-454D-9021-E6A23401A7E5}">
      <dgm:prSet/>
      <dgm:spPr/>
      <dgm:t>
        <a:bodyPr/>
        <a:lstStyle/>
        <a:p>
          <a:endParaRPr lang="en-US"/>
        </a:p>
      </dgm:t>
    </dgm:pt>
    <dgm:pt modelId="{FB4F4096-2F27-CC4D-A844-124CFB907B7B}" type="sibTrans" cxnId="{8CBDA40E-0ACB-454D-9021-E6A23401A7E5}">
      <dgm:prSet/>
      <dgm:spPr/>
      <dgm:t>
        <a:bodyPr/>
        <a:lstStyle/>
        <a:p>
          <a:endParaRPr lang="en-US"/>
        </a:p>
      </dgm:t>
    </dgm:pt>
    <dgm:pt modelId="{C25B5651-A006-984B-B4CA-A9D4FB0427FB}">
      <dgm:prSet phldrT="[Text]"/>
      <dgm:spPr>
        <a:solidFill>
          <a:srgbClr val="B59A06"/>
        </a:solidFill>
      </dgm:spPr>
      <dgm:t>
        <a:bodyPr/>
        <a:lstStyle/>
        <a:p>
          <a:r>
            <a:rPr lang="en-US" dirty="0">
              <a:solidFill>
                <a:srgbClr val="000000"/>
              </a:solidFill>
            </a:rPr>
            <a:t>Deceptive Pricing</a:t>
          </a:r>
        </a:p>
      </dgm:t>
    </dgm:pt>
    <dgm:pt modelId="{4C520282-3D70-1749-9EED-1B7F554CB35C}" type="parTrans" cxnId="{0CA54025-F4DC-0D4B-919F-846153F5BC31}">
      <dgm:prSet/>
      <dgm:spPr/>
      <dgm:t>
        <a:bodyPr/>
        <a:lstStyle/>
        <a:p>
          <a:endParaRPr lang="en-US"/>
        </a:p>
      </dgm:t>
    </dgm:pt>
    <dgm:pt modelId="{A04CFDD5-2BC3-624A-99FA-7E0092C73BA7}" type="sibTrans" cxnId="{0CA54025-F4DC-0D4B-919F-846153F5BC31}">
      <dgm:prSet/>
      <dgm:spPr/>
      <dgm:t>
        <a:bodyPr/>
        <a:lstStyle/>
        <a:p>
          <a:endParaRPr lang="en-US"/>
        </a:p>
      </dgm:t>
    </dgm:pt>
    <dgm:pt modelId="{B68F7FDB-3523-C249-B5A0-5464E0917E0B}">
      <dgm:prSet phldrT="[Text]"/>
      <dgm:spPr>
        <a:solidFill>
          <a:schemeClr val="accent4">
            <a:lumMod val="20000"/>
            <a:lumOff val="80000"/>
            <a:alpha val="90000"/>
          </a:schemeClr>
        </a:solidFill>
      </dgm:spPr>
      <dgm:t>
        <a:bodyPr/>
        <a:lstStyle/>
        <a:p>
          <a:r>
            <a:rPr lang="en-US" dirty="0">
              <a:solidFill>
                <a:srgbClr val="000000"/>
              </a:solidFill>
            </a:rPr>
            <a:t>Promoting a product or price saving that is not actually available or a low price on a limited number of products</a:t>
          </a:r>
        </a:p>
      </dgm:t>
    </dgm:pt>
    <dgm:pt modelId="{1D498368-394C-A448-A3DC-81FFF6DD8098}" type="parTrans" cxnId="{6705784F-C330-C04F-A9AB-89F36FD7A026}">
      <dgm:prSet/>
      <dgm:spPr/>
      <dgm:t>
        <a:bodyPr/>
        <a:lstStyle/>
        <a:p>
          <a:endParaRPr lang="en-US"/>
        </a:p>
      </dgm:t>
    </dgm:pt>
    <dgm:pt modelId="{C9306278-F3B8-E947-B3DA-AEBDA76BE719}" type="sibTrans" cxnId="{6705784F-C330-C04F-A9AB-89F36FD7A026}">
      <dgm:prSet/>
      <dgm:spPr/>
      <dgm:t>
        <a:bodyPr/>
        <a:lstStyle/>
        <a:p>
          <a:endParaRPr lang="en-US"/>
        </a:p>
      </dgm:t>
    </dgm:pt>
    <dgm:pt modelId="{993AE263-655E-E54A-B898-C5F6CB14721B}">
      <dgm:prSet phldrT="[Text]"/>
      <dgm:spPr>
        <a:solidFill>
          <a:schemeClr val="accent4">
            <a:lumMod val="20000"/>
            <a:lumOff val="80000"/>
            <a:alpha val="90000"/>
          </a:schemeClr>
        </a:solidFill>
      </dgm:spPr>
      <dgm:t>
        <a:bodyPr/>
        <a:lstStyle/>
        <a:p>
          <a:r>
            <a:rPr lang="en-US" dirty="0">
              <a:solidFill>
                <a:srgbClr val="000000"/>
              </a:solidFill>
            </a:rPr>
            <a:t>Promote a discount from regular price which has not been the regular price</a:t>
          </a:r>
        </a:p>
      </dgm:t>
    </dgm:pt>
    <dgm:pt modelId="{EDC1A934-6613-6C44-AD68-982B5FE95B9C}" type="parTrans" cxnId="{9226747A-B983-6C41-B4B5-F9F3138C1C3C}">
      <dgm:prSet/>
      <dgm:spPr/>
      <dgm:t>
        <a:bodyPr/>
        <a:lstStyle/>
        <a:p>
          <a:endParaRPr lang="en-US"/>
        </a:p>
      </dgm:t>
    </dgm:pt>
    <dgm:pt modelId="{99C2D33B-EC4F-4547-89F2-3FDD4184A021}" type="sibTrans" cxnId="{9226747A-B983-6C41-B4B5-F9F3138C1C3C}">
      <dgm:prSet/>
      <dgm:spPr/>
      <dgm:t>
        <a:bodyPr/>
        <a:lstStyle/>
        <a:p>
          <a:endParaRPr lang="en-US"/>
        </a:p>
      </dgm:t>
    </dgm:pt>
    <dgm:pt modelId="{371EC34E-BC31-354F-804F-FF0A8C8755C2}">
      <dgm:prSet phldrT="[Text]"/>
      <dgm:spPr>
        <a:solidFill>
          <a:srgbClr val="0C5FAC"/>
        </a:solidFill>
      </dgm:spPr>
      <dgm:t>
        <a:bodyPr/>
        <a:lstStyle/>
        <a:p>
          <a:r>
            <a:rPr lang="en-US" dirty="0">
              <a:solidFill>
                <a:srgbClr val="000000"/>
              </a:solidFill>
            </a:rPr>
            <a:t>Price Fixing</a:t>
          </a:r>
        </a:p>
      </dgm:t>
    </dgm:pt>
    <dgm:pt modelId="{4A89E8EE-0DFE-1148-A5A1-05EADDA63C61}" type="parTrans" cxnId="{7CE106E9-D372-8E47-839F-E1E6F78D9BC7}">
      <dgm:prSet/>
      <dgm:spPr/>
      <dgm:t>
        <a:bodyPr/>
        <a:lstStyle/>
        <a:p>
          <a:endParaRPr lang="en-US"/>
        </a:p>
      </dgm:t>
    </dgm:pt>
    <dgm:pt modelId="{CAFE01D5-FBA6-9445-BD25-6C2E9DC62A27}" type="sibTrans" cxnId="{7CE106E9-D372-8E47-839F-E1E6F78D9BC7}">
      <dgm:prSet/>
      <dgm:spPr/>
      <dgm:t>
        <a:bodyPr/>
        <a:lstStyle/>
        <a:p>
          <a:endParaRPr lang="en-US"/>
        </a:p>
      </dgm:t>
    </dgm:pt>
    <dgm:pt modelId="{4D98158D-540E-F74C-8E17-2E87E614BF2A}">
      <dgm:prSet phldrT="[Text]"/>
      <dgm:spPr>
        <a:solidFill>
          <a:schemeClr val="accent4">
            <a:lumMod val="20000"/>
            <a:lumOff val="80000"/>
            <a:alpha val="90000"/>
          </a:schemeClr>
        </a:solidFill>
      </dgm:spPr>
      <dgm:t>
        <a:bodyPr/>
        <a:lstStyle/>
        <a:p>
          <a:r>
            <a:rPr lang="en-US" dirty="0"/>
            <a:t>When two or more companies conspire to set a price—establish a floor in a bidding situation or setting the market price that consumers will pay</a:t>
          </a:r>
        </a:p>
      </dgm:t>
    </dgm:pt>
    <dgm:pt modelId="{E95FC46B-EFCA-7D44-9659-650484E9D243}" type="parTrans" cxnId="{A5DA8F54-F385-9E45-A06A-D0BA4B9AB6FC}">
      <dgm:prSet/>
      <dgm:spPr/>
      <dgm:t>
        <a:bodyPr/>
        <a:lstStyle/>
        <a:p>
          <a:endParaRPr lang="en-US"/>
        </a:p>
      </dgm:t>
    </dgm:pt>
    <dgm:pt modelId="{3BE32064-3953-834F-8EED-FC9330EBD41C}" type="sibTrans" cxnId="{A5DA8F54-F385-9E45-A06A-D0BA4B9AB6FC}">
      <dgm:prSet/>
      <dgm:spPr/>
      <dgm:t>
        <a:bodyPr/>
        <a:lstStyle/>
        <a:p>
          <a:endParaRPr lang="en-US"/>
        </a:p>
      </dgm:t>
    </dgm:pt>
    <dgm:pt modelId="{CB26B1EF-2349-2043-88B7-27D479183694}">
      <dgm:prSet phldrT="[Text]" phldr="1"/>
      <dgm:spPr>
        <a:solidFill>
          <a:schemeClr val="accent4">
            <a:lumMod val="20000"/>
            <a:lumOff val="80000"/>
            <a:alpha val="90000"/>
          </a:schemeClr>
        </a:solidFill>
      </dgm:spPr>
      <dgm:t>
        <a:bodyPr/>
        <a:lstStyle/>
        <a:p>
          <a:endParaRPr lang="en-US" dirty="0"/>
        </a:p>
      </dgm:t>
    </dgm:pt>
    <dgm:pt modelId="{1C819CD3-E04E-264F-94DB-C6F0886E3DC2}" type="parTrans" cxnId="{DD853103-4ABE-3045-880B-07926E50FEC0}">
      <dgm:prSet/>
      <dgm:spPr/>
      <dgm:t>
        <a:bodyPr/>
        <a:lstStyle/>
        <a:p>
          <a:endParaRPr lang="en-US"/>
        </a:p>
      </dgm:t>
    </dgm:pt>
    <dgm:pt modelId="{E901678C-F936-CA46-A555-63C73973D165}" type="sibTrans" cxnId="{DD853103-4ABE-3045-880B-07926E50FEC0}">
      <dgm:prSet/>
      <dgm:spPr/>
      <dgm:t>
        <a:bodyPr/>
        <a:lstStyle/>
        <a:p>
          <a:endParaRPr lang="en-US"/>
        </a:p>
      </dgm:t>
    </dgm:pt>
    <dgm:pt modelId="{52BCE222-CAB7-9643-9DE0-E279BC75A350}">
      <dgm:prSet phldrT="[Text]"/>
      <dgm:spPr>
        <a:solidFill>
          <a:schemeClr val="accent4">
            <a:lumMod val="20000"/>
            <a:lumOff val="80000"/>
            <a:alpha val="90000"/>
          </a:schemeClr>
        </a:solidFill>
      </dgm:spPr>
      <dgm:t>
        <a:bodyPr/>
        <a:lstStyle/>
        <a:p>
          <a:r>
            <a:rPr lang="en-US" dirty="0">
              <a:solidFill>
                <a:srgbClr val="000000"/>
              </a:solidFill>
            </a:rPr>
            <a:t>Selling a product above the advertised price</a:t>
          </a:r>
        </a:p>
      </dgm:t>
    </dgm:pt>
    <dgm:pt modelId="{1FF8C267-33E0-264B-A965-9A4B1CFD7751}" type="parTrans" cxnId="{B95EA7CA-CB8C-424C-B0BB-C0D19E07E02B}">
      <dgm:prSet/>
      <dgm:spPr/>
      <dgm:t>
        <a:bodyPr/>
        <a:lstStyle/>
        <a:p>
          <a:endParaRPr lang="en-US"/>
        </a:p>
      </dgm:t>
    </dgm:pt>
    <dgm:pt modelId="{5D6B8D2B-42C2-A445-BB10-59DA4EC020D6}" type="sibTrans" cxnId="{B95EA7CA-CB8C-424C-B0BB-C0D19E07E02B}">
      <dgm:prSet/>
      <dgm:spPr/>
      <dgm:t>
        <a:bodyPr/>
        <a:lstStyle/>
        <a:p>
          <a:endParaRPr lang="en-US"/>
        </a:p>
      </dgm:t>
    </dgm:pt>
    <dgm:pt modelId="{0B50651A-E17D-A047-AF9D-9FE5646E864D}">
      <dgm:prSet phldrT="[Text]"/>
      <dgm:spPr>
        <a:solidFill>
          <a:schemeClr val="accent4">
            <a:lumMod val="20000"/>
            <a:lumOff val="80000"/>
            <a:alpha val="90000"/>
          </a:schemeClr>
        </a:solidFill>
      </dgm:spPr>
      <dgm:t>
        <a:bodyPr/>
        <a:lstStyle/>
        <a:p>
          <a:r>
            <a:rPr lang="en-US" dirty="0">
              <a:solidFill>
                <a:srgbClr val="000000"/>
              </a:solidFill>
            </a:rPr>
            <a:t>Double ticketing</a:t>
          </a:r>
        </a:p>
      </dgm:t>
    </dgm:pt>
    <dgm:pt modelId="{703BA353-2F07-F34E-AF4B-0BCC9F244840}" type="parTrans" cxnId="{16C0DA83-7369-5542-9011-CF311FA3EE09}">
      <dgm:prSet/>
      <dgm:spPr/>
      <dgm:t>
        <a:bodyPr/>
        <a:lstStyle/>
        <a:p>
          <a:endParaRPr lang="en-US"/>
        </a:p>
      </dgm:t>
    </dgm:pt>
    <dgm:pt modelId="{EED59956-3C92-1847-B124-7A830B404BA7}" type="sibTrans" cxnId="{16C0DA83-7369-5542-9011-CF311FA3EE09}">
      <dgm:prSet/>
      <dgm:spPr/>
      <dgm:t>
        <a:bodyPr/>
        <a:lstStyle/>
        <a:p>
          <a:endParaRPr lang="en-US"/>
        </a:p>
      </dgm:t>
    </dgm:pt>
    <dgm:pt modelId="{44E17D65-B382-094C-AE1B-0B68B2C20A1A}" type="pres">
      <dgm:prSet presAssocID="{4A6F7256-0696-E043-B65C-D096A2E5B49E}" presName="Name0" presStyleCnt="0">
        <dgm:presLayoutVars>
          <dgm:dir/>
          <dgm:animLvl val="lvl"/>
          <dgm:resizeHandles val="exact"/>
        </dgm:presLayoutVars>
      </dgm:prSet>
      <dgm:spPr/>
    </dgm:pt>
    <dgm:pt modelId="{5710B80F-F4E2-E746-9B99-6C76152DD029}" type="pres">
      <dgm:prSet presAssocID="{678C300A-7DD9-844C-BCB6-DA4792BD733A}" presName="linNode" presStyleCnt="0"/>
      <dgm:spPr/>
    </dgm:pt>
    <dgm:pt modelId="{D3C6CD35-F642-E74C-9641-978C7689B3AF}" type="pres">
      <dgm:prSet presAssocID="{678C300A-7DD9-844C-BCB6-DA4792BD733A}" presName="parentText" presStyleLbl="node1" presStyleIdx="0" presStyleCnt="3" custScaleX="60707" custLinFactNeighborX="-4980">
        <dgm:presLayoutVars>
          <dgm:chMax val="1"/>
          <dgm:bulletEnabled val="1"/>
        </dgm:presLayoutVars>
      </dgm:prSet>
      <dgm:spPr/>
    </dgm:pt>
    <dgm:pt modelId="{D774054B-2FE5-6C43-8BCD-397631016D9B}" type="pres">
      <dgm:prSet presAssocID="{678C300A-7DD9-844C-BCB6-DA4792BD733A}" presName="descendantText" presStyleLbl="alignAccFollowNode1" presStyleIdx="0" presStyleCnt="3" custScaleX="125350">
        <dgm:presLayoutVars>
          <dgm:bulletEnabled val="1"/>
        </dgm:presLayoutVars>
      </dgm:prSet>
      <dgm:spPr/>
    </dgm:pt>
    <dgm:pt modelId="{FFCF48AA-678B-D349-9C67-1911C2544F7C}" type="pres">
      <dgm:prSet presAssocID="{5B27B665-67FD-0B46-B95E-C586736D85E5}" presName="sp" presStyleCnt="0"/>
      <dgm:spPr/>
    </dgm:pt>
    <dgm:pt modelId="{619C9C59-D2DC-4F47-BF3F-879159E8F74E}" type="pres">
      <dgm:prSet presAssocID="{C25B5651-A006-984B-B4CA-A9D4FB0427FB}" presName="linNode" presStyleCnt="0"/>
      <dgm:spPr/>
    </dgm:pt>
    <dgm:pt modelId="{6D317362-8E94-9B40-9B9B-C635177B94BB}" type="pres">
      <dgm:prSet presAssocID="{C25B5651-A006-984B-B4CA-A9D4FB0427FB}" presName="parentText" presStyleLbl="node1" presStyleIdx="1" presStyleCnt="3" custScaleX="60707" custLinFactNeighborX="-4980">
        <dgm:presLayoutVars>
          <dgm:chMax val="1"/>
          <dgm:bulletEnabled val="1"/>
        </dgm:presLayoutVars>
      </dgm:prSet>
      <dgm:spPr/>
    </dgm:pt>
    <dgm:pt modelId="{D6193EF6-8683-7C4C-9549-8CF2FCFDB63E}" type="pres">
      <dgm:prSet presAssocID="{C25B5651-A006-984B-B4CA-A9D4FB0427FB}" presName="descendantText" presStyleLbl="alignAccFollowNode1" presStyleIdx="1" presStyleCnt="3" custScaleX="124730" custScaleY="143840">
        <dgm:presLayoutVars>
          <dgm:bulletEnabled val="1"/>
        </dgm:presLayoutVars>
      </dgm:prSet>
      <dgm:spPr/>
    </dgm:pt>
    <dgm:pt modelId="{A66345CC-1206-1043-B4FC-E0900DD0D453}" type="pres">
      <dgm:prSet presAssocID="{A04CFDD5-2BC3-624A-99FA-7E0092C73BA7}" presName="sp" presStyleCnt="0"/>
      <dgm:spPr/>
    </dgm:pt>
    <dgm:pt modelId="{A0B47B8D-422C-1646-A180-5DEE12620B75}" type="pres">
      <dgm:prSet presAssocID="{371EC34E-BC31-354F-804F-FF0A8C8755C2}" presName="linNode" presStyleCnt="0"/>
      <dgm:spPr/>
    </dgm:pt>
    <dgm:pt modelId="{24FC48FE-AF0D-A64E-B263-68120E8F5503}" type="pres">
      <dgm:prSet presAssocID="{371EC34E-BC31-354F-804F-FF0A8C8755C2}" presName="parentText" presStyleLbl="node1" presStyleIdx="2" presStyleCnt="3" custScaleX="60707" custLinFactNeighborX="-4980">
        <dgm:presLayoutVars>
          <dgm:chMax val="1"/>
          <dgm:bulletEnabled val="1"/>
        </dgm:presLayoutVars>
      </dgm:prSet>
      <dgm:spPr/>
    </dgm:pt>
    <dgm:pt modelId="{A4F7B145-7F97-2147-BFEB-DBF3D076C6C2}" type="pres">
      <dgm:prSet presAssocID="{371EC34E-BC31-354F-804F-FF0A8C8755C2}" presName="descendantText" presStyleLbl="alignAccFollowNode1" presStyleIdx="2" presStyleCnt="3" custScaleX="125350">
        <dgm:presLayoutVars>
          <dgm:bulletEnabled val="1"/>
        </dgm:presLayoutVars>
      </dgm:prSet>
      <dgm:spPr/>
    </dgm:pt>
  </dgm:ptLst>
  <dgm:cxnLst>
    <dgm:cxn modelId="{7CE106E9-D372-8E47-839F-E1E6F78D9BC7}" srcId="{4A6F7256-0696-E043-B65C-D096A2E5B49E}" destId="{371EC34E-BC31-354F-804F-FF0A8C8755C2}" srcOrd="2" destOrd="0" parTransId="{4A89E8EE-0DFE-1148-A5A1-05EADDA63C61}" sibTransId="{CAFE01D5-FBA6-9445-BD25-6C2E9DC62A27}"/>
    <dgm:cxn modelId="{0CA54025-F4DC-0D4B-919F-846153F5BC31}" srcId="{4A6F7256-0696-E043-B65C-D096A2E5B49E}" destId="{C25B5651-A006-984B-B4CA-A9D4FB0427FB}" srcOrd="1" destOrd="0" parTransId="{4C520282-3D70-1749-9EED-1B7F554CB35C}" sibTransId="{A04CFDD5-2BC3-624A-99FA-7E0092C73BA7}"/>
    <dgm:cxn modelId="{E3704DBE-E520-684D-9E2A-AF566ADABE83}" type="presOf" srcId="{4A6F7256-0696-E043-B65C-D096A2E5B49E}" destId="{44E17D65-B382-094C-AE1B-0B68B2C20A1A}" srcOrd="0" destOrd="0" presId="urn:microsoft.com/office/officeart/2005/8/layout/vList5"/>
    <dgm:cxn modelId="{DD853103-4ABE-3045-880B-07926E50FEC0}" srcId="{371EC34E-BC31-354F-804F-FF0A8C8755C2}" destId="{CB26B1EF-2349-2043-88B7-27D479183694}" srcOrd="1" destOrd="0" parTransId="{1C819CD3-E04E-264F-94DB-C6F0886E3DC2}" sibTransId="{E901678C-F936-CA46-A555-63C73973D165}"/>
    <dgm:cxn modelId="{066B5282-3460-164D-BA50-0F7F778C5ED0}" type="presOf" srcId="{993AE263-655E-E54A-B898-C5F6CB14721B}" destId="{D6193EF6-8683-7C4C-9549-8CF2FCFDB63E}" srcOrd="0" destOrd="1" presId="urn:microsoft.com/office/officeart/2005/8/layout/vList5"/>
    <dgm:cxn modelId="{A15B946D-A4CA-9D4F-9373-36B4AB91A164}" srcId="{678C300A-7DD9-844C-BCB6-DA4792BD733A}" destId="{E6972B08-D364-784D-9766-D5884117493E}" srcOrd="0" destOrd="0" parTransId="{72097D34-1F59-F740-8301-36B81F079D2A}" sibTransId="{76AB779E-A898-F34B-8FB5-5B2D26FB7E2E}"/>
    <dgm:cxn modelId="{8CBDA40E-0ACB-454D-9021-E6A23401A7E5}" srcId="{678C300A-7DD9-844C-BCB6-DA4792BD733A}" destId="{BB4B7677-7C09-4640-9F12-297C314AC927}" srcOrd="1" destOrd="0" parTransId="{59312FDE-27B8-D44D-92CF-7C38DF29DA16}" sibTransId="{FB4F4096-2F27-CC4D-A844-124CFB907B7B}"/>
    <dgm:cxn modelId="{B95EA7CA-CB8C-424C-B0BB-C0D19E07E02B}" srcId="{C25B5651-A006-984B-B4CA-A9D4FB0427FB}" destId="{52BCE222-CAB7-9643-9DE0-E279BC75A350}" srcOrd="2" destOrd="0" parTransId="{1FF8C267-33E0-264B-A965-9A4B1CFD7751}" sibTransId="{5D6B8D2B-42C2-A445-BB10-59DA4EC020D6}"/>
    <dgm:cxn modelId="{20A10C7B-E9B5-8C45-97A2-C5C81B2E7919}" type="presOf" srcId="{0B50651A-E17D-A047-AF9D-9FE5646E864D}" destId="{D6193EF6-8683-7C4C-9549-8CF2FCFDB63E}" srcOrd="0" destOrd="3" presId="urn:microsoft.com/office/officeart/2005/8/layout/vList5"/>
    <dgm:cxn modelId="{81059F37-05FB-484B-9D4D-F6B37538C272}" type="presOf" srcId="{52BCE222-CAB7-9643-9DE0-E279BC75A350}" destId="{D6193EF6-8683-7C4C-9549-8CF2FCFDB63E}" srcOrd="0" destOrd="2" presId="urn:microsoft.com/office/officeart/2005/8/layout/vList5"/>
    <dgm:cxn modelId="{FF5DE8AC-3668-8748-B3AF-17A278D0C14E}" type="presOf" srcId="{4D98158D-540E-F74C-8E17-2E87E614BF2A}" destId="{A4F7B145-7F97-2147-BFEB-DBF3D076C6C2}" srcOrd="0" destOrd="0" presId="urn:microsoft.com/office/officeart/2005/8/layout/vList5"/>
    <dgm:cxn modelId="{C60ACBA6-8CF9-8642-950D-5C8CD5BFBF83}" type="presOf" srcId="{BB4B7677-7C09-4640-9F12-297C314AC927}" destId="{D774054B-2FE5-6C43-8BCD-397631016D9B}" srcOrd="0" destOrd="1" presId="urn:microsoft.com/office/officeart/2005/8/layout/vList5"/>
    <dgm:cxn modelId="{6705784F-C330-C04F-A9AB-89F36FD7A026}" srcId="{C25B5651-A006-984B-B4CA-A9D4FB0427FB}" destId="{B68F7FDB-3523-C249-B5A0-5464E0917E0B}" srcOrd="0" destOrd="0" parTransId="{1D498368-394C-A448-A3DC-81FFF6DD8098}" sibTransId="{C9306278-F3B8-E947-B3DA-AEBDA76BE719}"/>
    <dgm:cxn modelId="{39E30EF6-880E-1C40-971A-D28149E50D08}" type="presOf" srcId="{678C300A-7DD9-844C-BCB6-DA4792BD733A}" destId="{D3C6CD35-F642-E74C-9641-978C7689B3AF}" srcOrd="0" destOrd="0" presId="urn:microsoft.com/office/officeart/2005/8/layout/vList5"/>
    <dgm:cxn modelId="{2CAD4350-9628-5147-B648-D834C430508C}" srcId="{4A6F7256-0696-E043-B65C-D096A2E5B49E}" destId="{678C300A-7DD9-844C-BCB6-DA4792BD733A}" srcOrd="0" destOrd="0" parTransId="{95FDB1BD-EBDF-FA4D-800E-D14A958C60FB}" sibTransId="{5B27B665-67FD-0B46-B95E-C586736D85E5}"/>
    <dgm:cxn modelId="{16C0DA83-7369-5542-9011-CF311FA3EE09}" srcId="{C25B5651-A006-984B-B4CA-A9D4FB0427FB}" destId="{0B50651A-E17D-A047-AF9D-9FE5646E864D}" srcOrd="3" destOrd="0" parTransId="{703BA353-2F07-F34E-AF4B-0BCC9F244840}" sibTransId="{EED59956-3C92-1847-B124-7A830B404BA7}"/>
    <dgm:cxn modelId="{E55CF689-0F64-F34A-A5B4-3C1932309D4C}" type="presOf" srcId="{E6972B08-D364-784D-9766-D5884117493E}" destId="{D774054B-2FE5-6C43-8BCD-397631016D9B}" srcOrd="0" destOrd="0" presId="urn:microsoft.com/office/officeart/2005/8/layout/vList5"/>
    <dgm:cxn modelId="{590C848E-C31A-054C-A0B3-0EA0887765DD}" type="presOf" srcId="{CB26B1EF-2349-2043-88B7-27D479183694}" destId="{A4F7B145-7F97-2147-BFEB-DBF3D076C6C2}" srcOrd="0" destOrd="1" presId="urn:microsoft.com/office/officeart/2005/8/layout/vList5"/>
    <dgm:cxn modelId="{BF68B685-770C-3643-B61F-FE4765546AD6}" type="presOf" srcId="{C25B5651-A006-984B-B4CA-A9D4FB0427FB}" destId="{6D317362-8E94-9B40-9B9B-C635177B94BB}" srcOrd="0" destOrd="0" presId="urn:microsoft.com/office/officeart/2005/8/layout/vList5"/>
    <dgm:cxn modelId="{9226747A-B983-6C41-B4B5-F9F3138C1C3C}" srcId="{C25B5651-A006-984B-B4CA-A9D4FB0427FB}" destId="{993AE263-655E-E54A-B898-C5F6CB14721B}" srcOrd="1" destOrd="0" parTransId="{EDC1A934-6613-6C44-AD68-982B5FE95B9C}" sibTransId="{99C2D33B-EC4F-4547-89F2-3FDD4184A021}"/>
    <dgm:cxn modelId="{4C0C8D3D-1999-064E-956B-86F85E095BB6}" type="presOf" srcId="{B68F7FDB-3523-C249-B5A0-5464E0917E0B}" destId="{D6193EF6-8683-7C4C-9549-8CF2FCFDB63E}" srcOrd="0" destOrd="0" presId="urn:microsoft.com/office/officeart/2005/8/layout/vList5"/>
    <dgm:cxn modelId="{A5DA8F54-F385-9E45-A06A-D0BA4B9AB6FC}" srcId="{371EC34E-BC31-354F-804F-FF0A8C8755C2}" destId="{4D98158D-540E-F74C-8E17-2E87E614BF2A}" srcOrd="0" destOrd="0" parTransId="{E95FC46B-EFCA-7D44-9659-650484E9D243}" sibTransId="{3BE32064-3953-834F-8EED-FC9330EBD41C}"/>
    <dgm:cxn modelId="{E4A03702-28AC-F54F-A2EC-12473C1ACE10}" type="presOf" srcId="{371EC34E-BC31-354F-804F-FF0A8C8755C2}" destId="{24FC48FE-AF0D-A64E-B263-68120E8F5503}" srcOrd="0" destOrd="0" presId="urn:microsoft.com/office/officeart/2005/8/layout/vList5"/>
    <dgm:cxn modelId="{04A378D6-5A5A-CA47-8EED-F95801603B45}" type="presParOf" srcId="{44E17D65-B382-094C-AE1B-0B68B2C20A1A}" destId="{5710B80F-F4E2-E746-9B99-6C76152DD029}" srcOrd="0" destOrd="0" presId="urn:microsoft.com/office/officeart/2005/8/layout/vList5"/>
    <dgm:cxn modelId="{86A7608D-E962-9B40-89EF-C860B9F2F160}" type="presParOf" srcId="{5710B80F-F4E2-E746-9B99-6C76152DD029}" destId="{D3C6CD35-F642-E74C-9641-978C7689B3AF}" srcOrd="0" destOrd="0" presId="urn:microsoft.com/office/officeart/2005/8/layout/vList5"/>
    <dgm:cxn modelId="{2C9B56D8-067E-FE4E-9F0E-C3BA4B03A3E6}" type="presParOf" srcId="{5710B80F-F4E2-E746-9B99-6C76152DD029}" destId="{D774054B-2FE5-6C43-8BCD-397631016D9B}" srcOrd="1" destOrd="0" presId="urn:microsoft.com/office/officeart/2005/8/layout/vList5"/>
    <dgm:cxn modelId="{BC5DFA99-F079-2942-8A03-7EA3D76A005B}" type="presParOf" srcId="{44E17D65-B382-094C-AE1B-0B68B2C20A1A}" destId="{FFCF48AA-678B-D349-9C67-1911C2544F7C}" srcOrd="1" destOrd="0" presId="urn:microsoft.com/office/officeart/2005/8/layout/vList5"/>
    <dgm:cxn modelId="{63542EA0-438D-F94B-BB53-4CE2E5C7F01B}" type="presParOf" srcId="{44E17D65-B382-094C-AE1B-0B68B2C20A1A}" destId="{619C9C59-D2DC-4F47-BF3F-879159E8F74E}" srcOrd="2" destOrd="0" presId="urn:microsoft.com/office/officeart/2005/8/layout/vList5"/>
    <dgm:cxn modelId="{94F45296-02B3-8246-83BE-54D58B480F78}" type="presParOf" srcId="{619C9C59-D2DC-4F47-BF3F-879159E8F74E}" destId="{6D317362-8E94-9B40-9B9B-C635177B94BB}" srcOrd="0" destOrd="0" presId="urn:microsoft.com/office/officeart/2005/8/layout/vList5"/>
    <dgm:cxn modelId="{EB3FD546-BCE4-5B43-B5B0-C9604FFA8B36}" type="presParOf" srcId="{619C9C59-D2DC-4F47-BF3F-879159E8F74E}" destId="{D6193EF6-8683-7C4C-9549-8CF2FCFDB63E}" srcOrd="1" destOrd="0" presId="urn:microsoft.com/office/officeart/2005/8/layout/vList5"/>
    <dgm:cxn modelId="{2F2C9A8B-63E2-4145-8D21-F6DE344F74EE}" type="presParOf" srcId="{44E17D65-B382-094C-AE1B-0B68B2C20A1A}" destId="{A66345CC-1206-1043-B4FC-E0900DD0D453}" srcOrd="3" destOrd="0" presId="urn:microsoft.com/office/officeart/2005/8/layout/vList5"/>
    <dgm:cxn modelId="{B835EC0F-A455-F348-B98B-11340943F167}" type="presParOf" srcId="{44E17D65-B382-094C-AE1B-0B68B2C20A1A}" destId="{A0B47B8D-422C-1646-A180-5DEE12620B75}" srcOrd="4" destOrd="0" presId="urn:microsoft.com/office/officeart/2005/8/layout/vList5"/>
    <dgm:cxn modelId="{5147DCB4-B1B4-FD47-883A-FA7D0AA9DC2F}" type="presParOf" srcId="{A0B47B8D-422C-1646-A180-5DEE12620B75}" destId="{24FC48FE-AF0D-A64E-B263-68120E8F5503}" srcOrd="0" destOrd="0" presId="urn:microsoft.com/office/officeart/2005/8/layout/vList5"/>
    <dgm:cxn modelId="{F5D88AFC-CA36-FD41-BBC1-7A0CA08855CC}" type="presParOf" srcId="{A0B47B8D-422C-1646-A180-5DEE12620B75}" destId="{A4F7B145-7F97-2147-BFEB-DBF3D076C6C2}"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C467C85-19B7-864A-94B6-D88B35E0FD75}" type="doc">
      <dgm:prSet loTypeId="urn:microsoft.com/office/officeart/2005/8/layout/vList5" loCatId="" qsTypeId="urn:microsoft.com/office/officeart/2005/8/quickstyle/simple4" qsCatId="simple" csTypeId="urn:microsoft.com/office/officeart/2005/8/colors/accent1_2" csCatId="accent1" phldr="1"/>
      <dgm:spPr/>
      <dgm:t>
        <a:bodyPr/>
        <a:lstStyle/>
        <a:p>
          <a:endParaRPr lang="en-US"/>
        </a:p>
      </dgm:t>
    </dgm:pt>
    <dgm:pt modelId="{FDCF3A41-BB58-AD40-96B9-E1EC1A46EF5F}">
      <dgm:prSet phldrT="[Text]" custT="1"/>
      <dgm:spPr>
        <a:solidFill>
          <a:srgbClr val="66437C"/>
        </a:solidFill>
      </dgm:spPr>
      <dgm:t>
        <a:bodyPr/>
        <a:lstStyle/>
        <a:p>
          <a:r>
            <a:rPr lang="en-US" sz="2000" dirty="0">
              <a:solidFill>
                <a:srgbClr val="000000"/>
              </a:solidFill>
            </a:rPr>
            <a:t>Predatory Pricing</a:t>
          </a:r>
        </a:p>
      </dgm:t>
    </dgm:pt>
    <dgm:pt modelId="{F3889FB0-A0D7-594E-9918-643B7471F915}" type="parTrans" cxnId="{F76DEF29-5571-EB44-9ADA-11A7A37F9A7F}">
      <dgm:prSet/>
      <dgm:spPr/>
      <dgm:t>
        <a:bodyPr/>
        <a:lstStyle/>
        <a:p>
          <a:endParaRPr lang="en-US"/>
        </a:p>
      </dgm:t>
    </dgm:pt>
    <dgm:pt modelId="{9CF12F97-B271-FF4D-928D-9A1634B03985}" type="sibTrans" cxnId="{F76DEF29-5571-EB44-9ADA-11A7A37F9A7F}">
      <dgm:prSet/>
      <dgm:spPr/>
      <dgm:t>
        <a:bodyPr/>
        <a:lstStyle/>
        <a:p>
          <a:endParaRPr lang="en-US"/>
        </a:p>
      </dgm:t>
    </dgm:pt>
    <dgm:pt modelId="{56D6903F-10F3-E945-B9A8-336C394A7F23}">
      <dgm:prSet phldrT="[Text]"/>
      <dgm:spPr>
        <a:solidFill>
          <a:schemeClr val="accent4">
            <a:lumMod val="20000"/>
            <a:lumOff val="80000"/>
            <a:alpha val="90000"/>
          </a:schemeClr>
        </a:solidFill>
      </dgm:spPr>
      <dgm:t>
        <a:bodyPr/>
        <a:lstStyle/>
        <a:p>
          <a:r>
            <a:rPr lang="en-US" dirty="0">
              <a:solidFill>
                <a:srgbClr val="000000"/>
              </a:solidFill>
            </a:rPr>
            <a:t>Set a price very low with the intent of driving competition out</a:t>
          </a:r>
        </a:p>
      </dgm:t>
    </dgm:pt>
    <dgm:pt modelId="{56E40A65-6538-334B-94EA-4AFC1D182ADE}" type="parTrans" cxnId="{62D1276C-0D19-3B47-8DE1-AD3C15249403}">
      <dgm:prSet/>
      <dgm:spPr/>
      <dgm:t>
        <a:bodyPr/>
        <a:lstStyle/>
        <a:p>
          <a:endParaRPr lang="en-US"/>
        </a:p>
      </dgm:t>
    </dgm:pt>
    <dgm:pt modelId="{E4691C6F-2E4C-5D42-95F6-D5FC9C887A15}" type="sibTrans" cxnId="{62D1276C-0D19-3B47-8DE1-AD3C15249403}">
      <dgm:prSet/>
      <dgm:spPr/>
      <dgm:t>
        <a:bodyPr/>
        <a:lstStyle/>
        <a:p>
          <a:endParaRPr lang="en-US"/>
        </a:p>
      </dgm:t>
    </dgm:pt>
    <dgm:pt modelId="{77FB3821-11D0-9C43-9F8A-21B283CA4F39}">
      <dgm:prSet phldrT="[Text]"/>
      <dgm:spPr>
        <a:solidFill>
          <a:schemeClr val="accent4">
            <a:lumMod val="20000"/>
            <a:lumOff val="80000"/>
            <a:alpha val="90000"/>
          </a:schemeClr>
        </a:solidFill>
      </dgm:spPr>
      <dgm:t>
        <a:bodyPr/>
        <a:lstStyle/>
        <a:p>
          <a:r>
            <a:rPr lang="en-US" dirty="0">
              <a:solidFill>
                <a:srgbClr val="000000"/>
              </a:solidFill>
            </a:rPr>
            <a:t>Difficult to prove as must show willful intent</a:t>
          </a:r>
        </a:p>
      </dgm:t>
    </dgm:pt>
    <dgm:pt modelId="{2837F1D4-74FB-F842-A861-B4B03881BCFF}" type="parTrans" cxnId="{49F49EEA-42B1-7542-8865-3EB7082A64CA}">
      <dgm:prSet/>
      <dgm:spPr/>
      <dgm:t>
        <a:bodyPr/>
        <a:lstStyle/>
        <a:p>
          <a:endParaRPr lang="en-US"/>
        </a:p>
      </dgm:t>
    </dgm:pt>
    <dgm:pt modelId="{9346882A-B567-354F-AE65-3BBB99181550}" type="sibTrans" cxnId="{49F49EEA-42B1-7542-8865-3EB7082A64CA}">
      <dgm:prSet/>
      <dgm:spPr/>
      <dgm:t>
        <a:bodyPr/>
        <a:lstStyle/>
        <a:p>
          <a:endParaRPr lang="en-US"/>
        </a:p>
      </dgm:t>
    </dgm:pt>
    <dgm:pt modelId="{16935381-74BD-C647-A0CF-B718BE5E6BDF}">
      <dgm:prSet phldrT="[Text]" custT="1"/>
      <dgm:spPr>
        <a:solidFill>
          <a:srgbClr val="3E7DC4"/>
        </a:solidFill>
      </dgm:spPr>
      <dgm:t>
        <a:bodyPr/>
        <a:lstStyle/>
        <a:p>
          <a:r>
            <a:rPr lang="en-US" sz="2000" dirty="0">
              <a:solidFill>
                <a:srgbClr val="000000"/>
              </a:solidFill>
            </a:rPr>
            <a:t>Resale Price Maintenance</a:t>
          </a:r>
        </a:p>
      </dgm:t>
    </dgm:pt>
    <dgm:pt modelId="{7D26EF3B-BFFF-D945-A41A-C418E9E097FF}" type="parTrans" cxnId="{0B904CDF-BE2B-3A4E-A40B-14557BED297D}">
      <dgm:prSet/>
      <dgm:spPr/>
      <dgm:t>
        <a:bodyPr/>
        <a:lstStyle/>
        <a:p>
          <a:endParaRPr lang="en-US"/>
        </a:p>
      </dgm:t>
    </dgm:pt>
    <dgm:pt modelId="{D3A7134B-C40D-FE4F-8455-54BA1A25CCBD}" type="sibTrans" cxnId="{0B904CDF-BE2B-3A4E-A40B-14557BED297D}">
      <dgm:prSet/>
      <dgm:spPr/>
      <dgm:t>
        <a:bodyPr/>
        <a:lstStyle/>
        <a:p>
          <a:endParaRPr lang="en-US"/>
        </a:p>
      </dgm:t>
    </dgm:pt>
    <dgm:pt modelId="{22C65679-B6F6-C948-9D9C-1B046448FD6F}">
      <dgm:prSet phldrT="[Text]"/>
      <dgm:spPr>
        <a:solidFill>
          <a:schemeClr val="accent4">
            <a:lumMod val="20000"/>
            <a:lumOff val="80000"/>
            <a:alpha val="90000"/>
          </a:schemeClr>
        </a:solidFill>
      </dgm:spPr>
      <dgm:t>
        <a:bodyPr/>
        <a:lstStyle/>
        <a:p>
          <a:r>
            <a:rPr lang="en-US" dirty="0">
              <a:solidFill>
                <a:srgbClr val="000000"/>
              </a:solidFill>
            </a:rPr>
            <a:t>Cannot dictate the price that retailer sells at or the retailer’s price minimum</a:t>
          </a:r>
        </a:p>
      </dgm:t>
    </dgm:pt>
    <dgm:pt modelId="{7DBE1896-D1B6-054B-AC9D-2EBB9DC0A939}" type="parTrans" cxnId="{ACFE82FD-22B0-EF48-89D6-B7E1D4408654}">
      <dgm:prSet/>
      <dgm:spPr/>
      <dgm:t>
        <a:bodyPr/>
        <a:lstStyle/>
        <a:p>
          <a:endParaRPr lang="en-US"/>
        </a:p>
      </dgm:t>
    </dgm:pt>
    <dgm:pt modelId="{61E25C93-9626-3F4D-80AE-2BD3E4E428EC}" type="sibTrans" cxnId="{ACFE82FD-22B0-EF48-89D6-B7E1D4408654}">
      <dgm:prSet/>
      <dgm:spPr/>
      <dgm:t>
        <a:bodyPr/>
        <a:lstStyle/>
        <a:p>
          <a:endParaRPr lang="en-US"/>
        </a:p>
      </dgm:t>
    </dgm:pt>
    <dgm:pt modelId="{EB9E4538-64BD-414A-877A-AE007F181C88}">
      <dgm:prSet phldrT="[Text]"/>
      <dgm:spPr>
        <a:solidFill>
          <a:schemeClr val="accent4">
            <a:lumMod val="20000"/>
            <a:lumOff val="80000"/>
            <a:alpha val="90000"/>
          </a:schemeClr>
        </a:solidFill>
      </dgm:spPr>
      <dgm:t>
        <a:bodyPr/>
        <a:lstStyle/>
        <a:p>
          <a:r>
            <a:rPr lang="en-US" dirty="0">
              <a:solidFill>
                <a:srgbClr val="000000"/>
              </a:solidFill>
            </a:rPr>
            <a:t>Manufacturers can provide an MSR but cannot discriminate against retailers that do not adhere to the MSR</a:t>
          </a:r>
        </a:p>
      </dgm:t>
    </dgm:pt>
    <dgm:pt modelId="{21D83DB7-B1CE-FF43-8150-F7D4A8C0FCE6}" type="parTrans" cxnId="{A1B9D92A-FFD5-C34D-ADB7-5A2D37C4B273}">
      <dgm:prSet/>
      <dgm:spPr/>
      <dgm:t>
        <a:bodyPr/>
        <a:lstStyle/>
        <a:p>
          <a:endParaRPr lang="en-US"/>
        </a:p>
      </dgm:t>
    </dgm:pt>
    <dgm:pt modelId="{7575ACE3-9757-C84C-8BFC-49A5E3CDE42F}" type="sibTrans" cxnId="{A1B9D92A-FFD5-C34D-ADB7-5A2D37C4B273}">
      <dgm:prSet/>
      <dgm:spPr/>
      <dgm:t>
        <a:bodyPr/>
        <a:lstStyle/>
        <a:p>
          <a:endParaRPr lang="en-US"/>
        </a:p>
      </dgm:t>
    </dgm:pt>
    <dgm:pt modelId="{B3E3D8FB-E759-3047-9ACC-4AB1DBFCDA3C}">
      <dgm:prSet phldrT="[Text]" custT="1"/>
      <dgm:spPr>
        <a:solidFill>
          <a:srgbClr val="A7DE16"/>
        </a:solidFill>
      </dgm:spPr>
      <dgm:t>
        <a:bodyPr/>
        <a:lstStyle/>
        <a:p>
          <a:r>
            <a:rPr lang="en-US" sz="2000" dirty="0">
              <a:solidFill>
                <a:srgbClr val="000000"/>
              </a:solidFill>
            </a:rPr>
            <a:t>Price </a:t>
          </a:r>
          <a:r>
            <a:rPr lang="en-US" sz="1800" dirty="0">
              <a:solidFill>
                <a:srgbClr val="000000"/>
              </a:solidFill>
            </a:rPr>
            <a:t>Discrimination</a:t>
          </a:r>
          <a:endParaRPr lang="en-US" sz="2000" dirty="0">
            <a:solidFill>
              <a:srgbClr val="000000"/>
            </a:solidFill>
          </a:endParaRPr>
        </a:p>
      </dgm:t>
    </dgm:pt>
    <dgm:pt modelId="{26E634C6-3BA7-D047-AB8E-12ADA6A4309C}" type="parTrans" cxnId="{5EB26D9E-E1B4-054A-8886-729A86822546}">
      <dgm:prSet/>
      <dgm:spPr/>
      <dgm:t>
        <a:bodyPr/>
        <a:lstStyle/>
        <a:p>
          <a:endParaRPr lang="en-US"/>
        </a:p>
      </dgm:t>
    </dgm:pt>
    <dgm:pt modelId="{72C4F59F-222A-F54A-9648-9230DFF7B02D}" type="sibTrans" cxnId="{5EB26D9E-E1B4-054A-8886-729A86822546}">
      <dgm:prSet/>
      <dgm:spPr/>
      <dgm:t>
        <a:bodyPr/>
        <a:lstStyle/>
        <a:p>
          <a:endParaRPr lang="en-US"/>
        </a:p>
      </dgm:t>
    </dgm:pt>
    <dgm:pt modelId="{3426A7DB-1E4E-DC48-9E46-524EA06746F1}">
      <dgm:prSet phldrT="[Text]"/>
      <dgm:spPr>
        <a:solidFill>
          <a:schemeClr val="accent4">
            <a:lumMod val="20000"/>
            <a:lumOff val="80000"/>
            <a:alpha val="90000"/>
          </a:schemeClr>
        </a:solidFill>
      </dgm:spPr>
      <dgm:t>
        <a:bodyPr/>
        <a:lstStyle/>
        <a:p>
          <a:r>
            <a:rPr lang="en-US" dirty="0">
              <a:solidFill>
                <a:srgbClr val="000000"/>
              </a:solidFill>
            </a:rPr>
            <a:t>Charge different prices for different buyers of goods of like </a:t>
          </a:r>
          <a:r>
            <a:rPr lang="en-US" dirty="0"/>
            <a:t>quality and grade within the same time period to reduce competition</a:t>
          </a:r>
        </a:p>
      </dgm:t>
    </dgm:pt>
    <dgm:pt modelId="{C0D6B2D8-D695-DF49-8891-67AB895CF51F}" type="parTrans" cxnId="{AA18F928-827E-954E-93B8-5CA018E2C550}">
      <dgm:prSet/>
      <dgm:spPr/>
      <dgm:t>
        <a:bodyPr/>
        <a:lstStyle/>
        <a:p>
          <a:endParaRPr lang="en-US"/>
        </a:p>
      </dgm:t>
    </dgm:pt>
    <dgm:pt modelId="{A4B6C7C0-36F4-E044-BBEA-B06C12DCE323}" type="sibTrans" cxnId="{AA18F928-827E-954E-93B8-5CA018E2C550}">
      <dgm:prSet/>
      <dgm:spPr/>
      <dgm:t>
        <a:bodyPr/>
        <a:lstStyle/>
        <a:p>
          <a:endParaRPr lang="en-US"/>
        </a:p>
      </dgm:t>
    </dgm:pt>
    <dgm:pt modelId="{07FEDC88-514A-9941-8C11-2D6C0D596339}">
      <dgm:prSet phldrT="[Text]"/>
      <dgm:spPr>
        <a:solidFill>
          <a:schemeClr val="accent4">
            <a:lumMod val="20000"/>
            <a:lumOff val="80000"/>
            <a:alpha val="90000"/>
          </a:schemeClr>
        </a:solidFill>
      </dgm:spPr>
      <dgm:t>
        <a:bodyPr/>
        <a:lstStyle/>
        <a:p>
          <a:r>
            <a:rPr lang="en-US" dirty="0"/>
            <a:t>Promotional money can be offered to channel members to stimulate support but it must be offered proportionally</a:t>
          </a:r>
        </a:p>
      </dgm:t>
    </dgm:pt>
    <dgm:pt modelId="{68DE5D7E-EDAB-BD42-A241-4100BF23FB38}" type="parTrans" cxnId="{F111D604-4AC1-8B4D-9C39-C58D75BF4988}">
      <dgm:prSet/>
      <dgm:spPr/>
      <dgm:t>
        <a:bodyPr/>
        <a:lstStyle/>
        <a:p>
          <a:endParaRPr lang="en-US"/>
        </a:p>
      </dgm:t>
    </dgm:pt>
    <dgm:pt modelId="{4CE29717-F428-A249-B76F-6DF7161E280C}" type="sibTrans" cxnId="{F111D604-4AC1-8B4D-9C39-C58D75BF4988}">
      <dgm:prSet/>
      <dgm:spPr/>
      <dgm:t>
        <a:bodyPr/>
        <a:lstStyle/>
        <a:p>
          <a:endParaRPr lang="en-US"/>
        </a:p>
      </dgm:t>
    </dgm:pt>
    <dgm:pt modelId="{BCCFF465-A932-DC42-A40B-29BB9390AC9C}" type="pres">
      <dgm:prSet presAssocID="{1C467C85-19B7-864A-94B6-D88B35E0FD75}" presName="Name0" presStyleCnt="0">
        <dgm:presLayoutVars>
          <dgm:dir/>
          <dgm:animLvl val="lvl"/>
          <dgm:resizeHandles val="exact"/>
        </dgm:presLayoutVars>
      </dgm:prSet>
      <dgm:spPr/>
    </dgm:pt>
    <dgm:pt modelId="{25F1207C-8D0C-EE42-9322-5EE65B2ECE52}" type="pres">
      <dgm:prSet presAssocID="{FDCF3A41-BB58-AD40-96B9-E1EC1A46EF5F}" presName="linNode" presStyleCnt="0"/>
      <dgm:spPr/>
    </dgm:pt>
    <dgm:pt modelId="{2E29CFE8-F96F-5047-8DA7-A228B62B4D54}" type="pres">
      <dgm:prSet presAssocID="{FDCF3A41-BB58-AD40-96B9-E1EC1A46EF5F}" presName="parentText" presStyleLbl="node1" presStyleIdx="0" presStyleCnt="3" custScaleX="60772" custLinFactNeighborX="-11205">
        <dgm:presLayoutVars>
          <dgm:chMax val="1"/>
          <dgm:bulletEnabled val="1"/>
        </dgm:presLayoutVars>
      </dgm:prSet>
      <dgm:spPr/>
    </dgm:pt>
    <dgm:pt modelId="{EF38911B-45F4-0C4D-BDCA-8CDB343C5D00}" type="pres">
      <dgm:prSet presAssocID="{FDCF3A41-BB58-AD40-96B9-E1EC1A46EF5F}" presName="descendantText" presStyleLbl="alignAccFollowNode1" presStyleIdx="0" presStyleCnt="3" custScaleX="123580">
        <dgm:presLayoutVars>
          <dgm:bulletEnabled val="1"/>
        </dgm:presLayoutVars>
      </dgm:prSet>
      <dgm:spPr/>
    </dgm:pt>
    <dgm:pt modelId="{8BE29B6A-624E-A348-B20F-6A06392BBA35}" type="pres">
      <dgm:prSet presAssocID="{9CF12F97-B271-FF4D-928D-9A1634B03985}" presName="sp" presStyleCnt="0"/>
      <dgm:spPr/>
    </dgm:pt>
    <dgm:pt modelId="{67C5ECE4-115F-C14B-B9BA-4C2B8FAA0433}" type="pres">
      <dgm:prSet presAssocID="{16935381-74BD-C647-A0CF-B718BE5E6BDF}" presName="linNode" presStyleCnt="0"/>
      <dgm:spPr/>
    </dgm:pt>
    <dgm:pt modelId="{1B80B5BD-8CDB-7046-9EEB-3E7E3CC6E99C}" type="pres">
      <dgm:prSet presAssocID="{16935381-74BD-C647-A0CF-B718BE5E6BDF}" presName="parentText" presStyleLbl="node1" presStyleIdx="1" presStyleCnt="3" custScaleX="60772" custLinFactNeighborX="-11205">
        <dgm:presLayoutVars>
          <dgm:chMax val="1"/>
          <dgm:bulletEnabled val="1"/>
        </dgm:presLayoutVars>
      </dgm:prSet>
      <dgm:spPr/>
    </dgm:pt>
    <dgm:pt modelId="{5E7229CD-745F-4F4C-BC7F-F64D9F098AD2}" type="pres">
      <dgm:prSet presAssocID="{16935381-74BD-C647-A0CF-B718BE5E6BDF}" presName="descendantText" presStyleLbl="alignAccFollowNode1" presStyleIdx="1" presStyleCnt="3" custScaleX="123580">
        <dgm:presLayoutVars>
          <dgm:bulletEnabled val="1"/>
        </dgm:presLayoutVars>
      </dgm:prSet>
      <dgm:spPr/>
    </dgm:pt>
    <dgm:pt modelId="{E5A4768A-950E-7A4F-B659-D6E5C8D20199}" type="pres">
      <dgm:prSet presAssocID="{D3A7134B-C40D-FE4F-8455-54BA1A25CCBD}" presName="sp" presStyleCnt="0"/>
      <dgm:spPr/>
    </dgm:pt>
    <dgm:pt modelId="{535509AB-680C-9044-9E6F-B5F8B25702D6}" type="pres">
      <dgm:prSet presAssocID="{B3E3D8FB-E759-3047-9ACC-4AB1DBFCDA3C}" presName="linNode" presStyleCnt="0"/>
      <dgm:spPr/>
    </dgm:pt>
    <dgm:pt modelId="{8D45E0A8-B917-3546-83DC-959BF549E311}" type="pres">
      <dgm:prSet presAssocID="{B3E3D8FB-E759-3047-9ACC-4AB1DBFCDA3C}" presName="parentText" presStyleLbl="node1" presStyleIdx="2" presStyleCnt="3" custScaleX="60772" custLinFactNeighborX="-11205">
        <dgm:presLayoutVars>
          <dgm:chMax val="1"/>
          <dgm:bulletEnabled val="1"/>
        </dgm:presLayoutVars>
      </dgm:prSet>
      <dgm:spPr/>
    </dgm:pt>
    <dgm:pt modelId="{EED76E30-A7D6-364D-BA44-4AED75A88067}" type="pres">
      <dgm:prSet presAssocID="{B3E3D8FB-E759-3047-9ACC-4AB1DBFCDA3C}" presName="descendantText" presStyleLbl="alignAccFollowNode1" presStyleIdx="2" presStyleCnt="3" custScaleX="123580">
        <dgm:presLayoutVars>
          <dgm:bulletEnabled val="1"/>
        </dgm:presLayoutVars>
      </dgm:prSet>
      <dgm:spPr/>
    </dgm:pt>
  </dgm:ptLst>
  <dgm:cxnLst>
    <dgm:cxn modelId="{0B904CDF-BE2B-3A4E-A40B-14557BED297D}" srcId="{1C467C85-19B7-864A-94B6-D88B35E0FD75}" destId="{16935381-74BD-C647-A0CF-B718BE5E6BDF}" srcOrd="1" destOrd="0" parTransId="{7D26EF3B-BFFF-D945-A41A-C418E9E097FF}" sibTransId="{D3A7134B-C40D-FE4F-8455-54BA1A25CCBD}"/>
    <dgm:cxn modelId="{F76DEF29-5571-EB44-9ADA-11A7A37F9A7F}" srcId="{1C467C85-19B7-864A-94B6-D88B35E0FD75}" destId="{FDCF3A41-BB58-AD40-96B9-E1EC1A46EF5F}" srcOrd="0" destOrd="0" parTransId="{F3889FB0-A0D7-594E-9918-643B7471F915}" sibTransId="{9CF12F97-B271-FF4D-928D-9A1634B03985}"/>
    <dgm:cxn modelId="{849C1EC5-2B6E-7F4C-8310-F6EA8F92FECA}" type="presOf" srcId="{77FB3821-11D0-9C43-9F8A-21B283CA4F39}" destId="{EF38911B-45F4-0C4D-BDCA-8CDB343C5D00}" srcOrd="0" destOrd="1" presId="urn:microsoft.com/office/officeart/2005/8/layout/vList5"/>
    <dgm:cxn modelId="{A1B9D92A-FFD5-C34D-ADB7-5A2D37C4B273}" srcId="{16935381-74BD-C647-A0CF-B718BE5E6BDF}" destId="{EB9E4538-64BD-414A-877A-AE007F181C88}" srcOrd="1" destOrd="0" parTransId="{21D83DB7-B1CE-FF43-8150-F7D4A8C0FCE6}" sibTransId="{7575ACE3-9757-C84C-8BFC-49A5E3CDE42F}"/>
    <dgm:cxn modelId="{58A44617-3C2A-084D-884F-7353DC8E01B2}" type="presOf" srcId="{FDCF3A41-BB58-AD40-96B9-E1EC1A46EF5F}" destId="{2E29CFE8-F96F-5047-8DA7-A228B62B4D54}" srcOrd="0" destOrd="0" presId="urn:microsoft.com/office/officeart/2005/8/layout/vList5"/>
    <dgm:cxn modelId="{49F49EEA-42B1-7542-8865-3EB7082A64CA}" srcId="{FDCF3A41-BB58-AD40-96B9-E1EC1A46EF5F}" destId="{77FB3821-11D0-9C43-9F8A-21B283CA4F39}" srcOrd="1" destOrd="0" parTransId="{2837F1D4-74FB-F842-A861-B4B03881BCFF}" sibTransId="{9346882A-B567-354F-AE65-3BBB99181550}"/>
    <dgm:cxn modelId="{4A94AE3B-EEE6-A446-932C-64DFEE68BC68}" type="presOf" srcId="{3426A7DB-1E4E-DC48-9E46-524EA06746F1}" destId="{EED76E30-A7D6-364D-BA44-4AED75A88067}" srcOrd="0" destOrd="0" presId="urn:microsoft.com/office/officeart/2005/8/layout/vList5"/>
    <dgm:cxn modelId="{ACFE82FD-22B0-EF48-89D6-B7E1D4408654}" srcId="{16935381-74BD-C647-A0CF-B718BE5E6BDF}" destId="{22C65679-B6F6-C948-9D9C-1B046448FD6F}" srcOrd="0" destOrd="0" parTransId="{7DBE1896-D1B6-054B-AC9D-2EBB9DC0A939}" sibTransId="{61E25C93-9626-3F4D-80AE-2BD3E4E428EC}"/>
    <dgm:cxn modelId="{9A55F29D-6C21-8441-A141-0A2F46E83C9A}" type="presOf" srcId="{B3E3D8FB-E759-3047-9ACC-4AB1DBFCDA3C}" destId="{8D45E0A8-B917-3546-83DC-959BF549E311}" srcOrd="0" destOrd="0" presId="urn:microsoft.com/office/officeart/2005/8/layout/vList5"/>
    <dgm:cxn modelId="{690AE553-C47D-5E42-A21E-A5B094897B07}" type="presOf" srcId="{07FEDC88-514A-9941-8C11-2D6C0D596339}" destId="{EED76E30-A7D6-364D-BA44-4AED75A88067}" srcOrd="0" destOrd="1" presId="urn:microsoft.com/office/officeart/2005/8/layout/vList5"/>
    <dgm:cxn modelId="{5EB26D9E-E1B4-054A-8886-729A86822546}" srcId="{1C467C85-19B7-864A-94B6-D88B35E0FD75}" destId="{B3E3D8FB-E759-3047-9ACC-4AB1DBFCDA3C}" srcOrd="2" destOrd="0" parTransId="{26E634C6-3BA7-D047-AB8E-12ADA6A4309C}" sibTransId="{72C4F59F-222A-F54A-9648-9230DFF7B02D}"/>
    <dgm:cxn modelId="{9D11AB8E-A546-924B-8AD6-3A3C41E75466}" type="presOf" srcId="{22C65679-B6F6-C948-9D9C-1B046448FD6F}" destId="{5E7229CD-745F-4F4C-BC7F-F64D9F098AD2}" srcOrd="0" destOrd="0" presId="urn:microsoft.com/office/officeart/2005/8/layout/vList5"/>
    <dgm:cxn modelId="{EE26439F-65BC-FC42-9DBF-A32A1E297FA4}" type="presOf" srcId="{16935381-74BD-C647-A0CF-B718BE5E6BDF}" destId="{1B80B5BD-8CDB-7046-9EEB-3E7E3CC6E99C}" srcOrd="0" destOrd="0" presId="urn:microsoft.com/office/officeart/2005/8/layout/vList5"/>
    <dgm:cxn modelId="{F111D604-4AC1-8B4D-9C39-C58D75BF4988}" srcId="{B3E3D8FB-E759-3047-9ACC-4AB1DBFCDA3C}" destId="{07FEDC88-514A-9941-8C11-2D6C0D596339}" srcOrd="1" destOrd="0" parTransId="{68DE5D7E-EDAB-BD42-A241-4100BF23FB38}" sibTransId="{4CE29717-F428-A249-B76F-6DF7161E280C}"/>
    <dgm:cxn modelId="{79536DA1-E3A9-F546-995E-3806DD6543DA}" type="presOf" srcId="{EB9E4538-64BD-414A-877A-AE007F181C88}" destId="{5E7229CD-745F-4F4C-BC7F-F64D9F098AD2}" srcOrd="0" destOrd="1" presId="urn:microsoft.com/office/officeart/2005/8/layout/vList5"/>
    <dgm:cxn modelId="{D47DF2D5-B803-B04D-88B4-995292C29C8E}" type="presOf" srcId="{1C467C85-19B7-864A-94B6-D88B35E0FD75}" destId="{BCCFF465-A932-DC42-A40B-29BB9390AC9C}" srcOrd="0" destOrd="0" presId="urn:microsoft.com/office/officeart/2005/8/layout/vList5"/>
    <dgm:cxn modelId="{BBE09929-C9DC-C84B-BC16-47CA5069C1C8}" type="presOf" srcId="{56D6903F-10F3-E945-B9A8-336C394A7F23}" destId="{EF38911B-45F4-0C4D-BDCA-8CDB343C5D00}" srcOrd="0" destOrd="0" presId="urn:microsoft.com/office/officeart/2005/8/layout/vList5"/>
    <dgm:cxn modelId="{62D1276C-0D19-3B47-8DE1-AD3C15249403}" srcId="{FDCF3A41-BB58-AD40-96B9-E1EC1A46EF5F}" destId="{56D6903F-10F3-E945-B9A8-336C394A7F23}" srcOrd="0" destOrd="0" parTransId="{56E40A65-6538-334B-94EA-4AFC1D182ADE}" sibTransId="{E4691C6F-2E4C-5D42-95F6-D5FC9C887A15}"/>
    <dgm:cxn modelId="{AA18F928-827E-954E-93B8-5CA018E2C550}" srcId="{B3E3D8FB-E759-3047-9ACC-4AB1DBFCDA3C}" destId="{3426A7DB-1E4E-DC48-9E46-524EA06746F1}" srcOrd="0" destOrd="0" parTransId="{C0D6B2D8-D695-DF49-8891-67AB895CF51F}" sibTransId="{A4B6C7C0-36F4-E044-BBEA-B06C12DCE323}"/>
    <dgm:cxn modelId="{A7F20947-4E13-1E4F-AAFA-8447A3899465}" type="presParOf" srcId="{BCCFF465-A932-DC42-A40B-29BB9390AC9C}" destId="{25F1207C-8D0C-EE42-9322-5EE65B2ECE52}" srcOrd="0" destOrd="0" presId="urn:microsoft.com/office/officeart/2005/8/layout/vList5"/>
    <dgm:cxn modelId="{BB3838A5-C086-4D43-927C-C46AB94A84AD}" type="presParOf" srcId="{25F1207C-8D0C-EE42-9322-5EE65B2ECE52}" destId="{2E29CFE8-F96F-5047-8DA7-A228B62B4D54}" srcOrd="0" destOrd="0" presId="urn:microsoft.com/office/officeart/2005/8/layout/vList5"/>
    <dgm:cxn modelId="{7D1B4A2F-96A6-A547-AC24-ACF7A90B33D0}" type="presParOf" srcId="{25F1207C-8D0C-EE42-9322-5EE65B2ECE52}" destId="{EF38911B-45F4-0C4D-BDCA-8CDB343C5D00}" srcOrd="1" destOrd="0" presId="urn:microsoft.com/office/officeart/2005/8/layout/vList5"/>
    <dgm:cxn modelId="{4A5E789D-5AA6-464F-A81C-A7F7FE1FD615}" type="presParOf" srcId="{BCCFF465-A932-DC42-A40B-29BB9390AC9C}" destId="{8BE29B6A-624E-A348-B20F-6A06392BBA35}" srcOrd="1" destOrd="0" presId="urn:microsoft.com/office/officeart/2005/8/layout/vList5"/>
    <dgm:cxn modelId="{77A32447-1E22-4348-ADB4-7640D877872B}" type="presParOf" srcId="{BCCFF465-A932-DC42-A40B-29BB9390AC9C}" destId="{67C5ECE4-115F-C14B-B9BA-4C2B8FAA0433}" srcOrd="2" destOrd="0" presId="urn:microsoft.com/office/officeart/2005/8/layout/vList5"/>
    <dgm:cxn modelId="{A103D69B-AC28-284A-B884-C5415C619CCA}" type="presParOf" srcId="{67C5ECE4-115F-C14B-B9BA-4C2B8FAA0433}" destId="{1B80B5BD-8CDB-7046-9EEB-3E7E3CC6E99C}" srcOrd="0" destOrd="0" presId="urn:microsoft.com/office/officeart/2005/8/layout/vList5"/>
    <dgm:cxn modelId="{BFACD321-4835-9E47-86B2-94C657237779}" type="presParOf" srcId="{67C5ECE4-115F-C14B-B9BA-4C2B8FAA0433}" destId="{5E7229CD-745F-4F4C-BC7F-F64D9F098AD2}" srcOrd="1" destOrd="0" presId="urn:microsoft.com/office/officeart/2005/8/layout/vList5"/>
    <dgm:cxn modelId="{79637A48-C61A-2F41-90C1-519432C478D1}" type="presParOf" srcId="{BCCFF465-A932-DC42-A40B-29BB9390AC9C}" destId="{E5A4768A-950E-7A4F-B659-D6E5C8D20199}" srcOrd="3" destOrd="0" presId="urn:microsoft.com/office/officeart/2005/8/layout/vList5"/>
    <dgm:cxn modelId="{00003DAC-63FF-F842-AF22-87DC9C943531}" type="presParOf" srcId="{BCCFF465-A932-DC42-A40B-29BB9390AC9C}" destId="{535509AB-680C-9044-9E6F-B5F8B25702D6}" srcOrd="4" destOrd="0" presId="urn:microsoft.com/office/officeart/2005/8/layout/vList5"/>
    <dgm:cxn modelId="{BD99DA65-D655-444D-B897-71A5CA244374}" type="presParOf" srcId="{535509AB-680C-9044-9E6F-B5F8B25702D6}" destId="{8D45E0A8-B917-3546-83DC-959BF549E311}" srcOrd="0" destOrd="0" presId="urn:microsoft.com/office/officeart/2005/8/layout/vList5"/>
    <dgm:cxn modelId="{C1028B24-0B53-6245-B817-F60224F83FBC}" type="presParOf" srcId="{535509AB-680C-9044-9E6F-B5F8B25702D6}" destId="{EED76E30-A7D6-364D-BA44-4AED75A88067}"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EDB61A-BB26-BF45-BCF6-FA8CD03E0B78}">
      <dsp:nvSpPr>
        <dsp:cNvPr id="0" name=""/>
        <dsp:cNvSpPr/>
      </dsp:nvSpPr>
      <dsp:spPr>
        <a:xfrm>
          <a:off x="2841915" y="969"/>
          <a:ext cx="2061003" cy="1030501"/>
        </a:xfrm>
        <a:prstGeom prst="roundRect">
          <a:avLst>
            <a:gd name="adj" fmla="val 10000"/>
          </a:avLst>
        </a:prstGeom>
        <a:solidFill>
          <a:srgbClr val="529221"/>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dirty="0"/>
            <a:t>Price</a:t>
          </a:r>
        </a:p>
      </dsp:txBody>
      <dsp:txXfrm>
        <a:off x="2872097" y="31151"/>
        <a:ext cx="2000639" cy="970137"/>
      </dsp:txXfrm>
    </dsp:sp>
    <dsp:sp modelId="{F67026A2-8435-0F4C-B101-72C85C6FE9E0}">
      <dsp:nvSpPr>
        <dsp:cNvPr id="0" name=""/>
        <dsp:cNvSpPr/>
      </dsp:nvSpPr>
      <dsp:spPr>
        <a:xfrm rot="3600000">
          <a:off x="4186546" y="1808912"/>
          <a:ext cx="1072650" cy="360675"/>
        </a:xfrm>
        <a:prstGeom prst="leftRightArrow">
          <a:avLst>
            <a:gd name="adj1" fmla="val 60000"/>
            <a:gd name="adj2" fmla="val 50000"/>
          </a:avLst>
        </a:prstGeom>
        <a:solidFill>
          <a:srgbClr val="FD8208"/>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4294749" y="1881047"/>
        <a:ext cx="856245" cy="216405"/>
      </dsp:txXfrm>
    </dsp:sp>
    <dsp:sp modelId="{7F183115-6148-E149-99CA-48374DBD0C61}">
      <dsp:nvSpPr>
        <dsp:cNvPr id="0" name=""/>
        <dsp:cNvSpPr/>
      </dsp:nvSpPr>
      <dsp:spPr>
        <a:xfrm>
          <a:off x="4542824" y="2947029"/>
          <a:ext cx="2061003" cy="1030501"/>
        </a:xfrm>
        <a:prstGeom prst="roundRect">
          <a:avLst>
            <a:gd name="adj" fmla="val 10000"/>
          </a:avLst>
        </a:prstGeom>
        <a:solidFill>
          <a:srgbClr val="B59A06"/>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dirty="0"/>
            <a:t>Revenue</a:t>
          </a:r>
        </a:p>
      </dsp:txBody>
      <dsp:txXfrm>
        <a:off x="4573006" y="2977211"/>
        <a:ext cx="2000639" cy="970137"/>
      </dsp:txXfrm>
    </dsp:sp>
    <dsp:sp modelId="{97D0D12E-A9C2-194B-A0A6-26AB8A833198}">
      <dsp:nvSpPr>
        <dsp:cNvPr id="0" name=""/>
        <dsp:cNvSpPr/>
      </dsp:nvSpPr>
      <dsp:spPr>
        <a:xfrm rot="10800000">
          <a:off x="3336092" y="3281942"/>
          <a:ext cx="1072650" cy="360675"/>
        </a:xfrm>
        <a:prstGeom prst="leftRightArrow">
          <a:avLst>
            <a:gd name="adj1" fmla="val 60000"/>
            <a:gd name="adj2" fmla="val 50000"/>
          </a:avLst>
        </a:prstGeom>
        <a:solidFill>
          <a:srgbClr val="FD8208"/>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10800000">
        <a:off x="3444294" y="3354077"/>
        <a:ext cx="856245" cy="216405"/>
      </dsp:txXfrm>
    </dsp:sp>
    <dsp:sp modelId="{270D7005-0464-084D-B920-C8114585D45D}">
      <dsp:nvSpPr>
        <dsp:cNvPr id="0" name=""/>
        <dsp:cNvSpPr/>
      </dsp:nvSpPr>
      <dsp:spPr>
        <a:xfrm>
          <a:off x="1141007" y="2947029"/>
          <a:ext cx="2061003" cy="1030501"/>
        </a:xfrm>
        <a:prstGeom prst="roundRect">
          <a:avLst>
            <a:gd name="adj" fmla="val 10000"/>
          </a:avLst>
        </a:prstGeom>
        <a:solidFill>
          <a:srgbClr val="66437C"/>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dirty="0"/>
            <a:t>Profits</a:t>
          </a:r>
        </a:p>
      </dsp:txBody>
      <dsp:txXfrm>
        <a:off x="1171189" y="2977211"/>
        <a:ext cx="2000639" cy="970137"/>
      </dsp:txXfrm>
    </dsp:sp>
    <dsp:sp modelId="{7B6E74BB-74DD-5244-A24D-2C4A2972ECB6}">
      <dsp:nvSpPr>
        <dsp:cNvPr id="0" name=""/>
        <dsp:cNvSpPr/>
      </dsp:nvSpPr>
      <dsp:spPr>
        <a:xfrm rot="18000000">
          <a:off x="2485637" y="1808912"/>
          <a:ext cx="1072650" cy="360675"/>
        </a:xfrm>
        <a:prstGeom prst="leftRightArrow">
          <a:avLst>
            <a:gd name="adj1" fmla="val 60000"/>
            <a:gd name="adj2" fmla="val 50000"/>
          </a:avLst>
        </a:prstGeom>
        <a:solidFill>
          <a:srgbClr val="FD8208"/>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2593840" y="1881047"/>
        <a:ext cx="856245" cy="2164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D1BF9D-29A0-CD4D-8739-E9DB427ED89C}">
      <dsp:nvSpPr>
        <dsp:cNvPr id="0" name=""/>
        <dsp:cNvSpPr/>
      </dsp:nvSpPr>
      <dsp:spPr>
        <a:xfrm>
          <a:off x="3115554" y="2381221"/>
          <a:ext cx="1998490" cy="1998490"/>
        </a:xfrm>
        <a:prstGeom prst="ellipse">
          <a:avLst/>
        </a:prstGeom>
        <a:solidFill>
          <a:srgbClr val="529221"/>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 tIns="24765" rIns="24765" bIns="24765" numCol="1" spcCol="1270" anchor="ctr" anchorCtr="0">
          <a:noAutofit/>
        </a:bodyPr>
        <a:lstStyle/>
        <a:p>
          <a:pPr marL="0" lvl="0" indent="0" algn="ctr" defTabSz="1733550">
            <a:lnSpc>
              <a:spcPct val="90000"/>
            </a:lnSpc>
            <a:spcBef>
              <a:spcPct val="0"/>
            </a:spcBef>
            <a:spcAft>
              <a:spcPct val="35000"/>
            </a:spcAft>
            <a:buNone/>
          </a:pPr>
          <a:r>
            <a:rPr lang="en-US" sz="3900" kern="1200" dirty="0">
              <a:solidFill>
                <a:schemeClr val="tx1"/>
              </a:solidFill>
            </a:rPr>
            <a:t>Pricing Goals</a:t>
          </a:r>
        </a:p>
      </dsp:txBody>
      <dsp:txXfrm>
        <a:off x="3408226" y="2673893"/>
        <a:ext cx="1413146" cy="1413146"/>
      </dsp:txXfrm>
    </dsp:sp>
    <dsp:sp modelId="{6F8D7815-1C93-5443-BC02-E2D929658D62}">
      <dsp:nvSpPr>
        <dsp:cNvPr id="0" name=""/>
        <dsp:cNvSpPr/>
      </dsp:nvSpPr>
      <dsp:spPr>
        <a:xfrm rot="12900000">
          <a:off x="1830107" y="2032153"/>
          <a:ext cx="1531633" cy="569569"/>
        </a:xfrm>
        <a:prstGeom prst="leftArrow">
          <a:avLst>
            <a:gd name="adj1" fmla="val 60000"/>
            <a:gd name="adj2" fmla="val 50000"/>
          </a:avLst>
        </a:prstGeom>
        <a:solidFill>
          <a:srgbClr val="FD8208"/>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79D1D1FE-2E9F-A046-BC48-D57136059D16}">
      <dsp:nvSpPr>
        <dsp:cNvPr id="0" name=""/>
        <dsp:cNvSpPr/>
      </dsp:nvSpPr>
      <dsp:spPr>
        <a:xfrm>
          <a:off x="1019320" y="1118257"/>
          <a:ext cx="1898566" cy="1518853"/>
        </a:xfrm>
        <a:prstGeom prst="roundRect">
          <a:avLst>
            <a:gd name="adj" fmla="val 10000"/>
          </a:avLst>
        </a:prstGeom>
        <a:solidFill>
          <a:srgbClr val="0C5FAC"/>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kern="1200" dirty="0">
              <a:solidFill>
                <a:schemeClr val="tx1"/>
              </a:solidFill>
            </a:rPr>
            <a:t>Status Quo</a:t>
          </a:r>
        </a:p>
      </dsp:txBody>
      <dsp:txXfrm>
        <a:off x="1063806" y="1162743"/>
        <a:ext cx="1809594" cy="1429881"/>
      </dsp:txXfrm>
    </dsp:sp>
    <dsp:sp modelId="{901EF7C2-BD86-984C-9B4C-79EABE2A31DD}">
      <dsp:nvSpPr>
        <dsp:cNvPr id="0" name=""/>
        <dsp:cNvSpPr/>
      </dsp:nvSpPr>
      <dsp:spPr>
        <a:xfrm rot="16200000">
          <a:off x="3348983" y="1241476"/>
          <a:ext cx="1531633" cy="569569"/>
        </a:xfrm>
        <a:prstGeom prst="leftArrow">
          <a:avLst>
            <a:gd name="adj1" fmla="val 60000"/>
            <a:gd name="adj2" fmla="val 50000"/>
          </a:avLst>
        </a:prstGeom>
        <a:solidFill>
          <a:srgbClr val="FD8208"/>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CD51D507-9D03-9A4E-AC57-B842084E1B02}">
      <dsp:nvSpPr>
        <dsp:cNvPr id="0" name=""/>
        <dsp:cNvSpPr/>
      </dsp:nvSpPr>
      <dsp:spPr>
        <a:xfrm>
          <a:off x="3165516" y="1018"/>
          <a:ext cx="1898566" cy="1518853"/>
        </a:xfrm>
        <a:prstGeom prst="roundRect">
          <a:avLst>
            <a:gd name="adj" fmla="val 10000"/>
          </a:avLst>
        </a:prstGeom>
        <a:solidFill>
          <a:srgbClr val="66437C"/>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kern="1200" dirty="0">
              <a:solidFill>
                <a:schemeClr val="tx1"/>
              </a:solidFill>
            </a:rPr>
            <a:t>Sales Oriented</a:t>
          </a:r>
        </a:p>
      </dsp:txBody>
      <dsp:txXfrm>
        <a:off x="3210002" y="45504"/>
        <a:ext cx="1809594" cy="1429881"/>
      </dsp:txXfrm>
    </dsp:sp>
    <dsp:sp modelId="{8E44327E-A8E8-AC4D-80DB-D3B31AB51C63}">
      <dsp:nvSpPr>
        <dsp:cNvPr id="0" name=""/>
        <dsp:cNvSpPr/>
      </dsp:nvSpPr>
      <dsp:spPr>
        <a:xfrm rot="19500000">
          <a:off x="4867858" y="2032153"/>
          <a:ext cx="1531633" cy="569569"/>
        </a:xfrm>
        <a:prstGeom prst="leftArrow">
          <a:avLst>
            <a:gd name="adj1" fmla="val 60000"/>
            <a:gd name="adj2" fmla="val 50000"/>
          </a:avLst>
        </a:prstGeom>
        <a:solidFill>
          <a:srgbClr val="FD8208"/>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7F632A55-F41A-4B43-8B7E-81B7813253A5}">
      <dsp:nvSpPr>
        <dsp:cNvPr id="0" name=""/>
        <dsp:cNvSpPr/>
      </dsp:nvSpPr>
      <dsp:spPr>
        <a:xfrm>
          <a:off x="5311713" y="1118257"/>
          <a:ext cx="1898566" cy="1518853"/>
        </a:xfrm>
        <a:prstGeom prst="roundRect">
          <a:avLst>
            <a:gd name="adj" fmla="val 10000"/>
          </a:avLst>
        </a:prstGeom>
        <a:solidFill>
          <a:srgbClr val="B59A06"/>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kern="1200" dirty="0">
              <a:solidFill>
                <a:schemeClr val="tx1"/>
              </a:solidFill>
            </a:rPr>
            <a:t>Profit</a:t>
          </a:r>
        </a:p>
        <a:p>
          <a:pPr marL="0" lvl="0" indent="0" algn="ctr" defTabSz="1600200">
            <a:lnSpc>
              <a:spcPct val="90000"/>
            </a:lnSpc>
            <a:spcBef>
              <a:spcPct val="0"/>
            </a:spcBef>
            <a:spcAft>
              <a:spcPct val="35000"/>
            </a:spcAft>
            <a:buNone/>
          </a:pPr>
          <a:r>
            <a:rPr lang="en-US" sz="3600" kern="1200" dirty="0">
              <a:solidFill>
                <a:schemeClr val="tx1"/>
              </a:solidFill>
            </a:rPr>
            <a:t>Oriented</a:t>
          </a:r>
        </a:p>
      </dsp:txBody>
      <dsp:txXfrm>
        <a:off x="5356199" y="1162743"/>
        <a:ext cx="1809594" cy="142988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0BE3FC-11B3-0144-A556-234D24B81475}">
      <dsp:nvSpPr>
        <dsp:cNvPr id="0" name=""/>
        <dsp:cNvSpPr/>
      </dsp:nvSpPr>
      <dsp:spPr>
        <a:xfrm>
          <a:off x="2571" y="368890"/>
          <a:ext cx="2507456" cy="974809"/>
        </a:xfrm>
        <a:prstGeom prst="rect">
          <a:avLst/>
        </a:prstGeom>
        <a:solidFill>
          <a:srgbClr val="B59A06"/>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92024" tIns="109728" rIns="192024" bIns="109728" numCol="1" spcCol="1270" anchor="ctr" anchorCtr="0">
          <a:noAutofit/>
        </a:bodyPr>
        <a:lstStyle/>
        <a:p>
          <a:pPr marL="0" lvl="0" indent="0" algn="ctr" defTabSz="1200150">
            <a:lnSpc>
              <a:spcPct val="90000"/>
            </a:lnSpc>
            <a:spcBef>
              <a:spcPct val="0"/>
            </a:spcBef>
            <a:spcAft>
              <a:spcPct val="35000"/>
            </a:spcAft>
            <a:buNone/>
          </a:pPr>
          <a:r>
            <a:rPr lang="en-US" sz="2700" kern="1200" dirty="0">
              <a:solidFill>
                <a:srgbClr val="000000"/>
              </a:solidFill>
            </a:rPr>
            <a:t>Profit Maximization</a:t>
          </a:r>
        </a:p>
      </dsp:txBody>
      <dsp:txXfrm>
        <a:off x="2571" y="368890"/>
        <a:ext cx="2507456" cy="974809"/>
      </dsp:txXfrm>
    </dsp:sp>
    <dsp:sp modelId="{C0980A25-A7B5-C444-B1E9-82111586BE45}">
      <dsp:nvSpPr>
        <dsp:cNvPr id="0" name=""/>
        <dsp:cNvSpPr/>
      </dsp:nvSpPr>
      <dsp:spPr>
        <a:xfrm>
          <a:off x="2571" y="1343699"/>
          <a:ext cx="2507456" cy="2668140"/>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4018" tIns="144018" rIns="192024" bIns="216027" numCol="1" spcCol="1270" anchor="t" anchorCtr="0">
          <a:noAutofit/>
        </a:bodyPr>
        <a:lstStyle/>
        <a:p>
          <a:pPr marL="228600" lvl="1" indent="-228600" algn="l" defTabSz="1200150">
            <a:lnSpc>
              <a:spcPct val="90000"/>
            </a:lnSpc>
            <a:spcBef>
              <a:spcPct val="0"/>
            </a:spcBef>
            <a:spcAft>
              <a:spcPct val="15000"/>
            </a:spcAft>
            <a:buChar char="•"/>
          </a:pPr>
          <a:r>
            <a:rPr lang="en-US" sz="2700" kern="1200" dirty="0"/>
            <a:t>Price so that total revenue is as large as possible relative to total costs</a:t>
          </a:r>
        </a:p>
      </dsp:txBody>
      <dsp:txXfrm>
        <a:off x="2571" y="1343699"/>
        <a:ext cx="2507456" cy="2668140"/>
      </dsp:txXfrm>
    </dsp:sp>
    <dsp:sp modelId="{176CD8AE-7D97-3F44-B11D-DA0791C0553B}">
      <dsp:nvSpPr>
        <dsp:cNvPr id="0" name=""/>
        <dsp:cNvSpPr/>
      </dsp:nvSpPr>
      <dsp:spPr>
        <a:xfrm>
          <a:off x="2861071" y="368890"/>
          <a:ext cx="2507456" cy="974809"/>
        </a:xfrm>
        <a:prstGeom prst="rect">
          <a:avLst/>
        </a:prstGeom>
        <a:solidFill>
          <a:srgbClr val="0C5FAC"/>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92024" tIns="109728" rIns="192024" bIns="109728" numCol="1" spcCol="1270" anchor="ctr" anchorCtr="0">
          <a:noAutofit/>
        </a:bodyPr>
        <a:lstStyle/>
        <a:p>
          <a:pPr marL="0" lvl="0" indent="0" algn="ctr" defTabSz="1200150">
            <a:lnSpc>
              <a:spcPct val="90000"/>
            </a:lnSpc>
            <a:spcBef>
              <a:spcPct val="0"/>
            </a:spcBef>
            <a:spcAft>
              <a:spcPct val="35000"/>
            </a:spcAft>
            <a:buNone/>
          </a:pPr>
          <a:r>
            <a:rPr lang="en-US" sz="2700" kern="1200" dirty="0">
              <a:solidFill>
                <a:srgbClr val="000000"/>
              </a:solidFill>
            </a:rPr>
            <a:t>Satisfactory Profits</a:t>
          </a:r>
        </a:p>
      </dsp:txBody>
      <dsp:txXfrm>
        <a:off x="2861071" y="368890"/>
        <a:ext cx="2507456" cy="974809"/>
      </dsp:txXfrm>
    </dsp:sp>
    <dsp:sp modelId="{0CBBDF4F-2932-EC45-99B6-F1CD69E2EC8D}">
      <dsp:nvSpPr>
        <dsp:cNvPr id="0" name=""/>
        <dsp:cNvSpPr/>
      </dsp:nvSpPr>
      <dsp:spPr>
        <a:xfrm>
          <a:off x="2861071" y="1343699"/>
          <a:ext cx="2507456" cy="2668140"/>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4018" tIns="144018" rIns="192024" bIns="216027" numCol="1" spcCol="1270" anchor="t" anchorCtr="0">
          <a:noAutofit/>
        </a:bodyPr>
        <a:lstStyle/>
        <a:p>
          <a:pPr marL="228600" lvl="1" indent="-228600" algn="l" defTabSz="1200150">
            <a:lnSpc>
              <a:spcPct val="90000"/>
            </a:lnSpc>
            <a:spcBef>
              <a:spcPct val="0"/>
            </a:spcBef>
            <a:spcAft>
              <a:spcPct val="15000"/>
            </a:spcAft>
            <a:buChar char="•"/>
          </a:pPr>
          <a:r>
            <a:rPr lang="en-US" sz="2700" kern="1200" dirty="0"/>
            <a:t>Reasonable level of profit</a:t>
          </a:r>
        </a:p>
        <a:p>
          <a:pPr marL="228600" lvl="1" indent="-228600" algn="l" defTabSz="1200150">
            <a:lnSpc>
              <a:spcPct val="90000"/>
            </a:lnSpc>
            <a:spcBef>
              <a:spcPct val="0"/>
            </a:spcBef>
            <a:spcAft>
              <a:spcPct val="15000"/>
            </a:spcAft>
            <a:buChar char="•"/>
          </a:pPr>
          <a:r>
            <a:rPr lang="en-US" sz="2700" kern="1200" dirty="0"/>
            <a:t>Often connected to CSR</a:t>
          </a:r>
        </a:p>
      </dsp:txBody>
      <dsp:txXfrm>
        <a:off x="2861071" y="1343699"/>
        <a:ext cx="2507456" cy="2668140"/>
      </dsp:txXfrm>
    </dsp:sp>
    <dsp:sp modelId="{4F485B3F-AAB7-DE4C-BBB1-86C4533381FC}">
      <dsp:nvSpPr>
        <dsp:cNvPr id="0" name=""/>
        <dsp:cNvSpPr/>
      </dsp:nvSpPr>
      <dsp:spPr>
        <a:xfrm>
          <a:off x="5719571" y="368890"/>
          <a:ext cx="2507456" cy="974809"/>
        </a:xfrm>
        <a:prstGeom prst="rect">
          <a:avLst/>
        </a:prstGeom>
        <a:solidFill>
          <a:srgbClr val="66437C"/>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92024" tIns="109728" rIns="192024" bIns="109728" numCol="1" spcCol="1270" anchor="ctr" anchorCtr="0">
          <a:noAutofit/>
        </a:bodyPr>
        <a:lstStyle/>
        <a:p>
          <a:pPr marL="0" lvl="0" indent="0" algn="ctr" defTabSz="1200150">
            <a:lnSpc>
              <a:spcPct val="90000"/>
            </a:lnSpc>
            <a:spcBef>
              <a:spcPct val="0"/>
            </a:spcBef>
            <a:spcAft>
              <a:spcPct val="35000"/>
            </a:spcAft>
            <a:buNone/>
          </a:pPr>
          <a:r>
            <a:rPr lang="en-US" sz="2700" kern="1200" dirty="0">
              <a:solidFill>
                <a:srgbClr val="000000"/>
              </a:solidFill>
            </a:rPr>
            <a:t>Target Return on Investment</a:t>
          </a:r>
        </a:p>
      </dsp:txBody>
      <dsp:txXfrm>
        <a:off x="5719571" y="368890"/>
        <a:ext cx="2507456" cy="974809"/>
      </dsp:txXfrm>
    </dsp:sp>
    <dsp:sp modelId="{9A23BA99-0795-CC49-88CC-226AB946B091}">
      <dsp:nvSpPr>
        <dsp:cNvPr id="0" name=""/>
        <dsp:cNvSpPr/>
      </dsp:nvSpPr>
      <dsp:spPr>
        <a:xfrm>
          <a:off x="5719571" y="1343699"/>
          <a:ext cx="2507456" cy="2668140"/>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4018" tIns="144018" rIns="192024" bIns="216027" numCol="1" spcCol="1270" anchor="t" anchorCtr="0">
          <a:noAutofit/>
        </a:bodyPr>
        <a:lstStyle/>
        <a:p>
          <a:pPr marL="228600" lvl="1" indent="-228600" algn="l" defTabSz="1200150">
            <a:lnSpc>
              <a:spcPct val="90000"/>
            </a:lnSpc>
            <a:spcBef>
              <a:spcPct val="0"/>
            </a:spcBef>
            <a:spcAft>
              <a:spcPct val="15000"/>
            </a:spcAft>
            <a:buChar char="•"/>
          </a:pPr>
          <a:r>
            <a:rPr lang="en-US" sz="2700" kern="1200" dirty="0"/>
            <a:t>Most common</a:t>
          </a:r>
        </a:p>
        <a:p>
          <a:pPr marL="228600" lvl="1" indent="-228600" algn="l" defTabSz="1200150">
            <a:lnSpc>
              <a:spcPct val="90000"/>
            </a:lnSpc>
            <a:spcBef>
              <a:spcPct val="0"/>
            </a:spcBef>
            <a:spcAft>
              <a:spcPct val="15000"/>
            </a:spcAft>
            <a:buChar char="•"/>
          </a:pPr>
          <a:r>
            <a:rPr lang="en-US" sz="2700" kern="1200" dirty="0"/>
            <a:t>Price to achieve a particular ROI</a:t>
          </a:r>
        </a:p>
      </dsp:txBody>
      <dsp:txXfrm>
        <a:off x="5719571" y="1343699"/>
        <a:ext cx="2507456" cy="26681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40D6C2-942C-EB4D-B38F-191A02FA623D}">
      <dsp:nvSpPr>
        <dsp:cNvPr id="0" name=""/>
        <dsp:cNvSpPr/>
      </dsp:nvSpPr>
      <dsp:spPr>
        <a:xfrm>
          <a:off x="40" y="103085"/>
          <a:ext cx="3845569" cy="748800"/>
        </a:xfrm>
        <a:prstGeom prst="rect">
          <a:avLst/>
        </a:prstGeom>
        <a:solidFill>
          <a:srgbClr val="B59A06"/>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en-US" sz="2600" kern="1200" dirty="0">
              <a:solidFill>
                <a:srgbClr val="000000"/>
              </a:solidFill>
            </a:rPr>
            <a:t>Market Share</a:t>
          </a:r>
        </a:p>
      </dsp:txBody>
      <dsp:txXfrm>
        <a:off x="40" y="103085"/>
        <a:ext cx="3845569" cy="748800"/>
      </dsp:txXfrm>
    </dsp:sp>
    <dsp:sp modelId="{93523690-BD16-6E44-9901-9CE4705FABC1}">
      <dsp:nvSpPr>
        <dsp:cNvPr id="0" name=""/>
        <dsp:cNvSpPr/>
      </dsp:nvSpPr>
      <dsp:spPr>
        <a:xfrm>
          <a:off x="40" y="851885"/>
          <a:ext cx="3845569" cy="3425760"/>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en-US" sz="2600" kern="1200" dirty="0"/>
            <a:t>Product sales as a percentage of total sales within the industry</a:t>
          </a:r>
        </a:p>
        <a:p>
          <a:pPr marL="228600" lvl="1" indent="-228600" algn="l" defTabSz="1155700">
            <a:lnSpc>
              <a:spcPct val="90000"/>
            </a:lnSpc>
            <a:spcBef>
              <a:spcPct val="0"/>
            </a:spcBef>
            <a:spcAft>
              <a:spcPct val="15000"/>
            </a:spcAft>
            <a:buChar char="•"/>
          </a:pPr>
          <a:r>
            <a:rPr lang="en-US" sz="2600" kern="1200" dirty="0"/>
            <a:t>Generally expressed in terms of revenue</a:t>
          </a:r>
        </a:p>
        <a:p>
          <a:pPr marL="228600" lvl="1" indent="-228600" algn="l" defTabSz="1155700">
            <a:lnSpc>
              <a:spcPct val="90000"/>
            </a:lnSpc>
            <a:spcBef>
              <a:spcPct val="0"/>
            </a:spcBef>
            <a:spcAft>
              <a:spcPct val="15000"/>
            </a:spcAft>
            <a:buChar char="•"/>
          </a:pPr>
          <a:r>
            <a:rPr lang="en-US" sz="2600" kern="1200" dirty="0"/>
            <a:t>Many believe market share indicates effectiveness</a:t>
          </a:r>
        </a:p>
      </dsp:txBody>
      <dsp:txXfrm>
        <a:off x="40" y="851885"/>
        <a:ext cx="3845569" cy="3425760"/>
      </dsp:txXfrm>
    </dsp:sp>
    <dsp:sp modelId="{B8A686A0-32DD-7445-9BEE-F37D203CA1CB}">
      <dsp:nvSpPr>
        <dsp:cNvPr id="0" name=""/>
        <dsp:cNvSpPr/>
      </dsp:nvSpPr>
      <dsp:spPr>
        <a:xfrm>
          <a:off x="4383989" y="103085"/>
          <a:ext cx="3845569" cy="748800"/>
        </a:xfrm>
        <a:prstGeom prst="rect">
          <a:avLst/>
        </a:prstGeom>
        <a:solidFill>
          <a:srgbClr val="0C5FAC"/>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en-US" sz="2600" kern="1200" dirty="0">
              <a:solidFill>
                <a:srgbClr val="000000"/>
              </a:solidFill>
            </a:rPr>
            <a:t>Sales Maximization</a:t>
          </a:r>
        </a:p>
      </dsp:txBody>
      <dsp:txXfrm>
        <a:off x="4383989" y="103085"/>
        <a:ext cx="3845569" cy="748800"/>
      </dsp:txXfrm>
    </dsp:sp>
    <dsp:sp modelId="{6F7F9F07-4001-E04C-81E7-07D45011CD89}">
      <dsp:nvSpPr>
        <dsp:cNvPr id="0" name=""/>
        <dsp:cNvSpPr/>
      </dsp:nvSpPr>
      <dsp:spPr>
        <a:xfrm>
          <a:off x="4383989" y="851885"/>
          <a:ext cx="3845569" cy="3425760"/>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en-US" sz="2600" kern="1200" dirty="0"/>
            <a:t>Ignore profits, competition, and the marketing environment as long as sales are rising</a:t>
          </a:r>
        </a:p>
        <a:p>
          <a:pPr marL="228600" lvl="1" indent="-228600" algn="l" defTabSz="1155700">
            <a:lnSpc>
              <a:spcPct val="90000"/>
            </a:lnSpc>
            <a:spcBef>
              <a:spcPct val="0"/>
            </a:spcBef>
            <a:spcAft>
              <a:spcPct val="15000"/>
            </a:spcAft>
            <a:buChar char="•"/>
          </a:pPr>
          <a:r>
            <a:rPr lang="en-US" sz="2600" kern="1200" dirty="0"/>
            <a:t>Short-term focus</a:t>
          </a:r>
        </a:p>
      </dsp:txBody>
      <dsp:txXfrm>
        <a:off x="4383989" y="851885"/>
        <a:ext cx="3845569" cy="34257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878C54-B5FF-B742-8252-39E1E66917A6}">
      <dsp:nvSpPr>
        <dsp:cNvPr id="0" name=""/>
        <dsp:cNvSpPr/>
      </dsp:nvSpPr>
      <dsp:spPr>
        <a:xfrm>
          <a:off x="0" y="8765"/>
          <a:ext cx="8229600" cy="1728000"/>
        </a:xfrm>
        <a:prstGeom prst="rect">
          <a:avLst/>
        </a:prstGeom>
        <a:solidFill>
          <a:srgbClr val="B59A06"/>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426720" tIns="243840" rIns="426720" bIns="243840" numCol="1" spcCol="1270" anchor="ctr" anchorCtr="0">
          <a:noAutofit/>
        </a:bodyPr>
        <a:lstStyle/>
        <a:p>
          <a:pPr marL="0" lvl="0" indent="0" algn="ctr" defTabSz="2667000">
            <a:lnSpc>
              <a:spcPct val="90000"/>
            </a:lnSpc>
            <a:spcBef>
              <a:spcPct val="0"/>
            </a:spcBef>
            <a:spcAft>
              <a:spcPct val="35000"/>
            </a:spcAft>
            <a:buNone/>
          </a:pPr>
          <a:r>
            <a:rPr lang="en-US" sz="6000" kern="1200" dirty="0">
              <a:solidFill>
                <a:srgbClr val="000000"/>
              </a:solidFill>
            </a:rPr>
            <a:t>Status Quo</a:t>
          </a:r>
        </a:p>
      </dsp:txBody>
      <dsp:txXfrm>
        <a:off x="0" y="8765"/>
        <a:ext cx="8229600" cy="1728000"/>
      </dsp:txXfrm>
    </dsp:sp>
    <dsp:sp modelId="{17354E7F-3643-644D-8A4E-65A99B0FFD9A}">
      <dsp:nvSpPr>
        <dsp:cNvPr id="0" name=""/>
        <dsp:cNvSpPr/>
      </dsp:nvSpPr>
      <dsp:spPr>
        <a:xfrm>
          <a:off x="0" y="1736765"/>
          <a:ext cx="8229600" cy="2635200"/>
        </a:xfrm>
        <a:prstGeom prst="rect">
          <a:avLst/>
        </a:prstGeom>
        <a:solidFill>
          <a:srgbClr val="E6E0EC">
            <a:alpha val="90000"/>
          </a:srgb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92024" tIns="192024" rIns="256032" bIns="288036" numCol="1" spcCol="1270" anchor="t" anchorCtr="0">
          <a:noAutofit/>
        </a:bodyPr>
        <a:lstStyle/>
        <a:p>
          <a:pPr marL="285750" lvl="1" indent="-285750" algn="l" defTabSz="1600200">
            <a:lnSpc>
              <a:spcPct val="90000"/>
            </a:lnSpc>
            <a:spcBef>
              <a:spcPct val="0"/>
            </a:spcBef>
            <a:spcAft>
              <a:spcPct val="15000"/>
            </a:spcAft>
            <a:buChar char="•"/>
          </a:pPr>
          <a:r>
            <a:rPr lang="en-US" sz="3600" kern="1200" dirty="0"/>
            <a:t>Maintain existing prices </a:t>
          </a:r>
        </a:p>
        <a:p>
          <a:pPr marL="285750" lvl="1" indent="-285750" algn="l" defTabSz="1600200">
            <a:lnSpc>
              <a:spcPct val="90000"/>
            </a:lnSpc>
            <a:spcBef>
              <a:spcPct val="0"/>
            </a:spcBef>
            <a:spcAft>
              <a:spcPct val="15000"/>
            </a:spcAft>
            <a:buChar char="•"/>
          </a:pPr>
          <a:r>
            <a:rPr lang="en-US" sz="3600" kern="1200" dirty="0"/>
            <a:t>Meet competition prices</a:t>
          </a:r>
        </a:p>
        <a:p>
          <a:pPr marL="285750" lvl="1" indent="-285750" algn="l" defTabSz="1600200">
            <a:lnSpc>
              <a:spcPct val="90000"/>
            </a:lnSpc>
            <a:spcBef>
              <a:spcPct val="0"/>
            </a:spcBef>
            <a:spcAft>
              <a:spcPct val="15000"/>
            </a:spcAft>
            <a:buChar char="•"/>
          </a:pPr>
          <a:r>
            <a:rPr lang="en-US" sz="3600" kern="1200" dirty="0"/>
            <a:t>Requires little planning—passive policy</a:t>
          </a:r>
        </a:p>
      </dsp:txBody>
      <dsp:txXfrm>
        <a:off x="0" y="1736765"/>
        <a:ext cx="8229600" cy="26352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6D63C6-7EFD-1044-9B3F-2134A55499A1}">
      <dsp:nvSpPr>
        <dsp:cNvPr id="0" name=""/>
        <dsp:cNvSpPr/>
      </dsp:nvSpPr>
      <dsp:spPr>
        <a:xfrm>
          <a:off x="3094" y="319323"/>
          <a:ext cx="1860500" cy="432000"/>
        </a:xfrm>
        <a:prstGeom prst="rect">
          <a:avLst/>
        </a:prstGeom>
        <a:solidFill>
          <a:srgbClr val="FD8208"/>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rgbClr val="000000"/>
              </a:solidFill>
            </a:rPr>
            <a:t>Introductory Stage</a:t>
          </a:r>
        </a:p>
      </dsp:txBody>
      <dsp:txXfrm>
        <a:off x="3094" y="319323"/>
        <a:ext cx="1860500" cy="432000"/>
      </dsp:txXfrm>
    </dsp:sp>
    <dsp:sp modelId="{C8E7B671-6F34-5945-8F90-B1AEEE678112}">
      <dsp:nvSpPr>
        <dsp:cNvPr id="0" name=""/>
        <dsp:cNvSpPr/>
      </dsp:nvSpPr>
      <dsp:spPr>
        <a:xfrm>
          <a:off x="3094" y="751323"/>
          <a:ext cx="1860500" cy="3310083"/>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US" sz="1500" kern="1200" dirty="0"/>
            <a:t>High price</a:t>
          </a:r>
        </a:p>
        <a:p>
          <a:pPr marL="114300" lvl="1" indent="-114300" algn="l" defTabSz="666750">
            <a:lnSpc>
              <a:spcPct val="90000"/>
            </a:lnSpc>
            <a:spcBef>
              <a:spcPct val="0"/>
            </a:spcBef>
            <a:spcAft>
              <a:spcPct val="15000"/>
            </a:spcAft>
            <a:buChar char="•"/>
          </a:pPr>
          <a:r>
            <a:rPr lang="en-US" sz="1500" kern="1200" dirty="0"/>
            <a:t>Recover development costs</a:t>
          </a:r>
        </a:p>
        <a:p>
          <a:pPr marL="114300" lvl="1" indent="-114300" algn="l" defTabSz="666750">
            <a:lnSpc>
              <a:spcPct val="90000"/>
            </a:lnSpc>
            <a:spcBef>
              <a:spcPct val="0"/>
            </a:spcBef>
            <a:spcAft>
              <a:spcPct val="15000"/>
            </a:spcAft>
            <a:buChar char="•"/>
          </a:pPr>
          <a:r>
            <a:rPr lang="en-US" sz="1500" kern="1200" dirty="0"/>
            <a:t>Demand relatively inelastic</a:t>
          </a:r>
        </a:p>
        <a:p>
          <a:pPr marL="114300" lvl="1" indent="-114300" algn="l" defTabSz="666750">
            <a:lnSpc>
              <a:spcPct val="90000"/>
            </a:lnSpc>
            <a:spcBef>
              <a:spcPct val="0"/>
            </a:spcBef>
            <a:spcAft>
              <a:spcPct val="15000"/>
            </a:spcAft>
            <a:buChar char="•"/>
          </a:pPr>
          <a:r>
            <a:rPr lang="en-US" sz="1500" kern="1200" dirty="0"/>
            <a:t>Price-sensitive market—then at or below market</a:t>
          </a:r>
        </a:p>
      </dsp:txBody>
      <dsp:txXfrm>
        <a:off x="3094" y="751323"/>
        <a:ext cx="1860500" cy="3310083"/>
      </dsp:txXfrm>
    </dsp:sp>
    <dsp:sp modelId="{A8243B5C-E0CB-6C40-A9B0-748F08A3070F}">
      <dsp:nvSpPr>
        <dsp:cNvPr id="0" name=""/>
        <dsp:cNvSpPr/>
      </dsp:nvSpPr>
      <dsp:spPr>
        <a:xfrm>
          <a:off x="2124064" y="319323"/>
          <a:ext cx="1860500" cy="432000"/>
        </a:xfrm>
        <a:prstGeom prst="rect">
          <a:avLst/>
        </a:prstGeom>
        <a:solidFill>
          <a:srgbClr val="B59A06"/>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rgbClr val="000000"/>
              </a:solidFill>
            </a:rPr>
            <a:t>Growth Stage</a:t>
          </a:r>
        </a:p>
      </dsp:txBody>
      <dsp:txXfrm>
        <a:off x="2124064" y="319323"/>
        <a:ext cx="1860500" cy="432000"/>
      </dsp:txXfrm>
    </dsp:sp>
    <dsp:sp modelId="{19DB86BA-FC69-6049-9E43-95BA65539666}">
      <dsp:nvSpPr>
        <dsp:cNvPr id="0" name=""/>
        <dsp:cNvSpPr/>
      </dsp:nvSpPr>
      <dsp:spPr>
        <a:xfrm>
          <a:off x="2124064" y="751323"/>
          <a:ext cx="1860500" cy="3310083"/>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US" sz="1500" kern="1200" dirty="0"/>
            <a:t>Prices stabilize</a:t>
          </a:r>
        </a:p>
        <a:p>
          <a:pPr marL="228600" lvl="2" indent="-114300" algn="l" defTabSz="666750">
            <a:lnSpc>
              <a:spcPct val="90000"/>
            </a:lnSpc>
            <a:spcBef>
              <a:spcPct val="0"/>
            </a:spcBef>
            <a:spcAft>
              <a:spcPct val="15000"/>
            </a:spcAft>
            <a:buChar char="•"/>
          </a:pPr>
          <a:r>
            <a:rPr lang="en-US" sz="1500" kern="1200" dirty="0"/>
            <a:t>Competition enters increasing supply</a:t>
          </a:r>
        </a:p>
        <a:p>
          <a:pPr marL="228600" lvl="2" indent="-114300" algn="l" defTabSz="666750">
            <a:lnSpc>
              <a:spcPct val="90000"/>
            </a:lnSpc>
            <a:spcBef>
              <a:spcPct val="0"/>
            </a:spcBef>
            <a:spcAft>
              <a:spcPct val="15000"/>
            </a:spcAft>
            <a:buChar char="•"/>
          </a:pPr>
          <a:r>
            <a:rPr lang="en-US" sz="1500" kern="1200" dirty="0"/>
            <a:t>Product appeal has widened</a:t>
          </a:r>
        </a:p>
        <a:p>
          <a:pPr marL="228600" lvl="2" indent="-114300" algn="l" defTabSz="666750">
            <a:lnSpc>
              <a:spcPct val="90000"/>
            </a:lnSpc>
            <a:spcBef>
              <a:spcPct val="0"/>
            </a:spcBef>
            <a:spcAft>
              <a:spcPct val="15000"/>
            </a:spcAft>
            <a:buChar char="•"/>
          </a:pPr>
          <a:r>
            <a:rPr lang="en-US" sz="1500" kern="1200" dirty="0"/>
            <a:t>Economies of scale lower costs so can pass savings on </a:t>
          </a:r>
        </a:p>
        <a:p>
          <a:pPr marL="228600" lvl="2" indent="-114300" algn="l" defTabSz="666750">
            <a:lnSpc>
              <a:spcPct val="90000"/>
            </a:lnSpc>
            <a:spcBef>
              <a:spcPct val="0"/>
            </a:spcBef>
            <a:spcAft>
              <a:spcPct val="15000"/>
            </a:spcAft>
            <a:buChar char="•"/>
          </a:pPr>
          <a:r>
            <a:rPr lang="en-US" sz="1500" kern="1200" dirty="0"/>
            <a:t>Demand rises</a:t>
          </a:r>
        </a:p>
      </dsp:txBody>
      <dsp:txXfrm>
        <a:off x="2124064" y="751323"/>
        <a:ext cx="1860500" cy="3310083"/>
      </dsp:txXfrm>
    </dsp:sp>
    <dsp:sp modelId="{A84464F5-F353-7F40-A02C-7A5A14073DEC}">
      <dsp:nvSpPr>
        <dsp:cNvPr id="0" name=""/>
        <dsp:cNvSpPr/>
      </dsp:nvSpPr>
      <dsp:spPr>
        <a:xfrm>
          <a:off x="4245035" y="319323"/>
          <a:ext cx="1860500" cy="432000"/>
        </a:xfrm>
        <a:prstGeom prst="rect">
          <a:avLst/>
        </a:prstGeom>
        <a:solidFill>
          <a:srgbClr val="66437C"/>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rgbClr val="000000"/>
              </a:solidFill>
            </a:rPr>
            <a:t>Maturity Stage</a:t>
          </a:r>
        </a:p>
      </dsp:txBody>
      <dsp:txXfrm>
        <a:off x="4245035" y="319323"/>
        <a:ext cx="1860500" cy="432000"/>
      </dsp:txXfrm>
    </dsp:sp>
    <dsp:sp modelId="{6ABF7AC0-055D-CD4F-A2EB-9F509BD2E0DF}">
      <dsp:nvSpPr>
        <dsp:cNvPr id="0" name=""/>
        <dsp:cNvSpPr/>
      </dsp:nvSpPr>
      <dsp:spPr>
        <a:xfrm>
          <a:off x="4245035" y="751323"/>
          <a:ext cx="1860500" cy="3310083"/>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US" sz="1500" kern="1200" dirty="0"/>
            <a:t>Price decreases as competition increases</a:t>
          </a:r>
        </a:p>
        <a:p>
          <a:pPr marL="114300" lvl="1" indent="-114300" algn="l" defTabSz="666750">
            <a:lnSpc>
              <a:spcPct val="90000"/>
            </a:lnSpc>
            <a:spcBef>
              <a:spcPct val="0"/>
            </a:spcBef>
            <a:spcAft>
              <a:spcPct val="15000"/>
            </a:spcAft>
            <a:buChar char="•"/>
          </a:pPr>
          <a:r>
            <a:rPr lang="en-US" sz="1500" kern="1200" dirty="0"/>
            <a:t>Distribution channels are a cost factor as need to intensify</a:t>
          </a:r>
        </a:p>
        <a:p>
          <a:pPr marL="114300" lvl="1" indent="-114300" algn="l" defTabSz="666750">
            <a:lnSpc>
              <a:spcPct val="90000"/>
            </a:lnSpc>
            <a:spcBef>
              <a:spcPct val="0"/>
            </a:spcBef>
            <a:spcAft>
              <a:spcPct val="15000"/>
            </a:spcAft>
            <a:buChar char="•"/>
          </a:pPr>
          <a:r>
            <a:rPr lang="en-US" sz="1500" kern="1200" dirty="0"/>
            <a:t>Prices across competitors </a:t>
          </a:r>
          <a:r>
            <a:rPr lang="en-US" sz="1500" kern="1200" dirty="0">
              <a:solidFill>
                <a:srgbClr val="000000"/>
              </a:solidFill>
            </a:rPr>
            <a:t>stabilize and price reductions </a:t>
          </a:r>
          <a:r>
            <a:rPr lang="en-US" sz="1500" kern="1200" dirty="0"/>
            <a:t>do little as competition just follows</a:t>
          </a:r>
        </a:p>
        <a:p>
          <a:pPr marL="114300" lvl="1" indent="-114300" algn="l" defTabSz="666750">
            <a:lnSpc>
              <a:spcPct val="90000"/>
            </a:lnSpc>
            <a:spcBef>
              <a:spcPct val="0"/>
            </a:spcBef>
            <a:spcAft>
              <a:spcPct val="15000"/>
            </a:spcAft>
            <a:buChar char="•"/>
          </a:pPr>
          <a:r>
            <a:rPr lang="en-US" sz="1500" kern="1200" dirty="0"/>
            <a:t>Demand is limited</a:t>
          </a:r>
        </a:p>
      </dsp:txBody>
      <dsp:txXfrm>
        <a:off x="4245035" y="751323"/>
        <a:ext cx="1860500" cy="3310083"/>
      </dsp:txXfrm>
    </dsp:sp>
    <dsp:sp modelId="{A0110574-C3D3-EB4B-8F00-2F915B449A0F}">
      <dsp:nvSpPr>
        <dsp:cNvPr id="0" name=""/>
        <dsp:cNvSpPr/>
      </dsp:nvSpPr>
      <dsp:spPr>
        <a:xfrm>
          <a:off x="6366005" y="319323"/>
          <a:ext cx="1860500" cy="432000"/>
        </a:xfrm>
        <a:prstGeom prst="rect">
          <a:avLst/>
        </a:prstGeom>
        <a:solidFill>
          <a:srgbClr val="0C5FAC"/>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rgbClr val="000000"/>
              </a:solidFill>
            </a:rPr>
            <a:t>Decline Stage</a:t>
          </a:r>
        </a:p>
      </dsp:txBody>
      <dsp:txXfrm>
        <a:off x="6366005" y="319323"/>
        <a:ext cx="1860500" cy="432000"/>
      </dsp:txXfrm>
    </dsp:sp>
    <dsp:sp modelId="{13360337-4993-8D4F-BCD0-1CB678D1F1BE}">
      <dsp:nvSpPr>
        <dsp:cNvPr id="0" name=""/>
        <dsp:cNvSpPr/>
      </dsp:nvSpPr>
      <dsp:spPr>
        <a:xfrm>
          <a:off x="6366005" y="751323"/>
          <a:ext cx="1860500" cy="3310083"/>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US" sz="1500" kern="1200" dirty="0"/>
            <a:t>Further price reductions as the few remaining competitors try to recoup as much as possible</a:t>
          </a:r>
        </a:p>
        <a:p>
          <a:pPr marL="114300" lvl="1" indent="-114300" algn="l" defTabSz="666750">
            <a:lnSpc>
              <a:spcPct val="90000"/>
            </a:lnSpc>
            <a:spcBef>
              <a:spcPct val="0"/>
            </a:spcBef>
            <a:spcAft>
              <a:spcPct val="15000"/>
            </a:spcAft>
            <a:buChar char="•"/>
          </a:pPr>
          <a:r>
            <a:rPr lang="en-US" sz="1500" kern="1200" dirty="0"/>
            <a:t>Prices could even go up if the remaining product becomes a specialty good</a:t>
          </a:r>
        </a:p>
      </dsp:txBody>
      <dsp:txXfrm>
        <a:off x="6366005" y="751323"/>
        <a:ext cx="1860500" cy="331008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0675DE-AB3E-FE4D-9EA1-3F665AEA22FE}">
      <dsp:nvSpPr>
        <dsp:cNvPr id="0" name=""/>
        <dsp:cNvSpPr/>
      </dsp:nvSpPr>
      <dsp:spPr>
        <a:xfrm>
          <a:off x="2533897" y="2240516"/>
          <a:ext cx="3161805" cy="2139535"/>
        </a:xfrm>
        <a:prstGeom prst="ellipse">
          <a:avLst/>
        </a:prstGeom>
        <a:solidFill>
          <a:srgbClr val="DD0049"/>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kern="1200" dirty="0">
              <a:solidFill>
                <a:srgbClr val="000000"/>
              </a:solidFill>
            </a:rPr>
            <a:t>Discounts and Allowances</a:t>
          </a:r>
        </a:p>
      </dsp:txBody>
      <dsp:txXfrm>
        <a:off x="2996933" y="2553844"/>
        <a:ext cx="2235733" cy="1512879"/>
      </dsp:txXfrm>
    </dsp:sp>
    <dsp:sp modelId="{A53D2B59-0114-6A43-BBC9-F91A29E65664}">
      <dsp:nvSpPr>
        <dsp:cNvPr id="0" name=""/>
        <dsp:cNvSpPr/>
      </dsp:nvSpPr>
      <dsp:spPr>
        <a:xfrm rot="11577517">
          <a:off x="996500" y="2466563"/>
          <a:ext cx="1553248" cy="609767"/>
        </a:xfrm>
        <a:prstGeom prst="leftArrow">
          <a:avLst>
            <a:gd name="adj1" fmla="val 60000"/>
            <a:gd name="adj2" fmla="val 50000"/>
          </a:avLst>
        </a:prstGeom>
        <a:solidFill>
          <a:srgbClr val="F26907"/>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3EB3411C-E779-A04F-8355-60F7BF7747AE}">
      <dsp:nvSpPr>
        <dsp:cNvPr id="0" name=""/>
        <dsp:cNvSpPr/>
      </dsp:nvSpPr>
      <dsp:spPr>
        <a:xfrm>
          <a:off x="0" y="1784267"/>
          <a:ext cx="2032558" cy="1626046"/>
        </a:xfrm>
        <a:prstGeom prst="roundRect">
          <a:avLst>
            <a:gd name="adj" fmla="val 10000"/>
          </a:avLst>
        </a:prstGeom>
        <a:solidFill>
          <a:srgbClr val="529221"/>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2865" tIns="62865" rIns="62865" bIns="62865" numCol="1" spcCol="1270" anchor="ctr" anchorCtr="0">
          <a:noAutofit/>
        </a:bodyPr>
        <a:lstStyle/>
        <a:p>
          <a:pPr marL="0" lvl="0" indent="0" algn="ctr" defTabSz="1466850">
            <a:lnSpc>
              <a:spcPct val="90000"/>
            </a:lnSpc>
            <a:spcBef>
              <a:spcPct val="0"/>
            </a:spcBef>
            <a:spcAft>
              <a:spcPct val="35000"/>
            </a:spcAft>
            <a:buNone/>
          </a:pPr>
          <a:r>
            <a:rPr lang="en-US" sz="3300" kern="1200" dirty="0">
              <a:solidFill>
                <a:srgbClr val="000000"/>
              </a:solidFill>
            </a:rPr>
            <a:t>Quantity Discounts</a:t>
          </a:r>
        </a:p>
      </dsp:txBody>
      <dsp:txXfrm>
        <a:off x="47625" y="1831892"/>
        <a:ext cx="1937308" cy="1530796"/>
      </dsp:txXfrm>
    </dsp:sp>
    <dsp:sp modelId="{5637FC17-6627-4944-85DD-0FAE17E2A221}">
      <dsp:nvSpPr>
        <dsp:cNvPr id="0" name=""/>
        <dsp:cNvSpPr/>
      </dsp:nvSpPr>
      <dsp:spPr>
        <a:xfrm rot="14700000">
          <a:off x="2506204" y="1206415"/>
          <a:ext cx="1539429" cy="609767"/>
        </a:xfrm>
        <a:prstGeom prst="leftArrow">
          <a:avLst>
            <a:gd name="adj1" fmla="val 60000"/>
            <a:gd name="adj2" fmla="val 50000"/>
          </a:avLst>
        </a:prstGeom>
        <a:solidFill>
          <a:srgbClr val="F26907"/>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43176F08-EB2F-D941-BC8B-423BCB988262}">
      <dsp:nvSpPr>
        <dsp:cNvPr id="0" name=""/>
        <dsp:cNvSpPr/>
      </dsp:nvSpPr>
      <dsp:spPr>
        <a:xfrm>
          <a:off x="1934344" y="677"/>
          <a:ext cx="2032558" cy="1626046"/>
        </a:xfrm>
        <a:prstGeom prst="roundRect">
          <a:avLst>
            <a:gd name="adj" fmla="val 10000"/>
          </a:avLst>
        </a:prstGeom>
        <a:solidFill>
          <a:srgbClr val="B59A06"/>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2865" tIns="62865" rIns="62865" bIns="62865" numCol="1" spcCol="1270" anchor="ctr" anchorCtr="0">
          <a:noAutofit/>
        </a:bodyPr>
        <a:lstStyle/>
        <a:p>
          <a:pPr marL="0" lvl="0" indent="0" algn="ctr" defTabSz="1466850">
            <a:lnSpc>
              <a:spcPct val="90000"/>
            </a:lnSpc>
            <a:spcBef>
              <a:spcPct val="0"/>
            </a:spcBef>
            <a:spcAft>
              <a:spcPct val="35000"/>
            </a:spcAft>
            <a:buNone/>
          </a:pPr>
          <a:r>
            <a:rPr lang="en-US" sz="3300" kern="1200" dirty="0">
              <a:solidFill>
                <a:srgbClr val="000000"/>
              </a:solidFill>
            </a:rPr>
            <a:t>Cash Discounts</a:t>
          </a:r>
        </a:p>
      </dsp:txBody>
      <dsp:txXfrm>
        <a:off x="1981969" y="48302"/>
        <a:ext cx="1937308" cy="1530796"/>
      </dsp:txXfrm>
    </dsp:sp>
    <dsp:sp modelId="{C80EC7CE-FCA3-774D-B968-D855027F668C}">
      <dsp:nvSpPr>
        <dsp:cNvPr id="0" name=""/>
        <dsp:cNvSpPr/>
      </dsp:nvSpPr>
      <dsp:spPr>
        <a:xfrm rot="17700000">
          <a:off x="4183965" y="1206415"/>
          <a:ext cx="1539429" cy="609767"/>
        </a:xfrm>
        <a:prstGeom prst="leftArrow">
          <a:avLst>
            <a:gd name="adj1" fmla="val 60000"/>
            <a:gd name="adj2" fmla="val 50000"/>
          </a:avLst>
        </a:prstGeom>
        <a:solidFill>
          <a:srgbClr val="F26907"/>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8A4B3603-927C-004E-8A68-3B7D9CBBAD05}">
      <dsp:nvSpPr>
        <dsp:cNvPr id="0" name=""/>
        <dsp:cNvSpPr/>
      </dsp:nvSpPr>
      <dsp:spPr>
        <a:xfrm>
          <a:off x="4262696" y="677"/>
          <a:ext cx="2032558" cy="1626046"/>
        </a:xfrm>
        <a:prstGeom prst="roundRect">
          <a:avLst>
            <a:gd name="adj" fmla="val 10000"/>
          </a:avLst>
        </a:prstGeom>
        <a:solidFill>
          <a:srgbClr val="0C5FAC"/>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2865" tIns="62865" rIns="62865" bIns="62865" numCol="1" spcCol="1270" anchor="ctr" anchorCtr="0">
          <a:noAutofit/>
        </a:bodyPr>
        <a:lstStyle/>
        <a:p>
          <a:pPr marL="0" lvl="0" indent="0" algn="ctr" defTabSz="1466850">
            <a:lnSpc>
              <a:spcPct val="90000"/>
            </a:lnSpc>
            <a:spcBef>
              <a:spcPct val="0"/>
            </a:spcBef>
            <a:spcAft>
              <a:spcPct val="35000"/>
            </a:spcAft>
            <a:buNone/>
          </a:pPr>
          <a:r>
            <a:rPr lang="en-US" sz="3300" kern="1200" dirty="0">
              <a:solidFill>
                <a:srgbClr val="000000"/>
              </a:solidFill>
            </a:rPr>
            <a:t>Functional Discounts</a:t>
          </a:r>
        </a:p>
      </dsp:txBody>
      <dsp:txXfrm>
        <a:off x="4310321" y="48302"/>
        <a:ext cx="1937308" cy="1530796"/>
      </dsp:txXfrm>
    </dsp:sp>
    <dsp:sp modelId="{3B67057E-B3B4-AD43-B75C-CA60706DD137}">
      <dsp:nvSpPr>
        <dsp:cNvPr id="0" name=""/>
        <dsp:cNvSpPr/>
      </dsp:nvSpPr>
      <dsp:spPr>
        <a:xfrm rot="20822483">
          <a:off x="5679850" y="2466563"/>
          <a:ext cx="1553248" cy="609767"/>
        </a:xfrm>
        <a:prstGeom prst="leftArrow">
          <a:avLst>
            <a:gd name="adj1" fmla="val 60000"/>
            <a:gd name="adj2" fmla="val 50000"/>
          </a:avLst>
        </a:prstGeom>
        <a:solidFill>
          <a:srgbClr val="F26907"/>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0E4456AB-FBD5-0149-9803-0CF102F449EC}">
      <dsp:nvSpPr>
        <dsp:cNvPr id="0" name=""/>
        <dsp:cNvSpPr/>
      </dsp:nvSpPr>
      <dsp:spPr>
        <a:xfrm>
          <a:off x="6197041" y="1784267"/>
          <a:ext cx="2032558" cy="1626046"/>
        </a:xfrm>
        <a:prstGeom prst="roundRect">
          <a:avLst>
            <a:gd name="adj" fmla="val 10000"/>
          </a:avLst>
        </a:prstGeom>
        <a:solidFill>
          <a:srgbClr val="66437C"/>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2865" tIns="62865" rIns="62865" bIns="62865" numCol="1" spcCol="1270" anchor="ctr" anchorCtr="0">
          <a:noAutofit/>
        </a:bodyPr>
        <a:lstStyle/>
        <a:p>
          <a:pPr marL="0" lvl="0" indent="0" algn="ctr" defTabSz="1466850">
            <a:lnSpc>
              <a:spcPct val="90000"/>
            </a:lnSpc>
            <a:spcBef>
              <a:spcPct val="0"/>
            </a:spcBef>
            <a:spcAft>
              <a:spcPct val="35000"/>
            </a:spcAft>
            <a:buNone/>
          </a:pPr>
          <a:r>
            <a:rPr lang="en-US" sz="3300" kern="1200" dirty="0">
              <a:solidFill>
                <a:srgbClr val="000000"/>
              </a:solidFill>
            </a:rPr>
            <a:t>Seasonal Discounts</a:t>
          </a:r>
        </a:p>
      </dsp:txBody>
      <dsp:txXfrm>
        <a:off x="6244666" y="1831892"/>
        <a:ext cx="1937308" cy="153079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9B3F36-DA76-A749-A6A3-42142A3C47CB}">
      <dsp:nvSpPr>
        <dsp:cNvPr id="0" name=""/>
        <dsp:cNvSpPr/>
      </dsp:nvSpPr>
      <dsp:spPr>
        <a:xfrm>
          <a:off x="1582610" y="951"/>
          <a:ext cx="2330860" cy="1820284"/>
        </a:xfrm>
        <a:prstGeom prst="ellipse">
          <a:avLst/>
        </a:prstGeom>
        <a:solidFill>
          <a:srgbClr val="B59A06"/>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000000"/>
              </a:solidFill>
            </a:rPr>
            <a:t>Competition</a:t>
          </a:r>
        </a:p>
      </dsp:txBody>
      <dsp:txXfrm>
        <a:off x="1923957" y="267525"/>
        <a:ext cx="1648166" cy="1287136"/>
      </dsp:txXfrm>
    </dsp:sp>
    <dsp:sp modelId="{26151F09-EACD-1D47-AE28-18273822B3CA}">
      <dsp:nvSpPr>
        <dsp:cNvPr id="0" name=""/>
        <dsp:cNvSpPr/>
      </dsp:nvSpPr>
      <dsp:spPr>
        <a:xfrm>
          <a:off x="2507984" y="1888452"/>
          <a:ext cx="480113" cy="480113"/>
        </a:xfrm>
        <a:prstGeom prst="mathPlus">
          <a:avLst/>
        </a:prstGeom>
        <a:solidFill>
          <a:srgbClr val="FD8208"/>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2571623" y="2072047"/>
        <a:ext cx="352835" cy="112923"/>
      </dsp:txXfrm>
    </dsp:sp>
    <dsp:sp modelId="{57B41A8D-41A0-0342-86C6-9EE67C7A59D8}">
      <dsp:nvSpPr>
        <dsp:cNvPr id="0" name=""/>
        <dsp:cNvSpPr/>
      </dsp:nvSpPr>
      <dsp:spPr>
        <a:xfrm>
          <a:off x="1582610" y="2435781"/>
          <a:ext cx="2330860" cy="1943996"/>
        </a:xfrm>
        <a:prstGeom prst="ellipse">
          <a:avLst/>
        </a:prstGeom>
        <a:solidFill>
          <a:srgbClr val="529221"/>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000000"/>
              </a:solidFill>
            </a:rPr>
            <a:t>Consumer</a:t>
          </a:r>
        </a:p>
      </dsp:txBody>
      <dsp:txXfrm>
        <a:off x="1923957" y="2720473"/>
        <a:ext cx="1648166" cy="1374612"/>
      </dsp:txXfrm>
    </dsp:sp>
    <dsp:sp modelId="{3BFFA06C-BFCC-744D-A87B-2438629BC124}">
      <dsp:nvSpPr>
        <dsp:cNvPr id="0" name=""/>
        <dsp:cNvSpPr/>
      </dsp:nvSpPr>
      <dsp:spPr>
        <a:xfrm rot="21540180">
          <a:off x="4283120" y="2002862"/>
          <a:ext cx="783901" cy="307934"/>
        </a:xfrm>
        <a:prstGeom prst="rightArrow">
          <a:avLst>
            <a:gd name="adj1" fmla="val 60000"/>
            <a:gd name="adj2" fmla="val 50000"/>
          </a:avLst>
        </a:prstGeom>
        <a:solidFill>
          <a:srgbClr val="FD8208"/>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4283127" y="2065253"/>
        <a:ext cx="691521" cy="184760"/>
      </dsp:txXfrm>
    </dsp:sp>
    <dsp:sp modelId="{7AD7B62B-A044-404C-B912-D870364049B2}">
      <dsp:nvSpPr>
        <dsp:cNvPr id="0" name=""/>
        <dsp:cNvSpPr/>
      </dsp:nvSpPr>
      <dsp:spPr>
        <a:xfrm>
          <a:off x="5392138" y="1003292"/>
          <a:ext cx="2236849" cy="2243189"/>
        </a:xfrm>
        <a:prstGeom prst="ellipse">
          <a:avLst/>
        </a:prstGeom>
        <a:solidFill>
          <a:srgbClr val="FF0000"/>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3500" tIns="63500" rIns="63500" bIns="63500" numCol="1" spcCol="1270" anchor="ctr" anchorCtr="0">
          <a:noAutofit/>
        </a:bodyPr>
        <a:lstStyle/>
        <a:p>
          <a:pPr marL="0" lvl="0" indent="0" algn="ctr" defTabSz="2222500">
            <a:lnSpc>
              <a:spcPct val="90000"/>
            </a:lnSpc>
            <a:spcBef>
              <a:spcPct val="0"/>
            </a:spcBef>
            <a:spcAft>
              <a:spcPct val="35000"/>
            </a:spcAft>
            <a:buNone/>
          </a:pPr>
          <a:r>
            <a:rPr lang="en-US" sz="5000" kern="1200" dirty="0">
              <a:solidFill>
                <a:srgbClr val="000000"/>
              </a:solidFill>
            </a:rPr>
            <a:t>Value Price</a:t>
          </a:r>
        </a:p>
      </dsp:txBody>
      <dsp:txXfrm>
        <a:off x="5719717" y="1331799"/>
        <a:ext cx="1581691" cy="158617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ACC876-62CA-B74D-A720-64B32B60FAB0}">
      <dsp:nvSpPr>
        <dsp:cNvPr id="0" name=""/>
        <dsp:cNvSpPr/>
      </dsp:nvSpPr>
      <dsp:spPr>
        <a:xfrm>
          <a:off x="0" y="518727"/>
          <a:ext cx="2571749" cy="1543050"/>
        </a:xfrm>
        <a:prstGeom prst="rect">
          <a:avLst/>
        </a:prstGeom>
        <a:solidFill>
          <a:srgbClr val="529221"/>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US" sz="3900" kern="1200" dirty="0">
              <a:solidFill>
                <a:srgbClr val="000000"/>
              </a:solidFill>
            </a:rPr>
            <a:t>FOB Origin</a:t>
          </a:r>
        </a:p>
      </dsp:txBody>
      <dsp:txXfrm>
        <a:off x="0" y="518727"/>
        <a:ext cx="2571749" cy="1543050"/>
      </dsp:txXfrm>
    </dsp:sp>
    <dsp:sp modelId="{B1FA70E7-079C-A84D-9F2D-6FE274DF92F2}">
      <dsp:nvSpPr>
        <dsp:cNvPr id="0" name=""/>
        <dsp:cNvSpPr/>
      </dsp:nvSpPr>
      <dsp:spPr>
        <a:xfrm>
          <a:off x="2828925" y="518727"/>
          <a:ext cx="2571749" cy="1543050"/>
        </a:xfrm>
        <a:prstGeom prst="rect">
          <a:avLst/>
        </a:prstGeom>
        <a:solidFill>
          <a:srgbClr val="FF0000"/>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US" sz="3900" kern="1200" dirty="0">
              <a:solidFill>
                <a:srgbClr val="000000"/>
              </a:solidFill>
            </a:rPr>
            <a:t>Uniform Delivered</a:t>
          </a:r>
        </a:p>
      </dsp:txBody>
      <dsp:txXfrm>
        <a:off x="2828925" y="518727"/>
        <a:ext cx="2571749" cy="1543050"/>
      </dsp:txXfrm>
    </dsp:sp>
    <dsp:sp modelId="{ADE865C3-1E28-3D4C-B6A7-A09B9C180374}">
      <dsp:nvSpPr>
        <dsp:cNvPr id="0" name=""/>
        <dsp:cNvSpPr/>
      </dsp:nvSpPr>
      <dsp:spPr>
        <a:xfrm>
          <a:off x="5657849" y="518727"/>
          <a:ext cx="2571749" cy="1543050"/>
        </a:xfrm>
        <a:prstGeom prst="rect">
          <a:avLst/>
        </a:prstGeom>
        <a:solidFill>
          <a:srgbClr val="B59A06"/>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US" sz="3900" kern="1200" dirty="0">
              <a:solidFill>
                <a:srgbClr val="000000"/>
              </a:solidFill>
            </a:rPr>
            <a:t>Zone</a:t>
          </a:r>
        </a:p>
      </dsp:txBody>
      <dsp:txXfrm>
        <a:off x="5657849" y="518727"/>
        <a:ext cx="2571749" cy="1543050"/>
      </dsp:txXfrm>
    </dsp:sp>
    <dsp:sp modelId="{692F061A-B989-F24E-BC19-8E208BD89BA5}">
      <dsp:nvSpPr>
        <dsp:cNvPr id="0" name=""/>
        <dsp:cNvSpPr/>
      </dsp:nvSpPr>
      <dsp:spPr>
        <a:xfrm>
          <a:off x="1414462" y="2318952"/>
          <a:ext cx="2571749" cy="1543050"/>
        </a:xfrm>
        <a:prstGeom prst="rect">
          <a:avLst/>
        </a:prstGeom>
        <a:solidFill>
          <a:srgbClr val="0C5FAC"/>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US" sz="3900" kern="1200" dirty="0">
              <a:solidFill>
                <a:srgbClr val="000000"/>
              </a:solidFill>
            </a:rPr>
            <a:t>Freight Absorption</a:t>
          </a:r>
        </a:p>
      </dsp:txBody>
      <dsp:txXfrm>
        <a:off x="1414462" y="2318952"/>
        <a:ext cx="2571749" cy="1543050"/>
      </dsp:txXfrm>
    </dsp:sp>
    <dsp:sp modelId="{6BDB73DC-0761-5B47-B06B-0EB22D8CC408}">
      <dsp:nvSpPr>
        <dsp:cNvPr id="0" name=""/>
        <dsp:cNvSpPr/>
      </dsp:nvSpPr>
      <dsp:spPr>
        <a:xfrm>
          <a:off x="4243387" y="2318952"/>
          <a:ext cx="2571749" cy="1543050"/>
        </a:xfrm>
        <a:prstGeom prst="rect">
          <a:avLst/>
        </a:prstGeom>
        <a:solidFill>
          <a:srgbClr val="66437C"/>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US" sz="3900" kern="1200" dirty="0">
              <a:solidFill>
                <a:srgbClr val="000000"/>
              </a:solidFill>
            </a:rPr>
            <a:t>Basing-Point</a:t>
          </a:r>
        </a:p>
      </dsp:txBody>
      <dsp:txXfrm>
        <a:off x="4243387" y="2318952"/>
        <a:ext cx="2571749" cy="154305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65B916-AE56-6F49-8D42-DA4F4A292A53}">
      <dsp:nvSpPr>
        <dsp:cNvPr id="0" name=""/>
        <dsp:cNvSpPr/>
      </dsp:nvSpPr>
      <dsp:spPr>
        <a:xfrm>
          <a:off x="2571" y="258398"/>
          <a:ext cx="2507456" cy="547200"/>
        </a:xfrm>
        <a:prstGeom prst="rect">
          <a:avLst/>
        </a:prstGeom>
        <a:solidFill>
          <a:srgbClr val="529221"/>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dirty="0">
              <a:solidFill>
                <a:srgbClr val="000000"/>
              </a:solidFill>
            </a:rPr>
            <a:t>Single Price</a:t>
          </a:r>
        </a:p>
      </dsp:txBody>
      <dsp:txXfrm>
        <a:off x="2571" y="258398"/>
        <a:ext cx="2507456" cy="547200"/>
      </dsp:txXfrm>
    </dsp:sp>
    <dsp:sp modelId="{365BD9C7-0872-9D4C-8E67-B9792ACAB5C1}">
      <dsp:nvSpPr>
        <dsp:cNvPr id="0" name=""/>
        <dsp:cNvSpPr/>
      </dsp:nvSpPr>
      <dsp:spPr>
        <a:xfrm>
          <a:off x="2571" y="805598"/>
          <a:ext cx="2507456" cy="3316732"/>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dirty="0">
              <a:solidFill>
                <a:srgbClr val="000000"/>
              </a:solidFill>
            </a:rPr>
            <a:t>All goods and services at the same price</a:t>
          </a:r>
        </a:p>
        <a:p>
          <a:pPr marL="171450" lvl="1" indent="-171450" algn="l" defTabSz="844550">
            <a:lnSpc>
              <a:spcPct val="90000"/>
            </a:lnSpc>
            <a:spcBef>
              <a:spcPct val="0"/>
            </a:spcBef>
            <a:spcAft>
              <a:spcPct val="15000"/>
            </a:spcAft>
            <a:buChar char="•"/>
          </a:pPr>
          <a:r>
            <a:rPr lang="en-US" sz="1900" kern="1200" dirty="0">
              <a:solidFill>
                <a:srgbClr val="000000"/>
              </a:solidFill>
            </a:rPr>
            <a:t>Removes price comparison from the buying process</a:t>
          </a:r>
        </a:p>
      </dsp:txBody>
      <dsp:txXfrm>
        <a:off x="2571" y="805598"/>
        <a:ext cx="2507456" cy="3316732"/>
      </dsp:txXfrm>
    </dsp:sp>
    <dsp:sp modelId="{56A18791-AD91-B14E-9118-507666C42CA3}">
      <dsp:nvSpPr>
        <dsp:cNvPr id="0" name=""/>
        <dsp:cNvSpPr/>
      </dsp:nvSpPr>
      <dsp:spPr>
        <a:xfrm>
          <a:off x="2861071" y="258398"/>
          <a:ext cx="2507456" cy="547200"/>
        </a:xfrm>
        <a:prstGeom prst="rect">
          <a:avLst/>
        </a:prstGeom>
        <a:solidFill>
          <a:srgbClr val="529221"/>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dirty="0">
              <a:solidFill>
                <a:srgbClr val="000000"/>
              </a:solidFill>
            </a:rPr>
            <a:t>Flexible Price</a:t>
          </a:r>
        </a:p>
      </dsp:txBody>
      <dsp:txXfrm>
        <a:off x="2861071" y="258398"/>
        <a:ext cx="2507456" cy="547200"/>
      </dsp:txXfrm>
    </dsp:sp>
    <dsp:sp modelId="{108A2FEA-02BE-A34A-979F-6A843579634B}">
      <dsp:nvSpPr>
        <dsp:cNvPr id="0" name=""/>
        <dsp:cNvSpPr/>
      </dsp:nvSpPr>
      <dsp:spPr>
        <a:xfrm>
          <a:off x="2861071" y="805598"/>
          <a:ext cx="2507456" cy="3316732"/>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dirty="0">
              <a:solidFill>
                <a:srgbClr val="000000"/>
              </a:solidFill>
            </a:rPr>
            <a:t>Different customers pay different prices</a:t>
          </a:r>
        </a:p>
        <a:p>
          <a:pPr marL="171450" lvl="1" indent="-171450" algn="l" defTabSz="844550">
            <a:lnSpc>
              <a:spcPct val="90000"/>
            </a:lnSpc>
            <a:spcBef>
              <a:spcPct val="0"/>
            </a:spcBef>
            <a:spcAft>
              <a:spcPct val="15000"/>
            </a:spcAft>
            <a:buChar char="•"/>
          </a:pPr>
          <a:r>
            <a:rPr lang="en-US" sz="1900" kern="1200" dirty="0">
              <a:solidFill>
                <a:srgbClr val="000000"/>
              </a:solidFill>
            </a:rPr>
            <a:t>Allows the seller flexibility with respect to competition</a:t>
          </a:r>
        </a:p>
        <a:p>
          <a:pPr marL="171450" lvl="1" indent="-171450" algn="l" defTabSz="844550">
            <a:lnSpc>
              <a:spcPct val="90000"/>
            </a:lnSpc>
            <a:spcBef>
              <a:spcPct val="0"/>
            </a:spcBef>
            <a:spcAft>
              <a:spcPct val="15000"/>
            </a:spcAft>
            <a:buChar char="•"/>
          </a:pPr>
          <a:r>
            <a:rPr lang="en-US" sz="1900" kern="1200" dirty="0">
              <a:solidFill>
                <a:srgbClr val="000000"/>
              </a:solidFill>
            </a:rPr>
            <a:t>Good when dealing with price-conscious consumers</a:t>
          </a:r>
        </a:p>
        <a:p>
          <a:pPr marL="171450" lvl="1" indent="-171450" algn="l" defTabSz="844550">
            <a:lnSpc>
              <a:spcPct val="90000"/>
            </a:lnSpc>
            <a:spcBef>
              <a:spcPct val="0"/>
            </a:spcBef>
            <a:spcAft>
              <a:spcPct val="15000"/>
            </a:spcAft>
            <a:buChar char="•"/>
          </a:pPr>
          <a:r>
            <a:rPr lang="en-US" sz="1900" kern="1200" dirty="0">
              <a:solidFill>
                <a:srgbClr val="000000"/>
              </a:solidFill>
            </a:rPr>
            <a:t>Lack of consistent profit </a:t>
          </a:r>
        </a:p>
      </dsp:txBody>
      <dsp:txXfrm>
        <a:off x="2861071" y="805598"/>
        <a:ext cx="2507456" cy="3316732"/>
      </dsp:txXfrm>
    </dsp:sp>
    <dsp:sp modelId="{CC15142D-674E-2A49-AAF7-8644AC4B97E3}">
      <dsp:nvSpPr>
        <dsp:cNvPr id="0" name=""/>
        <dsp:cNvSpPr/>
      </dsp:nvSpPr>
      <dsp:spPr>
        <a:xfrm>
          <a:off x="5719571" y="258398"/>
          <a:ext cx="2507456" cy="547200"/>
        </a:xfrm>
        <a:prstGeom prst="rect">
          <a:avLst/>
        </a:prstGeom>
        <a:solidFill>
          <a:srgbClr val="529221"/>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dirty="0">
              <a:solidFill>
                <a:srgbClr val="000000"/>
              </a:solidFill>
            </a:rPr>
            <a:t>Professional Services</a:t>
          </a:r>
        </a:p>
      </dsp:txBody>
      <dsp:txXfrm>
        <a:off x="5719571" y="258398"/>
        <a:ext cx="2507456" cy="547200"/>
      </dsp:txXfrm>
    </dsp:sp>
    <dsp:sp modelId="{A56E5B12-D59A-0744-BCD4-83C1771413AC}">
      <dsp:nvSpPr>
        <dsp:cNvPr id="0" name=""/>
        <dsp:cNvSpPr/>
      </dsp:nvSpPr>
      <dsp:spPr>
        <a:xfrm>
          <a:off x="5719571" y="805598"/>
          <a:ext cx="2507456" cy="3316732"/>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dirty="0">
              <a:solidFill>
                <a:srgbClr val="000000"/>
              </a:solidFill>
            </a:rPr>
            <a:t>Used by people who have </a:t>
          </a:r>
          <a:r>
            <a:rPr lang="en-US" sz="1900" kern="1200" dirty="0"/>
            <a:t>specialized training</a:t>
          </a:r>
        </a:p>
        <a:p>
          <a:pPr marL="171450" lvl="1" indent="-171450" algn="l" defTabSz="844550">
            <a:lnSpc>
              <a:spcPct val="90000"/>
            </a:lnSpc>
            <a:spcBef>
              <a:spcPct val="0"/>
            </a:spcBef>
            <a:spcAft>
              <a:spcPct val="15000"/>
            </a:spcAft>
            <a:buChar char="•"/>
          </a:pPr>
          <a:r>
            <a:rPr lang="en-US" sz="1900" kern="1200" dirty="0"/>
            <a:t>Price sensitivity is limited so consumer will bear the price given</a:t>
          </a:r>
        </a:p>
        <a:p>
          <a:pPr marL="171450" lvl="1" indent="-171450" algn="l" defTabSz="844550">
            <a:lnSpc>
              <a:spcPct val="90000"/>
            </a:lnSpc>
            <a:spcBef>
              <a:spcPct val="0"/>
            </a:spcBef>
            <a:spcAft>
              <a:spcPct val="15000"/>
            </a:spcAft>
            <a:buChar char="•"/>
          </a:pPr>
          <a:r>
            <a:rPr lang="en-US" sz="1900" kern="1200" dirty="0"/>
            <a:t>Must be ethical</a:t>
          </a:r>
        </a:p>
      </dsp:txBody>
      <dsp:txXfrm>
        <a:off x="5719571" y="805598"/>
        <a:ext cx="2507456" cy="331673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43A730-7BC0-5D49-8CFE-B2E8CB4ED015}">
      <dsp:nvSpPr>
        <dsp:cNvPr id="0" name=""/>
        <dsp:cNvSpPr/>
      </dsp:nvSpPr>
      <dsp:spPr>
        <a:xfrm>
          <a:off x="2571" y="72532"/>
          <a:ext cx="2507456" cy="604800"/>
        </a:xfrm>
        <a:prstGeom prst="rect">
          <a:avLst/>
        </a:prstGeom>
        <a:solidFill>
          <a:srgbClr val="B59A06"/>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US" sz="2100" kern="1200" dirty="0">
              <a:solidFill>
                <a:srgbClr val="000000"/>
              </a:solidFill>
            </a:rPr>
            <a:t>Price Lining</a:t>
          </a:r>
        </a:p>
      </dsp:txBody>
      <dsp:txXfrm>
        <a:off x="2571" y="72532"/>
        <a:ext cx="2507456" cy="604800"/>
      </dsp:txXfrm>
    </dsp:sp>
    <dsp:sp modelId="{F5BE0BC3-3FBC-8C43-8446-4B7C5B3B7ABE}">
      <dsp:nvSpPr>
        <dsp:cNvPr id="0" name=""/>
        <dsp:cNvSpPr/>
      </dsp:nvSpPr>
      <dsp:spPr>
        <a:xfrm>
          <a:off x="2571" y="677332"/>
          <a:ext cx="2507456" cy="3631635"/>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Char char="•"/>
          </a:pPr>
          <a:r>
            <a:rPr lang="en-US" sz="2100" kern="1200" dirty="0">
              <a:solidFill>
                <a:srgbClr val="000000"/>
              </a:solidFill>
            </a:rPr>
            <a:t>A line of products with prices set at several price points within</a:t>
          </a:r>
        </a:p>
        <a:p>
          <a:pPr marL="228600" lvl="1" indent="-228600" algn="l" defTabSz="933450">
            <a:lnSpc>
              <a:spcPct val="90000"/>
            </a:lnSpc>
            <a:spcBef>
              <a:spcPct val="0"/>
            </a:spcBef>
            <a:spcAft>
              <a:spcPct val="15000"/>
            </a:spcAft>
            <a:buChar char="•"/>
          </a:pPr>
          <a:r>
            <a:rPr lang="en-US" sz="2100" kern="1200" dirty="0">
              <a:solidFill>
                <a:srgbClr val="000000"/>
              </a:solidFill>
            </a:rPr>
            <a:t>Reduces confusion for both seller and buyer</a:t>
          </a:r>
        </a:p>
        <a:p>
          <a:pPr marL="228600" lvl="1" indent="-228600" algn="l" defTabSz="933450">
            <a:lnSpc>
              <a:spcPct val="90000"/>
            </a:lnSpc>
            <a:spcBef>
              <a:spcPct val="0"/>
            </a:spcBef>
            <a:spcAft>
              <a:spcPct val="15000"/>
            </a:spcAft>
            <a:buChar char="•"/>
          </a:pPr>
          <a:r>
            <a:rPr lang="en-US" sz="2100" kern="1200" dirty="0">
              <a:solidFill>
                <a:srgbClr val="000000"/>
              </a:solidFill>
            </a:rPr>
            <a:t>Does limit flexibility as prices rise and fall for the seller</a:t>
          </a:r>
        </a:p>
      </dsp:txBody>
      <dsp:txXfrm>
        <a:off x="2571" y="677332"/>
        <a:ext cx="2507456" cy="3631635"/>
      </dsp:txXfrm>
    </dsp:sp>
    <dsp:sp modelId="{6201DA2B-7DAB-DF41-B6FC-8D77F3B056B2}">
      <dsp:nvSpPr>
        <dsp:cNvPr id="0" name=""/>
        <dsp:cNvSpPr/>
      </dsp:nvSpPr>
      <dsp:spPr>
        <a:xfrm>
          <a:off x="2861071" y="72532"/>
          <a:ext cx="2507456" cy="604800"/>
        </a:xfrm>
        <a:prstGeom prst="rect">
          <a:avLst/>
        </a:prstGeom>
        <a:solidFill>
          <a:srgbClr val="B59A06"/>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US" sz="2100" kern="1200" dirty="0">
              <a:solidFill>
                <a:srgbClr val="000000"/>
              </a:solidFill>
            </a:rPr>
            <a:t>Loss Leader</a:t>
          </a:r>
        </a:p>
      </dsp:txBody>
      <dsp:txXfrm>
        <a:off x="2861071" y="72532"/>
        <a:ext cx="2507456" cy="604800"/>
      </dsp:txXfrm>
    </dsp:sp>
    <dsp:sp modelId="{BA17ECC9-66A5-0D4C-A137-18564897207B}">
      <dsp:nvSpPr>
        <dsp:cNvPr id="0" name=""/>
        <dsp:cNvSpPr/>
      </dsp:nvSpPr>
      <dsp:spPr>
        <a:xfrm>
          <a:off x="2861071" y="677332"/>
          <a:ext cx="2507456" cy="3631635"/>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Char char="•"/>
          </a:pPr>
          <a:r>
            <a:rPr lang="en-US" sz="2100" kern="1200" dirty="0">
              <a:solidFill>
                <a:srgbClr val="000000"/>
              </a:solidFill>
            </a:rPr>
            <a:t>Selling a product near or even below cost in the hope that shoppers will buy other items once in the store</a:t>
          </a:r>
        </a:p>
        <a:p>
          <a:pPr marL="228600" lvl="1" indent="-228600" algn="l" defTabSz="933450">
            <a:lnSpc>
              <a:spcPct val="90000"/>
            </a:lnSpc>
            <a:spcBef>
              <a:spcPct val="0"/>
            </a:spcBef>
            <a:spcAft>
              <a:spcPct val="15000"/>
            </a:spcAft>
            <a:buChar char="•"/>
          </a:pPr>
          <a:endParaRPr lang="en-US" sz="2100" kern="1200" dirty="0">
            <a:solidFill>
              <a:srgbClr val="000000"/>
            </a:solidFill>
          </a:endParaRPr>
        </a:p>
      </dsp:txBody>
      <dsp:txXfrm>
        <a:off x="2861071" y="677332"/>
        <a:ext cx="2507456" cy="3631635"/>
      </dsp:txXfrm>
    </dsp:sp>
    <dsp:sp modelId="{F9055EB5-25C8-FE4E-A9D8-405BE82E6BF5}">
      <dsp:nvSpPr>
        <dsp:cNvPr id="0" name=""/>
        <dsp:cNvSpPr/>
      </dsp:nvSpPr>
      <dsp:spPr>
        <a:xfrm>
          <a:off x="5719571" y="72532"/>
          <a:ext cx="2507456" cy="604800"/>
        </a:xfrm>
        <a:prstGeom prst="rect">
          <a:avLst/>
        </a:prstGeom>
        <a:solidFill>
          <a:srgbClr val="B59A06"/>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US" sz="2100" kern="1200" dirty="0">
              <a:solidFill>
                <a:srgbClr val="000000"/>
              </a:solidFill>
            </a:rPr>
            <a:t>Odd-Even</a:t>
          </a:r>
        </a:p>
      </dsp:txBody>
      <dsp:txXfrm>
        <a:off x="5719571" y="72532"/>
        <a:ext cx="2507456" cy="604800"/>
      </dsp:txXfrm>
    </dsp:sp>
    <dsp:sp modelId="{AC09DC5D-6B4B-2649-B42E-3ADE55D562A3}">
      <dsp:nvSpPr>
        <dsp:cNvPr id="0" name=""/>
        <dsp:cNvSpPr/>
      </dsp:nvSpPr>
      <dsp:spPr>
        <a:xfrm>
          <a:off x="5719571" y="677332"/>
          <a:ext cx="2507456" cy="3631635"/>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Char char="•"/>
          </a:pPr>
          <a:r>
            <a:rPr lang="en-US" sz="2100" kern="1200" dirty="0">
              <a:solidFill>
                <a:srgbClr val="000000"/>
              </a:solidFill>
            </a:rPr>
            <a:t>Using odd numbers in </a:t>
          </a:r>
          <a:r>
            <a:rPr lang="en-US" sz="2100" kern="1200" dirty="0"/>
            <a:t>the price to connote a bargain</a:t>
          </a:r>
        </a:p>
        <a:p>
          <a:pPr marL="228600" lvl="1" indent="-228600" algn="l" defTabSz="933450">
            <a:lnSpc>
              <a:spcPct val="90000"/>
            </a:lnSpc>
            <a:spcBef>
              <a:spcPct val="0"/>
            </a:spcBef>
            <a:spcAft>
              <a:spcPct val="15000"/>
            </a:spcAft>
            <a:buChar char="•"/>
          </a:pPr>
          <a:endParaRPr lang="en-US" sz="2100" kern="1200"/>
        </a:p>
      </dsp:txBody>
      <dsp:txXfrm>
        <a:off x="5719571" y="677332"/>
        <a:ext cx="2507456" cy="363163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E8E920-C569-DC44-8727-DD004F827416}">
      <dsp:nvSpPr>
        <dsp:cNvPr id="0" name=""/>
        <dsp:cNvSpPr/>
      </dsp:nvSpPr>
      <dsp:spPr>
        <a:xfrm>
          <a:off x="40" y="92768"/>
          <a:ext cx="3845569" cy="691200"/>
        </a:xfrm>
        <a:prstGeom prst="rect">
          <a:avLst/>
        </a:prstGeom>
        <a:solidFill>
          <a:srgbClr val="0C5FAC"/>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000000"/>
              </a:solidFill>
            </a:rPr>
            <a:t>Price Bundling</a:t>
          </a:r>
        </a:p>
      </dsp:txBody>
      <dsp:txXfrm>
        <a:off x="40" y="92768"/>
        <a:ext cx="3845569" cy="691200"/>
      </dsp:txXfrm>
    </dsp:sp>
    <dsp:sp modelId="{6F6B6B48-94E4-9C4F-9352-26CB0E8F8AEA}">
      <dsp:nvSpPr>
        <dsp:cNvPr id="0" name=""/>
        <dsp:cNvSpPr/>
      </dsp:nvSpPr>
      <dsp:spPr>
        <a:xfrm>
          <a:off x="40" y="783968"/>
          <a:ext cx="3845569" cy="3503992"/>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dirty="0">
              <a:solidFill>
                <a:srgbClr val="000000"/>
              </a:solidFill>
            </a:rPr>
            <a:t>Two or more products in a single package for a special price</a:t>
          </a:r>
        </a:p>
        <a:p>
          <a:pPr marL="228600" lvl="1" indent="-228600" algn="l" defTabSz="1066800">
            <a:lnSpc>
              <a:spcPct val="90000"/>
            </a:lnSpc>
            <a:spcBef>
              <a:spcPct val="0"/>
            </a:spcBef>
            <a:spcAft>
              <a:spcPct val="15000"/>
            </a:spcAft>
            <a:buChar char="•"/>
          </a:pPr>
          <a:r>
            <a:rPr lang="en-US" sz="2400" kern="1200" dirty="0">
              <a:solidFill>
                <a:srgbClr val="000000"/>
              </a:solidFill>
            </a:rPr>
            <a:t>Many issues related to consumer </a:t>
          </a:r>
          <a:r>
            <a:rPr lang="en-US" sz="2400" kern="1200" dirty="0" err="1">
              <a:solidFill>
                <a:srgbClr val="000000"/>
              </a:solidFill>
            </a:rPr>
            <a:t>behaviour</a:t>
          </a:r>
          <a:r>
            <a:rPr lang="en-US" sz="2400" kern="1200" dirty="0">
              <a:solidFill>
                <a:srgbClr val="000000"/>
              </a:solidFill>
            </a:rPr>
            <a:t> to consider here </a:t>
          </a:r>
        </a:p>
      </dsp:txBody>
      <dsp:txXfrm>
        <a:off x="40" y="783968"/>
        <a:ext cx="3845569" cy="3503992"/>
      </dsp:txXfrm>
    </dsp:sp>
    <dsp:sp modelId="{14A61B29-7ED3-6F42-A7C2-1F9504EEAE06}">
      <dsp:nvSpPr>
        <dsp:cNvPr id="0" name=""/>
        <dsp:cNvSpPr/>
      </dsp:nvSpPr>
      <dsp:spPr>
        <a:xfrm>
          <a:off x="4383989" y="92768"/>
          <a:ext cx="3845569" cy="691200"/>
        </a:xfrm>
        <a:prstGeom prst="rect">
          <a:avLst/>
        </a:prstGeom>
        <a:solidFill>
          <a:srgbClr val="0C5FAC"/>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000000"/>
              </a:solidFill>
            </a:rPr>
            <a:t>Two-Part</a:t>
          </a:r>
        </a:p>
      </dsp:txBody>
      <dsp:txXfrm>
        <a:off x="4383989" y="92768"/>
        <a:ext cx="3845569" cy="691200"/>
      </dsp:txXfrm>
    </dsp:sp>
    <dsp:sp modelId="{7C76F390-79E3-7B44-9574-AF57D8D3B9EF}">
      <dsp:nvSpPr>
        <dsp:cNvPr id="0" name=""/>
        <dsp:cNvSpPr/>
      </dsp:nvSpPr>
      <dsp:spPr>
        <a:xfrm>
          <a:off x="4383989" y="783968"/>
          <a:ext cx="3845569" cy="3503992"/>
        </a:xfrm>
        <a:prstGeom prst="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dirty="0">
              <a:solidFill>
                <a:srgbClr val="000000"/>
              </a:solidFill>
            </a:rPr>
            <a:t>Charging two separate amounts to consume a single good or service</a:t>
          </a:r>
        </a:p>
        <a:p>
          <a:pPr marL="457200" lvl="2" indent="-228600" algn="l" defTabSz="1066800">
            <a:lnSpc>
              <a:spcPct val="90000"/>
            </a:lnSpc>
            <a:spcBef>
              <a:spcPct val="0"/>
            </a:spcBef>
            <a:spcAft>
              <a:spcPct val="15000"/>
            </a:spcAft>
            <a:buChar char="•"/>
          </a:pPr>
          <a:r>
            <a:rPr lang="en-US" sz="2400" kern="1200" dirty="0">
              <a:solidFill>
                <a:srgbClr val="000000"/>
              </a:solidFill>
            </a:rPr>
            <a:t>Membership fee and and then a flat fee for use</a:t>
          </a:r>
        </a:p>
        <a:p>
          <a:pPr marL="228600" lvl="1" indent="-228600" algn="l" defTabSz="1066800">
            <a:lnSpc>
              <a:spcPct val="90000"/>
            </a:lnSpc>
            <a:spcBef>
              <a:spcPct val="0"/>
            </a:spcBef>
            <a:spcAft>
              <a:spcPct val="15000"/>
            </a:spcAft>
            <a:buChar char="•"/>
          </a:pPr>
          <a:r>
            <a:rPr lang="en-US" sz="2400" kern="1200" dirty="0">
              <a:solidFill>
                <a:srgbClr val="000000"/>
              </a:solidFill>
            </a:rPr>
            <a:t>Can attract consumers who will not pay a high upfront fee for limited use</a:t>
          </a:r>
        </a:p>
      </dsp:txBody>
      <dsp:txXfrm>
        <a:off x="4383989" y="783968"/>
        <a:ext cx="3845569" cy="350399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74054B-2FE5-6C43-8BCD-397631016D9B}">
      <dsp:nvSpPr>
        <dsp:cNvPr id="0" name=""/>
        <dsp:cNvSpPr/>
      </dsp:nvSpPr>
      <dsp:spPr>
        <a:xfrm rot="5400000">
          <a:off x="4456241" y="-2559516"/>
          <a:ext cx="1078070" cy="6466719"/>
        </a:xfrm>
        <a:prstGeom prst="round2Same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US" sz="1500" kern="1200" dirty="0">
              <a:solidFill>
                <a:srgbClr val="000000"/>
              </a:solidFill>
            </a:rPr>
            <a:t>Lure customers in through false or misleading advertising</a:t>
          </a:r>
        </a:p>
        <a:p>
          <a:pPr marL="114300" lvl="1" indent="-114300" algn="l" defTabSz="666750">
            <a:lnSpc>
              <a:spcPct val="90000"/>
            </a:lnSpc>
            <a:spcBef>
              <a:spcPct val="0"/>
            </a:spcBef>
            <a:spcAft>
              <a:spcPct val="15000"/>
            </a:spcAft>
            <a:buChar char="•"/>
          </a:pPr>
          <a:r>
            <a:rPr lang="en-US" sz="1500" kern="1200" dirty="0">
              <a:solidFill>
                <a:srgbClr val="000000"/>
              </a:solidFill>
            </a:rPr>
            <a:t>Use of high pressure in-store to sell up  </a:t>
          </a:r>
        </a:p>
      </dsp:txBody>
      <dsp:txXfrm rot="-5400000">
        <a:off x="1761917" y="187435"/>
        <a:ext cx="6414092" cy="972816"/>
      </dsp:txXfrm>
    </dsp:sp>
    <dsp:sp modelId="{D3C6CD35-F642-E74C-9641-978C7689B3AF}">
      <dsp:nvSpPr>
        <dsp:cNvPr id="0" name=""/>
        <dsp:cNvSpPr/>
      </dsp:nvSpPr>
      <dsp:spPr>
        <a:xfrm>
          <a:off x="0" y="49"/>
          <a:ext cx="1761655" cy="1347587"/>
        </a:xfrm>
        <a:prstGeom prst="roundRect">
          <a:avLst/>
        </a:prstGeom>
        <a:solidFill>
          <a:srgbClr val="529221"/>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solidFill>
                <a:srgbClr val="000000"/>
              </a:solidFill>
            </a:rPr>
            <a:t>Bait Pricing</a:t>
          </a:r>
        </a:p>
      </dsp:txBody>
      <dsp:txXfrm>
        <a:off x="65784" y="65833"/>
        <a:ext cx="1630087" cy="1216019"/>
      </dsp:txXfrm>
    </dsp:sp>
    <dsp:sp modelId="{D6193EF6-8683-7C4C-9549-8CF2FCFDB63E}">
      <dsp:nvSpPr>
        <dsp:cNvPr id="0" name=""/>
        <dsp:cNvSpPr/>
      </dsp:nvSpPr>
      <dsp:spPr>
        <a:xfrm rot="5400000">
          <a:off x="4223792" y="-1039832"/>
          <a:ext cx="1550696" cy="6460395"/>
        </a:xfrm>
        <a:prstGeom prst="round2Same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US" sz="1500" kern="1200" dirty="0">
              <a:solidFill>
                <a:srgbClr val="000000"/>
              </a:solidFill>
            </a:rPr>
            <a:t>Promoting a product or price saving that is not actually available or a low price on a limited number of products</a:t>
          </a:r>
        </a:p>
        <a:p>
          <a:pPr marL="114300" lvl="1" indent="-114300" algn="l" defTabSz="666750">
            <a:lnSpc>
              <a:spcPct val="90000"/>
            </a:lnSpc>
            <a:spcBef>
              <a:spcPct val="0"/>
            </a:spcBef>
            <a:spcAft>
              <a:spcPct val="15000"/>
            </a:spcAft>
            <a:buChar char="•"/>
          </a:pPr>
          <a:r>
            <a:rPr lang="en-US" sz="1500" kern="1200" dirty="0">
              <a:solidFill>
                <a:srgbClr val="000000"/>
              </a:solidFill>
            </a:rPr>
            <a:t>Promote a discount from regular price which has not been the regular price</a:t>
          </a:r>
        </a:p>
        <a:p>
          <a:pPr marL="114300" lvl="1" indent="-114300" algn="l" defTabSz="666750">
            <a:lnSpc>
              <a:spcPct val="90000"/>
            </a:lnSpc>
            <a:spcBef>
              <a:spcPct val="0"/>
            </a:spcBef>
            <a:spcAft>
              <a:spcPct val="15000"/>
            </a:spcAft>
            <a:buChar char="•"/>
          </a:pPr>
          <a:r>
            <a:rPr lang="en-US" sz="1500" kern="1200" dirty="0">
              <a:solidFill>
                <a:srgbClr val="000000"/>
              </a:solidFill>
            </a:rPr>
            <a:t>Selling a product above the advertised price</a:t>
          </a:r>
        </a:p>
        <a:p>
          <a:pPr marL="114300" lvl="1" indent="-114300" algn="l" defTabSz="666750">
            <a:lnSpc>
              <a:spcPct val="90000"/>
            </a:lnSpc>
            <a:spcBef>
              <a:spcPct val="0"/>
            </a:spcBef>
            <a:spcAft>
              <a:spcPct val="15000"/>
            </a:spcAft>
            <a:buChar char="•"/>
          </a:pPr>
          <a:r>
            <a:rPr lang="en-US" sz="1500" kern="1200" dirty="0">
              <a:solidFill>
                <a:srgbClr val="000000"/>
              </a:solidFill>
            </a:rPr>
            <a:t>Double ticketing</a:t>
          </a:r>
        </a:p>
      </dsp:txBody>
      <dsp:txXfrm rot="-5400000">
        <a:off x="1768943" y="1490716"/>
        <a:ext cx="6384696" cy="1399298"/>
      </dsp:txXfrm>
    </dsp:sp>
    <dsp:sp modelId="{6D317362-8E94-9B40-9B9B-C635177B94BB}">
      <dsp:nvSpPr>
        <dsp:cNvPr id="0" name=""/>
        <dsp:cNvSpPr/>
      </dsp:nvSpPr>
      <dsp:spPr>
        <a:xfrm>
          <a:off x="0" y="1516571"/>
          <a:ext cx="1768681" cy="1347587"/>
        </a:xfrm>
        <a:prstGeom prst="roundRect">
          <a:avLst/>
        </a:prstGeom>
        <a:solidFill>
          <a:srgbClr val="B59A06"/>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solidFill>
                <a:srgbClr val="000000"/>
              </a:solidFill>
            </a:rPr>
            <a:t>Deceptive Pricing</a:t>
          </a:r>
        </a:p>
      </dsp:txBody>
      <dsp:txXfrm>
        <a:off x="65784" y="1582355"/>
        <a:ext cx="1637113" cy="1216019"/>
      </dsp:txXfrm>
    </dsp:sp>
    <dsp:sp modelId="{A4F7B145-7F97-2147-BFEB-DBF3D076C6C2}">
      <dsp:nvSpPr>
        <dsp:cNvPr id="0" name=""/>
        <dsp:cNvSpPr/>
      </dsp:nvSpPr>
      <dsp:spPr>
        <a:xfrm rot="5400000">
          <a:off x="4456241" y="473526"/>
          <a:ext cx="1078070" cy="6466719"/>
        </a:xfrm>
        <a:prstGeom prst="round2Same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US" sz="1500" kern="1200" dirty="0"/>
            <a:t>When two or more companies conspire to set a price—establish a floor in a bidding situation or setting the market price that consumers will pay</a:t>
          </a:r>
        </a:p>
        <a:p>
          <a:pPr marL="114300" lvl="1" indent="-114300" algn="l" defTabSz="666750">
            <a:lnSpc>
              <a:spcPct val="90000"/>
            </a:lnSpc>
            <a:spcBef>
              <a:spcPct val="0"/>
            </a:spcBef>
            <a:spcAft>
              <a:spcPct val="15000"/>
            </a:spcAft>
            <a:buChar char="•"/>
          </a:pPr>
          <a:endParaRPr lang="en-US" sz="1500" kern="1200" dirty="0"/>
        </a:p>
      </dsp:txBody>
      <dsp:txXfrm rot="-5400000">
        <a:off x="1761917" y="3220478"/>
        <a:ext cx="6414092" cy="972816"/>
      </dsp:txXfrm>
    </dsp:sp>
    <dsp:sp modelId="{24FC48FE-AF0D-A64E-B263-68120E8F5503}">
      <dsp:nvSpPr>
        <dsp:cNvPr id="0" name=""/>
        <dsp:cNvSpPr/>
      </dsp:nvSpPr>
      <dsp:spPr>
        <a:xfrm>
          <a:off x="0" y="3033092"/>
          <a:ext cx="1761655" cy="1347587"/>
        </a:xfrm>
        <a:prstGeom prst="roundRect">
          <a:avLst/>
        </a:prstGeom>
        <a:solidFill>
          <a:srgbClr val="0C5FAC"/>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solidFill>
                <a:srgbClr val="000000"/>
              </a:solidFill>
            </a:rPr>
            <a:t>Price Fixing</a:t>
          </a:r>
        </a:p>
      </dsp:txBody>
      <dsp:txXfrm>
        <a:off x="65784" y="3098876"/>
        <a:ext cx="1630087" cy="121601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38911B-45F4-0C4D-BDCA-8CDB343C5D00}">
      <dsp:nvSpPr>
        <dsp:cNvPr id="0" name=""/>
        <dsp:cNvSpPr/>
      </dsp:nvSpPr>
      <dsp:spPr>
        <a:xfrm rot="5400000">
          <a:off x="4441537" y="-2514644"/>
          <a:ext cx="1129406" cy="6445326"/>
        </a:xfrm>
        <a:prstGeom prst="round2Same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solidFill>
                <a:srgbClr val="000000"/>
              </a:solidFill>
            </a:rPr>
            <a:t>Set a price very low with the intent of driving competition out</a:t>
          </a:r>
        </a:p>
        <a:p>
          <a:pPr marL="171450" lvl="1" indent="-171450" algn="l" defTabSz="711200">
            <a:lnSpc>
              <a:spcPct val="90000"/>
            </a:lnSpc>
            <a:spcBef>
              <a:spcPct val="0"/>
            </a:spcBef>
            <a:spcAft>
              <a:spcPct val="15000"/>
            </a:spcAft>
            <a:buChar char="•"/>
          </a:pPr>
          <a:r>
            <a:rPr lang="en-US" sz="1600" kern="1200" dirty="0">
              <a:solidFill>
                <a:srgbClr val="000000"/>
              </a:solidFill>
            </a:rPr>
            <a:t>Difficult to prove as must show willful intent</a:t>
          </a:r>
        </a:p>
      </dsp:txBody>
      <dsp:txXfrm rot="-5400000">
        <a:off x="1783578" y="198448"/>
        <a:ext cx="6390193" cy="1019140"/>
      </dsp:txXfrm>
    </dsp:sp>
    <dsp:sp modelId="{2E29CFE8-F96F-5047-8DA7-A228B62B4D54}">
      <dsp:nvSpPr>
        <dsp:cNvPr id="0" name=""/>
        <dsp:cNvSpPr/>
      </dsp:nvSpPr>
      <dsp:spPr>
        <a:xfrm>
          <a:off x="0" y="2139"/>
          <a:ext cx="1782882" cy="1411758"/>
        </a:xfrm>
        <a:prstGeom prst="roundRect">
          <a:avLst/>
        </a:prstGeom>
        <a:solidFill>
          <a:srgbClr val="66437C"/>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rgbClr val="000000"/>
              </a:solidFill>
            </a:rPr>
            <a:t>Predatory Pricing</a:t>
          </a:r>
        </a:p>
      </dsp:txBody>
      <dsp:txXfrm>
        <a:off x="68916" y="71055"/>
        <a:ext cx="1645050" cy="1273926"/>
      </dsp:txXfrm>
    </dsp:sp>
    <dsp:sp modelId="{5E7229CD-745F-4F4C-BC7F-F64D9F098AD2}">
      <dsp:nvSpPr>
        <dsp:cNvPr id="0" name=""/>
        <dsp:cNvSpPr/>
      </dsp:nvSpPr>
      <dsp:spPr>
        <a:xfrm rot="5400000">
          <a:off x="4441537" y="-1032298"/>
          <a:ext cx="1129406" cy="6445326"/>
        </a:xfrm>
        <a:prstGeom prst="round2Same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solidFill>
                <a:srgbClr val="000000"/>
              </a:solidFill>
            </a:rPr>
            <a:t>Cannot dictate the price that retailer sells at or the retailer’s price minimum</a:t>
          </a:r>
        </a:p>
        <a:p>
          <a:pPr marL="171450" lvl="1" indent="-171450" algn="l" defTabSz="711200">
            <a:lnSpc>
              <a:spcPct val="90000"/>
            </a:lnSpc>
            <a:spcBef>
              <a:spcPct val="0"/>
            </a:spcBef>
            <a:spcAft>
              <a:spcPct val="15000"/>
            </a:spcAft>
            <a:buChar char="•"/>
          </a:pPr>
          <a:r>
            <a:rPr lang="en-US" sz="1600" kern="1200" dirty="0">
              <a:solidFill>
                <a:srgbClr val="000000"/>
              </a:solidFill>
            </a:rPr>
            <a:t>Manufacturers can provide an MSR but cannot discriminate against retailers that do not adhere to the MSR</a:t>
          </a:r>
        </a:p>
      </dsp:txBody>
      <dsp:txXfrm rot="-5400000">
        <a:off x="1783578" y="1680794"/>
        <a:ext cx="6390193" cy="1019140"/>
      </dsp:txXfrm>
    </dsp:sp>
    <dsp:sp modelId="{1B80B5BD-8CDB-7046-9EEB-3E7E3CC6E99C}">
      <dsp:nvSpPr>
        <dsp:cNvPr id="0" name=""/>
        <dsp:cNvSpPr/>
      </dsp:nvSpPr>
      <dsp:spPr>
        <a:xfrm>
          <a:off x="0" y="1484485"/>
          <a:ext cx="1782882" cy="1411758"/>
        </a:xfrm>
        <a:prstGeom prst="roundRect">
          <a:avLst/>
        </a:prstGeom>
        <a:solidFill>
          <a:srgbClr val="3E7DC4"/>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rgbClr val="000000"/>
              </a:solidFill>
            </a:rPr>
            <a:t>Resale Price Maintenance</a:t>
          </a:r>
        </a:p>
      </dsp:txBody>
      <dsp:txXfrm>
        <a:off x="68916" y="1553401"/>
        <a:ext cx="1645050" cy="1273926"/>
      </dsp:txXfrm>
    </dsp:sp>
    <dsp:sp modelId="{EED76E30-A7D6-364D-BA44-4AED75A88067}">
      <dsp:nvSpPr>
        <dsp:cNvPr id="0" name=""/>
        <dsp:cNvSpPr/>
      </dsp:nvSpPr>
      <dsp:spPr>
        <a:xfrm rot="5400000">
          <a:off x="4441537" y="450048"/>
          <a:ext cx="1129406" cy="6445326"/>
        </a:xfrm>
        <a:prstGeom prst="round2SameRect">
          <a:avLst/>
        </a:prstGeom>
        <a:solidFill>
          <a:schemeClr val="accent4">
            <a:lumMod val="20000"/>
            <a:lumOff val="8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solidFill>
                <a:srgbClr val="000000"/>
              </a:solidFill>
            </a:rPr>
            <a:t>Charge different prices for different buyers of goods of like </a:t>
          </a:r>
          <a:r>
            <a:rPr lang="en-US" sz="1600" kern="1200" dirty="0"/>
            <a:t>quality and grade within the same time period to reduce competition</a:t>
          </a:r>
        </a:p>
        <a:p>
          <a:pPr marL="171450" lvl="1" indent="-171450" algn="l" defTabSz="711200">
            <a:lnSpc>
              <a:spcPct val="90000"/>
            </a:lnSpc>
            <a:spcBef>
              <a:spcPct val="0"/>
            </a:spcBef>
            <a:spcAft>
              <a:spcPct val="15000"/>
            </a:spcAft>
            <a:buChar char="•"/>
          </a:pPr>
          <a:r>
            <a:rPr lang="en-US" sz="1600" kern="1200" dirty="0"/>
            <a:t>Promotional money can be offered to channel members to stimulate support but it must be offered proportionally</a:t>
          </a:r>
        </a:p>
      </dsp:txBody>
      <dsp:txXfrm rot="-5400000">
        <a:off x="1783578" y="3163141"/>
        <a:ext cx="6390193" cy="1019140"/>
      </dsp:txXfrm>
    </dsp:sp>
    <dsp:sp modelId="{8D45E0A8-B917-3546-83DC-959BF549E311}">
      <dsp:nvSpPr>
        <dsp:cNvPr id="0" name=""/>
        <dsp:cNvSpPr/>
      </dsp:nvSpPr>
      <dsp:spPr>
        <a:xfrm>
          <a:off x="0" y="2966832"/>
          <a:ext cx="1782882" cy="1411758"/>
        </a:xfrm>
        <a:prstGeom prst="roundRect">
          <a:avLst/>
        </a:prstGeom>
        <a:solidFill>
          <a:srgbClr val="A7DE16"/>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rgbClr val="000000"/>
              </a:solidFill>
            </a:rPr>
            <a:t>Price </a:t>
          </a:r>
          <a:r>
            <a:rPr lang="en-US" sz="1800" kern="1200" dirty="0">
              <a:solidFill>
                <a:srgbClr val="000000"/>
              </a:solidFill>
            </a:rPr>
            <a:t>Discrimination</a:t>
          </a:r>
          <a:endParaRPr lang="en-US" sz="2000" kern="1200" dirty="0">
            <a:solidFill>
              <a:srgbClr val="000000"/>
            </a:solidFill>
          </a:endParaRPr>
        </a:p>
      </dsp:txBody>
      <dsp:txXfrm>
        <a:off x="68916" y="3035748"/>
        <a:ext cx="1645050" cy="1273926"/>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BAE749-FA5E-8E41-B044-BD2ED1F9F23B}" type="datetimeFigureOut">
              <a:rPr lang="en-US" smtClean="0"/>
              <a:t>7/13/2016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175923C-12B3-5449-8D63-23F8A9007D2A}" type="slidenum">
              <a:rPr lang="en-US" smtClean="0"/>
              <a:t>‹#›</a:t>
            </a:fld>
            <a:endParaRPr lang="en-US"/>
          </a:p>
        </p:txBody>
      </p:sp>
    </p:spTree>
    <p:extLst>
      <p:ext uri="{BB962C8B-B14F-4D97-AF65-F5344CB8AC3E}">
        <p14:creationId xmlns:p14="http://schemas.microsoft.com/office/powerpoint/2010/main" val="260331837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3033067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6E9D6C92-ADCD-8D44-9ACB-E83AF05A677B}" type="slidenum">
              <a:rPr lang="en-US" smtClean="0"/>
              <a:t>2</a:t>
            </a:fld>
            <a:endParaRPr lang="en-US"/>
          </a:p>
        </p:txBody>
      </p:sp>
    </p:spTree>
    <p:extLst>
      <p:ext uri="{BB962C8B-B14F-4D97-AF65-F5344CB8AC3E}">
        <p14:creationId xmlns:p14="http://schemas.microsoft.com/office/powerpoint/2010/main" val="13801675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internal pricing (determined by financial and accounting formulas) and the external pricing determinants (determined by an understanding of marketing and the external environment)</a:t>
            </a:r>
            <a:r>
              <a:rPr lang="en-US" sz="1200" kern="1200" baseline="0" dirty="0">
                <a:solidFill>
                  <a:schemeClr val="tx1"/>
                </a:solidFill>
                <a:effectLst/>
                <a:latin typeface="+mn-lt"/>
                <a:ea typeface="+mn-ea"/>
                <a:cs typeface="+mn-cs"/>
              </a:rPr>
              <a:t> must be considered to ensure a price that satisfies the consumer and the bottom line.</a:t>
            </a:r>
            <a:endParaRPr lang="en-US" dirty="0"/>
          </a:p>
          <a:p>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3</a:t>
            </a:fld>
            <a:endParaRPr lang="en-US"/>
          </a:p>
        </p:txBody>
      </p:sp>
    </p:spTree>
    <p:extLst>
      <p:ext uri="{BB962C8B-B14F-4D97-AF65-F5344CB8AC3E}">
        <p14:creationId xmlns:p14="http://schemas.microsoft.com/office/powerpoint/2010/main" val="40850542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price paid is based on the satisfaction consumers </a:t>
            </a:r>
            <a:r>
              <a:rPr lang="en-US" sz="1200" i="1" kern="1200" dirty="0">
                <a:solidFill>
                  <a:schemeClr val="tx1"/>
                </a:solidFill>
                <a:effectLst/>
                <a:latin typeface="+mn-lt"/>
                <a:ea typeface="+mn-ea"/>
                <a:cs typeface="+mn-cs"/>
              </a:rPr>
              <a:t>expect </a:t>
            </a:r>
            <a:r>
              <a:rPr lang="en-US" sz="1200" kern="1200" dirty="0">
                <a:solidFill>
                  <a:schemeClr val="tx1"/>
                </a:solidFill>
                <a:effectLst/>
                <a:latin typeface="+mn-lt"/>
                <a:ea typeface="+mn-ea"/>
                <a:cs typeface="+mn-cs"/>
              </a:rPr>
              <a:t>to receive from a product and not necessarily the satisfaction they </a:t>
            </a:r>
            <a:r>
              <a:rPr lang="en-US" sz="1200" i="1" kern="1200" dirty="0">
                <a:solidFill>
                  <a:schemeClr val="tx1"/>
                </a:solidFill>
                <a:effectLst/>
                <a:latin typeface="+mn-lt"/>
                <a:ea typeface="+mn-ea"/>
                <a:cs typeface="+mn-cs"/>
              </a:rPr>
              <a:t>actually </a:t>
            </a:r>
            <a:r>
              <a:rPr lang="en-US" sz="1200" kern="1200" dirty="0">
                <a:solidFill>
                  <a:schemeClr val="tx1"/>
                </a:solidFill>
                <a:effectLst/>
                <a:latin typeface="+mn-lt"/>
                <a:ea typeface="+mn-ea"/>
                <a:cs typeface="+mn-cs"/>
              </a:rPr>
              <a:t>receive. Price can relate to anything with perceived value, not just money. </a:t>
            </a:r>
            <a:endParaRPr lang="en-US" dirty="0"/>
          </a:p>
          <a:p>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4</a:t>
            </a:fld>
            <a:endParaRPr lang="en-US"/>
          </a:p>
        </p:txBody>
      </p:sp>
    </p:spTree>
    <p:extLst>
      <p:ext uri="{BB962C8B-B14F-4D97-AF65-F5344CB8AC3E}">
        <p14:creationId xmlns:p14="http://schemas.microsoft.com/office/powerpoint/2010/main" val="10538121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Revenue = price x number of units sold</a:t>
            </a:r>
          </a:p>
          <a:p>
            <a:r>
              <a:rPr lang="en-US" dirty="0"/>
              <a:t>Revenue - expenses = profit</a:t>
            </a:r>
          </a:p>
          <a:p>
            <a:r>
              <a:rPr lang="en-US" dirty="0"/>
              <a:t>To</a:t>
            </a:r>
            <a:r>
              <a:rPr lang="en-US" baseline="0" dirty="0"/>
              <a:t> earn a profit, managers must choose a price that is not too high or too low</a:t>
            </a:r>
            <a:r>
              <a:rPr lang="en-US" sz="1200" kern="1200" dirty="0">
                <a:solidFill>
                  <a:schemeClr val="tx1"/>
                </a:solidFill>
                <a:effectLst/>
                <a:latin typeface="+mn-lt"/>
                <a:ea typeface="+mn-ea"/>
                <a:cs typeface="+mn-cs"/>
              </a:rPr>
              <a:t>—</a:t>
            </a:r>
            <a:r>
              <a:rPr lang="en-US" baseline="0" dirty="0"/>
              <a:t>a price that is equal to the perceived value to the consumer.</a:t>
            </a:r>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5</a:t>
            </a:fld>
            <a:endParaRPr lang="en-US"/>
          </a:p>
        </p:txBody>
      </p:sp>
    </p:spTree>
    <p:extLst>
      <p:ext uri="{BB962C8B-B14F-4D97-AF65-F5344CB8AC3E}">
        <p14:creationId xmlns:p14="http://schemas.microsoft.com/office/powerpoint/2010/main" val="18090860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Consumer Market</a:t>
            </a:r>
          </a:p>
          <a:p>
            <a:r>
              <a:rPr lang="en-US" dirty="0"/>
              <a:t>Business Market</a:t>
            </a:r>
            <a:r>
              <a:rPr lang="en-US" sz="1200" kern="1200" dirty="0">
                <a:solidFill>
                  <a:schemeClr val="tx1"/>
                </a:solidFill>
                <a:effectLst/>
                <a:latin typeface="+mn-lt"/>
                <a:ea typeface="+mn-ea"/>
                <a:cs typeface="+mn-cs"/>
              </a:rPr>
              <a:t>—</a:t>
            </a:r>
            <a:r>
              <a:rPr lang="en-US" baseline="0" dirty="0"/>
              <a:t>buyers are more price sensitive and better informed</a:t>
            </a:r>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6</a:t>
            </a:fld>
            <a:endParaRPr lang="en-US"/>
          </a:p>
        </p:txBody>
      </p:sp>
    </p:spTree>
    <p:extLst>
      <p:ext uri="{BB962C8B-B14F-4D97-AF65-F5344CB8AC3E}">
        <p14:creationId xmlns:p14="http://schemas.microsoft.com/office/powerpoint/2010/main" val="15699571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There is no easy formula here; while there are numbers, there are also considerations that go into setting a price that go beyond numbers. </a:t>
            </a:r>
            <a:endParaRPr lang="en-US" dirty="0"/>
          </a:p>
          <a:p>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7</a:t>
            </a:fld>
            <a:endParaRPr lang="en-US"/>
          </a:p>
        </p:txBody>
      </p:sp>
    </p:spTree>
    <p:extLst>
      <p:ext uri="{BB962C8B-B14F-4D97-AF65-F5344CB8AC3E}">
        <p14:creationId xmlns:p14="http://schemas.microsoft.com/office/powerpoint/2010/main" val="10308762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When establishing pricing goals, managers must consider the product’s demand, costs, profits, and so forth as it progresses through its life cycle. This process usually means trade-offs occur in terms of meeting the target customer’s needs, being competitive, having considerations for changing economic conditions, and meeting the company’s overall objectives. </a:t>
            </a:r>
            <a:endParaRPr lang="en-US" dirty="0"/>
          </a:p>
          <a:p>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8</a:t>
            </a:fld>
            <a:endParaRPr lang="en-US"/>
          </a:p>
        </p:txBody>
      </p:sp>
    </p:spTree>
    <p:extLst>
      <p:ext uri="{BB962C8B-B14F-4D97-AF65-F5344CB8AC3E}">
        <p14:creationId xmlns:p14="http://schemas.microsoft.com/office/powerpoint/2010/main" val="1930812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Profit</a:t>
            </a:r>
            <a:r>
              <a:rPr lang="en-US" baseline="0" dirty="0"/>
              <a:t> maximization does not always mean unreasonable high prices. Can maximize profits by expanding revenue by increasing customer satisfaction, or reduce costs through efficiency, or both.</a:t>
            </a:r>
          </a:p>
          <a:p>
            <a:r>
              <a:rPr lang="en-US" baseline="0" dirty="0"/>
              <a:t>Satisfactory profits = level of profit consistent with the level of risk.</a:t>
            </a:r>
          </a:p>
          <a:p>
            <a:r>
              <a:rPr lang="en-US" baseline="0" dirty="0"/>
              <a:t>Target return – target ROI is a percentage that puts a firm’s profits into perspective by showing profits relative to investment.</a:t>
            </a:r>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9</a:t>
            </a:fld>
            <a:endParaRPr lang="en-US"/>
          </a:p>
        </p:txBody>
      </p:sp>
    </p:spTree>
    <p:extLst>
      <p:ext uri="{BB962C8B-B14F-4D97-AF65-F5344CB8AC3E}">
        <p14:creationId xmlns:p14="http://schemas.microsoft.com/office/powerpoint/2010/main" val="31450924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Larger market shares have indeed often meant higher profits, thanks to greater economies of scale, marke</a:t>
            </a:r>
            <a:r>
              <a:rPr lang="en-US" sz="1200" b="0" kern="1200" baseline="0" dirty="0">
                <a:solidFill>
                  <a:schemeClr val="tx1"/>
                </a:solidFill>
                <a:effectLst/>
                <a:latin typeface="+mn-lt"/>
                <a:ea typeface="+mn-ea"/>
                <a:cs typeface="+mn-cs"/>
              </a:rPr>
              <a:t>t power, and the ability to recruit and compensate top-quality management. But not always the case</a:t>
            </a:r>
            <a:r>
              <a:rPr lang="en-US" sz="1200" kern="1200" dirty="0">
                <a:solidFill>
                  <a:schemeClr val="tx1"/>
                </a:solidFill>
                <a:effectLst/>
                <a:latin typeface="+mn-lt"/>
                <a:ea typeface="+mn-ea"/>
                <a:cs typeface="+mn-cs"/>
              </a:rPr>
              <a:t>—</a:t>
            </a:r>
            <a:r>
              <a:rPr lang="en-US" sz="1200" b="0" kern="1200" baseline="0" dirty="0">
                <a:solidFill>
                  <a:schemeClr val="tx1"/>
                </a:solidFill>
                <a:effectLst/>
                <a:latin typeface="+mn-lt"/>
                <a:ea typeface="+mn-ea"/>
                <a:cs typeface="+mn-cs"/>
              </a:rPr>
              <a:t>extreme competition in some industries limits market share growth, so companies have switched from market share objectives to ROI objectives.</a:t>
            </a:r>
            <a:endParaRPr lang="en-US" b="0" dirty="0"/>
          </a:p>
          <a:p>
            <a:r>
              <a:rPr lang="en-US" dirty="0"/>
              <a:t>Sales</a:t>
            </a:r>
            <a:r>
              <a:rPr lang="en-US" baseline="0" dirty="0"/>
              <a:t> maximization</a:t>
            </a:r>
            <a:r>
              <a:rPr lang="en-US" sz="1200" kern="1200" dirty="0">
                <a:solidFill>
                  <a:schemeClr val="tx1"/>
                </a:solidFill>
                <a:effectLst/>
                <a:latin typeface="+mn-lt"/>
                <a:ea typeface="+mn-ea"/>
                <a:cs typeface="+mn-cs"/>
              </a:rPr>
              <a:t>—</a:t>
            </a:r>
            <a:r>
              <a:rPr lang="en-US" baseline="0" dirty="0"/>
              <a:t>if a company is strapped for funds or wants to sell off excess inventory.</a:t>
            </a:r>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10</a:t>
            </a:fld>
            <a:endParaRPr lang="en-US"/>
          </a:p>
        </p:txBody>
      </p:sp>
    </p:spTree>
    <p:extLst>
      <p:ext uri="{BB962C8B-B14F-4D97-AF65-F5344CB8AC3E}">
        <p14:creationId xmlns:p14="http://schemas.microsoft.com/office/powerpoint/2010/main" val="42050644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Often, firms competing in an industry with an established price leader simply meet the competition’s prices. These industries typically have fewer price wars than those with direct price competition. In other cases, managers regularly shop competitors’ stores to ensure that their prices are comparable. </a:t>
            </a:r>
            <a:endParaRPr lang="en-US" dirty="0"/>
          </a:p>
          <a:p>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12</a:t>
            </a:fld>
            <a:endParaRPr lang="en-US"/>
          </a:p>
        </p:txBody>
      </p:sp>
    </p:spTree>
    <p:extLst>
      <p:ext uri="{BB962C8B-B14F-4D97-AF65-F5344CB8AC3E}">
        <p14:creationId xmlns:p14="http://schemas.microsoft.com/office/powerpoint/2010/main" val="29688111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After establishing pricing goals in Step 1, managers should then estimate total revenue at a variety of prices. Next, they should determine the corresponding costs for each price. They are then ready to estimate how much profit, if any, and how much market share can be earned at each possible price. Demand can be estimated by looking at the product life cycle. </a:t>
            </a:r>
            <a:endParaRPr lang="en-US" dirty="0"/>
          </a:p>
          <a:p>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13</a:t>
            </a:fld>
            <a:endParaRPr lang="en-US"/>
          </a:p>
        </p:txBody>
      </p:sp>
    </p:spTree>
    <p:extLst>
      <p:ext uri="{BB962C8B-B14F-4D97-AF65-F5344CB8AC3E}">
        <p14:creationId xmlns:p14="http://schemas.microsoft.com/office/powerpoint/2010/main" val="14764336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price strategy sets a competitive price in a specific market segment that is based on a well-defined positioning strategy. Changing a price level from premium to prestige may require a change in the product itself, the target customers served, the promotional strategy, or the distribution channels. </a:t>
            </a:r>
            <a:endParaRPr lang="en-US" dirty="0"/>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company’s freedom in pricing a new product and devising a price strategy depends on the market conditions and the other elements of the marketing mix.</a:t>
            </a:r>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17</a:t>
            </a:fld>
            <a:endParaRPr lang="en-US"/>
          </a:p>
        </p:txBody>
      </p:sp>
    </p:spTree>
    <p:extLst>
      <p:ext uri="{BB962C8B-B14F-4D97-AF65-F5344CB8AC3E}">
        <p14:creationId xmlns:p14="http://schemas.microsoft.com/office/powerpoint/2010/main" val="25142945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Marketin</a:t>
            </a:r>
            <a:r>
              <a:rPr lang="en-US" sz="1200" kern="1200" baseline="0" dirty="0">
                <a:solidFill>
                  <a:schemeClr val="tx1"/>
                </a:solidFill>
                <a:effectLst/>
                <a:latin typeface="+mn-lt"/>
                <a:ea typeface="+mn-ea"/>
                <a:cs typeface="+mn-cs"/>
              </a:rPr>
              <a:t>g managers should make pricing decisions based on market research and serious planning</a:t>
            </a:r>
            <a:r>
              <a:rPr lang="en-US" sz="1200" kern="1200" dirty="0">
                <a:solidFill>
                  <a:schemeClr val="tx1"/>
                </a:solidFill>
                <a:effectLst/>
                <a:latin typeface="+mn-lt"/>
                <a:ea typeface="+mn-ea"/>
                <a:cs typeface="+mn-cs"/>
              </a:rPr>
              <a:t>—</a:t>
            </a:r>
            <a:r>
              <a:rPr lang="en-US" sz="1200" kern="1200" baseline="0" dirty="0">
                <a:solidFill>
                  <a:schemeClr val="tx1"/>
                </a:solidFill>
                <a:effectLst/>
                <a:latin typeface="+mn-lt"/>
                <a:ea typeface="+mn-ea"/>
                <a:cs typeface="+mn-cs"/>
              </a:rPr>
              <a:t>those that do consider their product positioning demand and cost, the company’s long-term goals, and and the product life cycle stage and then choose one of three basic approaches to pricing.</a:t>
            </a:r>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18</a:t>
            </a:fld>
            <a:endParaRPr lang="en-US"/>
          </a:p>
        </p:txBody>
      </p:sp>
    </p:spTree>
    <p:extLst>
      <p:ext uri="{BB962C8B-B14F-4D97-AF65-F5344CB8AC3E}">
        <p14:creationId xmlns:p14="http://schemas.microsoft.com/office/powerpoint/2010/main" val="24704920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dirty="0"/>
              <a:t>High introductory price</a:t>
            </a:r>
          </a:p>
          <a:p>
            <a:pPr lvl="1"/>
            <a:r>
              <a:rPr lang="en-US" dirty="0"/>
              <a:t>Heavy promotion</a:t>
            </a:r>
          </a:p>
          <a:p>
            <a:pPr lvl="1"/>
            <a:r>
              <a:rPr lang="en-US" dirty="0"/>
              <a:t>Successful</a:t>
            </a:r>
            <a:r>
              <a:rPr lang="en-US" baseline="0" dirty="0"/>
              <a:t> skimming is not limited to products</a:t>
            </a:r>
            <a:r>
              <a:rPr lang="en-US" sz="1200" kern="1200" dirty="0">
                <a:solidFill>
                  <a:schemeClr val="tx1"/>
                </a:solidFill>
                <a:effectLst/>
                <a:latin typeface="+mn-lt"/>
                <a:ea typeface="+mn-ea"/>
                <a:cs typeface="+mn-cs"/>
              </a:rPr>
              <a:t>—</a:t>
            </a:r>
            <a:r>
              <a:rPr lang="en-US" baseline="0" dirty="0"/>
              <a:t>services do the same.</a:t>
            </a:r>
            <a:endParaRPr lang="en-US" dirty="0"/>
          </a:p>
          <a:p>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20</a:t>
            </a:fld>
            <a:endParaRPr lang="en-US"/>
          </a:p>
        </p:txBody>
      </p:sp>
    </p:spTree>
    <p:extLst>
      <p:ext uri="{BB962C8B-B14F-4D97-AF65-F5344CB8AC3E}">
        <p14:creationId xmlns:p14="http://schemas.microsoft.com/office/powerpoint/2010/main" val="29767018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the volume of</a:t>
            </a:r>
            <a:r>
              <a:rPr lang="en-US" baseline="0" dirty="0"/>
              <a:t> sales does not materialize then the company will face huge losses. Also a penetration policy with a prestige product can prove disastrous.</a:t>
            </a:r>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21</a:t>
            </a:fld>
            <a:endParaRPr lang="en-US"/>
          </a:p>
        </p:txBody>
      </p:sp>
    </p:spTree>
    <p:extLst>
      <p:ext uri="{BB962C8B-B14F-4D97-AF65-F5344CB8AC3E}">
        <p14:creationId xmlns:p14="http://schemas.microsoft.com/office/powerpoint/2010/main" val="41613848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Quantity discounts: </a:t>
            </a:r>
            <a:r>
              <a:rPr lang="en-US" sz="1200" b="0" kern="1200" dirty="0">
                <a:solidFill>
                  <a:schemeClr val="tx1"/>
                </a:solidFill>
                <a:effectLst/>
                <a:latin typeface="+mn-lt"/>
                <a:ea typeface="+mn-ea"/>
                <a:cs typeface="+mn-cs"/>
              </a:rPr>
              <a:t>When buyers are charged a lower unit price when buying either in multiple units or at more than a specified dollar amount, they are receiving a quantity discount. A cumulative quantity discount is a deduction from list price that applies to the buyer’s total purchases made during a specific period; it is intended to encourage customer loyalty. A noncumulative quantity discount is a deduction from list price that applies</a:t>
            </a:r>
            <a:r>
              <a:rPr lang="en-US" sz="1200" b="0" kern="1200" baseline="0" dirty="0">
                <a:solidFill>
                  <a:schemeClr val="tx1"/>
                </a:solidFill>
                <a:effectLst/>
                <a:latin typeface="+mn-lt"/>
                <a:ea typeface="+mn-ea"/>
                <a:cs typeface="+mn-cs"/>
              </a:rPr>
              <a:t> </a:t>
            </a:r>
            <a:r>
              <a:rPr lang="en-US" sz="1200" b="0" kern="1200" dirty="0">
                <a:solidFill>
                  <a:schemeClr val="tx1"/>
                </a:solidFill>
                <a:effectLst/>
                <a:latin typeface="+mn-lt"/>
                <a:ea typeface="+mn-ea"/>
                <a:cs typeface="+mn-cs"/>
              </a:rPr>
              <a:t>to a single order rather than to the total volume of orders placed during a certain period. It is intended to encourage orders in large quantities. </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A </a:t>
            </a:r>
            <a:r>
              <a:rPr lang="en-US" sz="1200" b="1" kern="1200" dirty="0">
                <a:solidFill>
                  <a:schemeClr val="tx1"/>
                </a:solidFill>
                <a:effectLst/>
                <a:latin typeface="+mn-lt"/>
                <a:ea typeface="+mn-ea"/>
                <a:cs typeface="+mn-cs"/>
              </a:rPr>
              <a:t>cash discount </a:t>
            </a:r>
            <a:r>
              <a:rPr lang="en-US" sz="1200" b="0" kern="1200" dirty="0">
                <a:solidFill>
                  <a:schemeClr val="tx1"/>
                </a:solidFill>
                <a:effectLst/>
                <a:latin typeface="+mn-lt"/>
                <a:ea typeface="+mn-ea"/>
                <a:cs typeface="+mn-cs"/>
              </a:rPr>
              <a:t>is a price reduction offered to a consumer, an industrial user, or a marketing intermediary in return for</a:t>
            </a:r>
            <a:r>
              <a:rPr lang="en-US" sz="1200" b="0" kern="1200" baseline="0" dirty="0">
                <a:solidFill>
                  <a:schemeClr val="tx1"/>
                </a:solidFill>
                <a:effectLst/>
                <a:latin typeface="+mn-lt"/>
                <a:ea typeface="+mn-ea"/>
                <a:cs typeface="+mn-cs"/>
              </a:rPr>
              <a:t> </a:t>
            </a:r>
            <a:r>
              <a:rPr lang="en-US" sz="1200" b="0" kern="1200" dirty="0">
                <a:solidFill>
                  <a:schemeClr val="tx1"/>
                </a:solidFill>
                <a:effectLst/>
                <a:latin typeface="+mn-lt"/>
                <a:ea typeface="+mn-ea"/>
                <a:cs typeface="+mn-cs"/>
              </a:rPr>
              <a:t>prompt payment of a bill.</a:t>
            </a:r>
            <a:endParaRPr lang="en-US" b="0" dirty="0"/>
          </a:p>
          <a:p>
            <a:r>
              <a:rPr lang="en-US" sz="1200" b="1" kern="1200" dirty="0">
                <a:solidFill>
                  <a:schemeClr val="tx1"/>
                </a:solidFill>
                <a:effectLst/>
                <a:latin typeface="+mn-lt"/>
                <a:ea typeface="+mn-ea"/>
                <a:cs typeface="+mn-cs"/>
              </a:rPr>
              <a:t>Functional discounts: </a:t>
            </a:r>
            <a:r>
              <a:rPr lang="en-US" sz="1200" b="0" kern="1200" dirty="0">
                <a:solidFill>
                  <a:schemeClr val="tx1"/>
                </a:solidFill>
                <a:effectLst/>
                <a:latin typeface="+mn-lt"/>
                <a:ea typeface="+mn-ea"/>
                <a:cs typeface="+mn-cs"/>
              </a:rPr>
              <a:t>When distribution channel intermediaries, such as wholesalers or retailers, perform a service or function for the manufacturer (for example, setting up retail displays or extending credit), they must be compensated (generally a percentage</a:t>
            </a:r>
            <a:r>
              <a:rPr lang="en-US" sz="1200" b="0" kern="1200" baseline="0" dirty="0">
                <a:solidFill>
                  <a:schemeClr val="tx1"/>
                </a:solidFill>
                <a:effectLst/>
                <a:latin typeface="+mn-lt"/>
                <a:ea typeface="+mn-ea"/>
                <a:cs typeface="+mn-cs"/>
              </a:rPr>
              <a:t> discount off base).</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Seasonal discount </a:t>
            </a:r>
            <a:r>
              <a:rPr lang="en-US" sz="1200" b="0" kern="1200" dirty="0">
                <a:solidFill>
                  <a:schemeClr val="tx1"/>
                </a:solidFill>
                <a:effectLst/>
                <a:latin typeface="+mn-lt"/>
                <a:ea typeface="+mn-ea"/>
                <a:cs typeface="+mn-cs"/>
              </a:rPr>
              <a:t>is a price reduction for buying merchandise out of season.</a:t>
            </a:r>
            <a:endParaRPr lang="en-US" b="0" dirty="0"/>
          </a:p>
          <a:p>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24</a:t>
            </a:fld>
            <a:endParaRPr lang="en-US"/>
          </a:p>
        </p:txBody>
      </p:sp>
    </p:spTree>
    <p:extLst>
      <p:ext uri="{BB962C8B-B14F-4D97-AF65-F5344CB8AC3E}">
        <p14:creationId xmlns:p14="http://schemas.microsoft.com/office/powerpoint/2010/main" val="6450968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Starts with the consumer, considers the competition,</a:t>
            </a:r>
            <a:r>
              <a:rPr lang="en-US" baseline="0" dirty="0"/>
              <a:t> and then determines the price. The consumer-driven organization seeks to determine the bundle of attributes the consumer wants and what value they place on them. Must also consider competition</a:t>
            </a:r>
            <a:r>
              <a:rPr lang="en-US" sz="1200" kern="1200" dirty="0">
                <a:solidFill>
                  <a:schemeClr val="tx1"/>
                </a:solidFill>
                <a:effectLst/>
                <a:latin typeface="+mn-lt"/>
                <a:ea typeface="+mn-ea"/>
                <a:cs typeface="+mn-cs"/>
              </a:rPr>
              <a:t>—</a:t>
            </a:r>
            <a:r>
              <a:rPr lang="en-US" baseline="0" dirty="0"/>
              <a:t>as consumers assign value based on relative to alternatives.</a:t>
            </a:r>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25</a:t>
            </a:fld>
            <a:endParaRPr lang="en-US"/>
          </a:p>
        </p:txBody>
      </p:sp>
    </p:spTree>
    <p:extLst>
      <p:ext uri="{BB962C8B-B14F-4D97-AF65-F5344CB8AC3E}">
        <p14:creationId xmlns:p14="http://schemas.microsoft.com/office/powerpoint/2010/main" val="26583687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sz="1200" b="0" kern="1200" dirty="0">
                <a:solidFill>
                  <a:schemeClr val="tx1"/>
                </a:solidFill>
                <a:effectLst/>
                <a:latin typeface="+mn-lt"/>
                <a:ea typeface="+mn-ea"/>
                <a:cs typeface="+mn-cs"/>
              </a:rPr>
              <a:t>The buyer absorbs the freight costs from the shipping point (“free on board”). The farther buyers are from sellers the more they pay, because transportation costs generally</a:t>
            </a:r>
            <a:br>
              <a:rPr lang="en-US" sz="1200" b="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increase with the distance merchandise is shipped. </a:t>
            </a:r>
          </a:p>
          <a:p>
            <a:pPr marL="228600" marR="0" indent="-228600" algn="l" defTabSz="457200" rtl="0" eaLnBrk="1" fontAlgn="auto" latinLnBrk="0" hangingPunct="1">
              <a:lnSpc>
                <a:spcPct val="100000"/>
              </a:lnSpc>
              <a:spcBef>
                <a:spcPts val="0"/>
              </a:spcBef>
              <a:spcAft>
                <a:spcPts val="0"/>
              </a:spcAft>
              <a:buClrTx/>
              <a:buSzTx/>
              <a:buFontTx/>
              <a:buAutoNum type="arabicPeriod"/>
              <a:tabLst/>
              <a:defRPr/>
            </a:pPr>
            <a:r>
              <a:rPr lang="en-US" sz="1200" b="0" kern="1200" dirty="0">
                <a:solidFill>
                  <a:schemeClr val="tx1"/>
                </a:solidFill>
                <a:effectLst/>
                <a:latin typeface="+mn-lt"/>
                <a:ea typeface="+mn-ea"/>
                <a:cs typeface="+mn-cs"/>
              </a:rPr>
              <a:t>The seller pays the actual freight charges and bills every purchaser an identical, flat freight charge.</a:t>
            </a:r>
          </a:p>
          <a:p>
            <a:pPr marL="228600" marR="0" indent="-228600" algn="l" defTabSz="457200" rtl="0" eaLnBrk="1" fontAlgn="auto" latinLnBrk="0" hangingPunct="1">
              <a:lnSpc>
                <a:spcPct val="100000"/>
              </a:lnSpc>
              <a:spcBef>
                <a:spcPts val="0"/>
              </a:spcBef>
              <a:spcAft>
                <a:spcPts val="0"/>
              </a:spcAft>
              <a:buClrTx/>
              <a:buSzTx/>
              <a:buFontTx/>
              <a:buAutoNum type="arabicPeriod"/>
              <a:tabLst/>
              <a:defRPr/>
            </a:pPr>
            <a:r>
              <a:rPr lang="en-US" sz="1200" b="0" kern="1200" dirty="0">
                <a:solidFill>
                  <a:schemeClr val="tx1"/>
                </a:solidFill>
                <a:effectLst/>
                <a:latin typeface="+mn-lt"/>
                <a:ea typeface="+mn-ea"/>
                <a:cs typeface="+mn-cs"/>
              </a:rPr>
              <a:t>A modification of uniform delivered pricing. Rather than using a uniform freight rate for its total market, the firm divides it into segments or zones and charges a flat rate per zone.</a:t>
            </a:r>
          </a:p>
          <a:p>
            <a:pPr marL="228600" marR="0" indent="-228600" algn="l" defTabSz="457200" rtl="0" eaLnBrk="1" fontAlgn="auto" latinLnBrk="0" hangingPunct="1">
              <a:lnSpc>
                <a:spcPct val="100000"/>
              </a:lnSpc>
              <a:spcBef>
                <a:spcPts val="0"/>
              </a:spcBef>
              <a:spcAft>
                <a:spcPts val="0"/>
              </a:spcAft>
              <a:buClrTx/>
              <a:buSzTx/>
              <a:buFontTx/>
              <a:buAutoNum type="arabicPeriod"/>
              <a:tabLst/>
              <a:defRPr/>
            </a:pPr>
            <a:r>
              <a:rPr lang="en-US" b="0" baseline="0" dirty="0"/>
              <a:t>Seller pays all the freight</a:t>
            </a:r>
            <a:r>
              <a:rPr lang="en-US" sz="1200" kern="1200" dirty="0">
                <a:solidFill>
                  <a:schemeClr val="tx1"/>
                </a:solidFill>
                <a:effectLst/>
                <a:latin typeface="+mn-lt"/>
                <a:ea typeface="+mn-ea"/>
                <a:cs typeface="+mn-cs"/>
              </a:rPr>
              <a:t>—</a:t>
            </a:r>
            <a:r>
              <a:rPr lang="en-US" b="0" baseline="0" dirty="0"/>
              <a:t>used in intensely competitive markets as a way to break in or be more competitive.</a:t>
            </a:r>
          </a:p>
          <a:p>
            <a:pPr marL="228600" marR="0" indent="-228600" algn="l" defTabSz="457200" rtl="0" eaLnBrk="1" fontAlgn="auto" latinLnBrk="0" hangingPunct="1">
              <a:lnSpc>
                <a:spcPct val="100000"/>
              </a:lnSpc>
              <a:spcBef>
                <a:spcPts val="0"/>
              </a:spcBef>
              <a:spcAft>
                <a:spcPts val="0"/>
              </a:spcAft>
              <a:buClrTx/>
              <a:buSzTx/>
              <a:buFontTx/>
              <a:buAutoNum type="arabicPeriod"/>
              <a:tabLst/>
              <a:defRPr/>
            </a:pPr>
            <a:r>
              <a:rPr lang="en-US" b="0" baseline="0" dirty="0"/>
              <a:t>Designate a location as a basing point and charges all buyers the freight cost from that point regardless of the city from which the goods are shipped. This is not very popular any longer.</a:t>
            </a:r>
            <a:endParaRPr lang="en-US" b="0" dirty="0"/>
          </a:p>
          <a:p>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26</a:t>
            </a:fld>
            <a:endParaRPr lang="en-US"/>
          </a:p>
        </p:txBody>
      </p:sp>
    </p:spTree>
    <p:extLst>
      <p:ext uri="{BB962C8B-B14F-4D97-AF65-F5344CB8AC3E}">
        <p14:creationId xmlns:p14="http://schemas.microsoft.com/office/powerpoint/2010/main" val="31436356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pricing</a:t>
            </a:r>
            <a:r>
              <a:rPr lang="en-US" baseline="0" dirty="0"/>
              <a:t> tactics are enforced by the Competition Act. Challenge is enforcement and penalties.</a:t>
            </a:r>
            <a:endParaRPr lang="en-US" dirty="0"/>
          </a:p>
        </p:txBody>
      </p:sp>
      <p:sp>
        <p:nvSpPr>
          <p:cNvPr id="4" name="Slide Number Placeholder 3"/>
          <p:cNvSpPr>
            <a:spLocks noGrp="1"/>
          </p:cNvSpPr>
          <p:nvPr>
            <p:ph type="sldNum" sz="quarter" idx="10"/>
          </p:nvPr>
        </p:nvSpPr>
        <p:spPr/>
        <p:txBody>
          <a:bodyPr/>
          <a:lstStyle/>
          <a:p>
            <a:fld id="{7175923C-12B3-5449-8D63-23F8A9007D2A}" type="slidenum">
              <a:rPr lang="en-US" smtClean="0"/>
              <a:t>30</a:t>
            </a:fld>
            <a:endParaRPr lang="en-US"/>
          </a:p>
        </p:txBody>
      </p:sp>
    </p:spTree>
    <p:extLst>
      <p:ext uri="{BB962C8B-B14F-4D97-AF65-F5344CB8AC3E}">
        <p14:creationId xmlns:p14="http://schemas.microsoft.com/office/powerpoint/2010/main" val="25106512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455449" y="2177812"/>
            <a:ext cx="4952216" cy="1345114"/>
          </a:xfrm>
        </p:spPr>
        <p:txBody>
          <a:bodyPr>
            <a:normAutofit/>
          </a:bodyPr>
          <a:lstStyle>
            <a:lvl1pPr algn="ctr">
              <a:defRPr sz="3200" b="0" i="0" cap="none" baseline="0">
                <a:solidFill>
                  <a:schemeClr val="tx1">
                    <a:lumMod val="75000"/>
                    <a:lumOff val="25000"/>
                  </a:schemeClr>
                </a:solidFill>
                <a:effectLst/>
                <a:latin typeface="Lucida Calligraphy" panose="03010101010101010101" pitchFamily="66" charset="0"/>
                <a:cs typeface="Rockwell"/>
              </a:defRPr>
            </a:lvl1pPr>
          </a:lstStyle>
          <a:p>
            <a:r>
              <a:rPr lang="en-CA" dirty="0"/>
              <a:t>   Chapter </a:t>
            </a:r>
            <a:endParaRPr lang="en-US" dirty="0"/>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3" name="TextBox 12"/>
          <p:cNvSpPr txBox="1"/>
          <p:nvPr userDrawn="1"/>
        </p:nvSpPr>
        <p:spPr>
          <a:xfrm>
            <a:off x="145722" y="871853"/>
            <a:ext cx="8998278" cy="1569660"/>
          </a:xfrm>
          <a:prstGeom prst="rect">
            <a:avLst/>
          </a:prstGeom>
          <a:noFill/>
        </p:spPr>
        <p:txBody>
          <a:bodyPr wrap="square" rtlCol="0">
            <a:spAutoFit/>
          </a:bodyPr>
          <a:lstStyle/>
          <a:p>
            <a:pPr algn="ctr"/>
            <a:r>
              <a:rPr lang="en-US" sz="9600" dirty="0">
                <a:solidFill>
                  <a:prstClr val="black">
                    <a:lumMod val="65000"/>
                    <a:lumOff val="35000"/>
                  </a:prstClr>
                </a:solidFill>
                <a:cs typeface="Arial Black"/>
              </a:rPr>
              <a:t>MKTG 3Ce</a:t>
            </a:r>
          </a:p>
        </p:txBody>
      </p:sp>
      <p:sp>
        <p:nvSpPr>
          <p:cNvPr id="16" name="Rectangle 15"/>
          <p:cNvSpPr/>
          <p:nvPr userDrawn="1"/>
        </p:nvSpPr>
        <p:spPr>
          <a:xfrm>
            <a:off x="0" y="5357768"/>
            <a:ext cx="2590800" cy="136370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endParaRPr lang="en-CA">
              <a:solidFill>
                <a:prstClr val="white"/>
              </a:solidFill>
            </a:endParaRPr>
          </a:p>
        </p:txBody>
      </p:sp>
      <p:sp>
        <p:nvSpPr>
          <p:cNvPr id="14" name="Subtitle 16"/>
          <p:cNvSpPr>
            <a:spLocks noGrp="1"/>
          </p:cNvSpPr>
          <p:nvPr userDrawn="1">
            <p:ph type="subTitle" idx="4294967295"/>
          </p:nvPr>
        </p:nvSpPr>
        <p:spPr>
          <a:xfrm>
            <a:off x="1273731" y="3271621"/>
            <a:ext cx="6595066" cy="1776805"/>
          </a:xfrm>
        </p:spPr>
        <p:txBody>
          <a:bodyPr anchor="ctr">
            <a:normAutofit/>
          </a:bodyPr>
          <a:lstStyle>
            <a:lvl1pPr algn="ctr">
              <a:buNone/>
              <a:defRPr sz="4400" b="1" cap="small" baseline="0">
                <a:solidFill>
                  <a:srgbClr val="9E248D"/>
                </a:solidFill>
                <a:latin typeface="Calibri Light" panose="020F0302020204030204" pitchFamily="34" charset="0"/>
                <a:cs typeface="Calibri Light" panose="020F0302020204030204" pitchFamily="34" charset="0"/>
              </a:defRPr>
            </a:lvl1pPr>
          </a:lstStyle>
          <a:p>
            <a:endParaRPr lang="en-US" dirty="0"/>
          </a:p>
        </p:txBody>
      </p:sp>
      <p:pic>
        <p:nvPicPr>
          <p:cNvPr id="4" name="Picture 3"/>
          <p:cNvPicPr>
            <a:picLocks noChangeAspect="1"/>
          </p:cNvPicPr>
          <p:nvPr userDrawn="1"/>
        </p:nvPicPr>
        <p:blipFill>
          <a:blip r:embed="rId2"/>
          <a:stretch>
            <a:fillRect/>
          </a:stretch>
        </p:blipFill>
        <p:spPr>
          <a:xfrm>
            <a:off x="0" y="-12424"/>
            <a:ext cx="9142531" cy="569431"/>
          </a:xfrm>
          <a:prstGeom prst="rect">
            <a:avLst/>
          </a:prstGeom>
        </p:spPr>
      </p:pic>
      <p:pic>
        <p:nvPicPr>
          <p:cNvPr id="17" name="Picture 16"/>
          <p:cNvPicPr>
            <a:picLocks noChangeAspect="1"/>
          </p:cNvPicPr>
          <p:nvPr userDrawn="1"/>
        </p:nvPicPr>
        <p:blipFill>
          <a:blip r:embed="rId2"/>
          <a:stretch>
            <a:fillRect/>
          </a:stretch>
        </p:blipFill>
        <p:spPr>
          <a:xfrm>
            <a:off x="-1" y="6303909"/>
            <a:ext cx="9142531" cy="569431"/>
          </a:xfrm>
          <a:prstGeom prst="rect">
            <a:avLst/>
          </a:prstGeom>
        </p:spPr>
      </p:pic>
      <p:sp>
        <p:nvSpPr>
          <p:cNvPr id="7" name="Text Placeholder 6"/>
          <p:cNvSpPr>
            <a:spLocks noGrp="1"/>
          </p:cNvSpPr>
          <p:nvPr>
            <p:ph type="body" sz="quarter" idx="13" hasCustomPrompt="1"/>
          </p:nvPr>
        </p:nvSpPr>
        <p:spPr>
          <a:xfrm>
            <a:off x="5329798" y="2287833"/>
            <a:ext cx="1223402" cy="1344613"/>
          </a:xfrm>
        </p:spPr>
        <p:txBody>
          <a:bodyPr>
            <a:noAutofit/>
          </a:bodyPr>
          <a:lstStyle>
            <a:lvl1pPr marL="0" indent="0">
              <a:buNone/>
              <a:defRPr sz="6000">
                <a:solidFill>
                  <a:srgbClr val="CA1789"/>
                </a:solidFill>
                <a:latin typeface="Arial Black" panose="020B0A04020102020204" pitchFamily="34" charset="0"/>
              </a:defRPr>
            </a:lvl1pPr>
          </a:lstStyle>
          <a:p>
            <a:r>
              <a:rPr lang="en-US" sz="6000" dirty="0">
                <a:solidFill>
                  <a:srgbClr val="9E248D"/>
                </a:solidFill>
                <a:latin typeface="Arial Black" panose="020B0A04020102020204" pitchFamily="34" charset="0"/>
                <a:cs typeface="Rod" panose="02030509050101010101" pitchFamily="49" charset="-79"/>
              </a:rPr>
              <a:t>#</a:t>
            </a:r>
            <a:endParaRPr lang="en-CA" sz="6000" dirty="0">
              <a:solidFill>
                <a:srgbClr val="9E248D"/>
              </a:solidFill>
              <a:latin typeface="Arial Black" panose="020B0A04020102020204" pitchFamily="34" charset="0"/>
              <a:cs typeface="Rod" panose="02030509050101010101" pitchFamily="49" charset="-79"/>
            </a:endParaRPr>
          </a:p>
        </p:txBody>
      </p:sp>
    </p:spTree>
    <p:extLst>
      <p:ext uri="{BB962C8B-B14F-4D97-AF65-F5344CB8AC3E}">
        <p14:creationId xmlns:p14="http://schemas.microsoft.com/office/powerpoint/2010/main" val="405598261"/>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a:t>Click to edit Master text styles</a:t>
            </a:r>
          </a:p>
          <a:p>
            <a:pPr lvl="1"/>
            <a:r>
              <a:rPr lang="en-CA" dirty="0"/>
              <a:t>Second level</a:t>
            </a:r>
          </a:p>
        </p:txBody>
      </p:sp>
      <p:sp>
        <p:nvSpPr>
          <p:cNvPr id="6" name="Slide Number Placeholder 5"/>
          <p:cNvSpPr>
            <a:spLocks noGrp="1"/>
          </p:cNvSpPr>
          <p:nvPr>
            <p:ph type="sldNum" sz="quarter" idx="12"/>
          </p:nvPr>
        </p:nvSpPr>
        <p:spPr/>
        <p:txBody>
          <a:bodyPr/>
          <a:lstStyle>
            <a:lvl1pPr>
              <a:defRPr sz="1200">
                <a:latin typeface="Times New Roman" panose="02020603050405020304" pitchFamily="18" charset="0"/>
                <a:cs typeface="Times New Roman" panose="02020603050405020304" pitchFamily="18" charset="0"/>
              </a:defRPr>
            </a:lvl1pPr>
          </a:lstStyle>
          <a:p>
            <a:r>
              <a:rPr lang="en-US" dirty="0">
                <a:solidFill>
                  <a:prstClr val="black">
                    <a:tint val="75000"/>
                  </a:prstClr>
                </a:solidFill>
              </a:rPr>
              <a:t>12-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a:solidFill>
                  <a:prstClr val="black">
                    <a:tint val="75000"/>
                  </a:prstClr>
                </a:solidFill>
              </a:rPr>
              <a:t>Copyright © 2016 by Nelson Education Ltd.</a:t>
            </a:r>
            <a:endParaRPr lang="en-US" dirty="0">
              <a:solidFill>
                <a:prstClr val="black">
                  <a:tint val="75000"/>
                </a:prstClr>
              </a:solidFill>
            </a:endParaRPr>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2990697609"/>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a:p>
        </p:txBody>
      </p:sp>
      <p:sp>
        <p:nvSpPr>
          <p:cNvPr id="3" name="Footer Placeholder 2"/>
          <p:cNvSpPr>
            <a:spLocks noGrp="1"/>
          </p:cNvSpPr>
          <p:nvPr>
            <p:ph type="ftr" sz="quarter" idx="10"/>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4" name="Slide Number Placeholder 3"/>
          <p:cNvSpPr>
            <a:spLocks noGrp="1"/>
          </p:cNvSpPr>
          <p:nvPr>
            <p:ph type="sldNum" sz="quarter" idx="11"/>
          </p:nvPr>
        </p:nvSpPr>
        <p:spPr/>
        <p:txBody>
          <a:bodyPr/>
          <a:lstStyle/>
          <a:p>
            <a:r>
              <a:rPr lang="en-US">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522582700"/>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dirty="0">
                <a:solidFill>
                  <a:prstClr val="black">
                    <a:tint val="75000"/>
                  </a:prstClr>
                </a:solidFill>
              </a:rPr>
              <a:t>12-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6" name="Rectangle 15"/>
          <p:cNvSpPr/>
          <p:nvPr userDrawn="1"/>
        </p:nvSpPr>
        <p:spPr>
          <a:xfrm>
            <a:off x="0" y="5140193"/>
            <a:ext cx="2590800" cy="171780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7" name="Title 1"/>
          <p:cNvSpPr>
            <a:spLocks noGrp="1"/>
          </p:cNvSpPr>
          <p:nvPr>
            <p:ph type="title"/>
          </p:nvPr>
        </p:nvSpPr>
        <p:spPr>
          <a:xfrm>
            <a:off x="349624" y="557007"/>
            <a:ext cx="8229600" cy="748250"/>
          </a:xfrm>
        </p:spPr>
        <p:txBody>
          <a:bodyPr/>
          <a:lstStyle>
            <a:lvl1pPr>
              <a:defRPr>
                <a:solidFill>
                  <a:schemeClr val="tx1"/>
                </a:solidFill>
              </a:defRPr>
            </a:lvl1pPr>
          </a:lstStyle>
          <a:p>
            <a:r>
              <a:rPr lang="en-CA" dirty="0"/>
              <a:t>Click to edit Master title style</a:t>
            </a:r>
            <a:endParaRPr lang="en-US" dirty="0"/>
          </a:p>
        </p:txBody>
      </p:sp>
      <p:pic>
        <p:nvPicPr>
          <p:cNvPr id="9" name="Picture 8"/>
          <p:cNvPicPr>
            <a:picLocks noChangeAspect="1"/>
          </p:cNvPicPr>
          <p:nvPr userDrawn="1"/>
        </p:nvPicPr>
        <p:blipFill>
          <a:blip r:embed="rId2"/>
          <a:stretch>
            <a:fillRect/>
          </a:stretch>
        </p:blipFill>
        <p:spPr>
          <a:xfrm>
            <a:off x="0" y="0"/>
            <a:ext cx="9142531" cy="304319"/>
          </a:xfrm>
          <a:prstGeom prst="rect">
            <a:avLst/>
          </a:prstGeom>
        </p:spPr>
      </p:pic>
      <p:sp>
        <p:nvSpPr>
          <p:cNvPr id="3" name="Text Placeholder 2"/>
          <p:cNvSpPr>
            <a:spLocks noGrp="1"/>
          </p:cNvSpPr>
          <p:nvPr>
            <p:ph type="body" sz="quarter" idx="13"/>
          </p:nvPr>
        </p:nvSpPr>
        <p:spPr>
          <a:xfrm>
            <a:off x="349250" y="1479550"/>
            <a:ext cx="8283575" cy="46116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Tree>
    <p:extLst>
      <p:ext uri="{BB962C8B-B14F-4D97-AF65-F5344CB8AC3E}">
        <p14:creationId xmlns:p14="http://schemas.microsoft.com/office/powerpoint/2010/main" val="1769623395"/>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a:stretch>
            <a:fillRect/>
          </a:stretch>
        </p:blipFill>
        <p:spPr>
          <a:xfrm>
            <a:off x="0" y="-12424"/>
            <a:ext cx="9142531" cy="569431"/>
          </a:xfrm>
          <a:prstGeom prst="rect">
            <a:avLst/>
          </a:prstGeom>
        </p:spPr>
      </p:pic>
      <p:sp>
        <p:nvSpPr>
          <p:cNvPr id="8" name="Rectangle 7"/>
          <p:cNvSpPr/>
          <p:nvPr userDrawn="1"/>
        </p:nvSpPr>
        <p:spPr>
          <a:xfrm>
            <a:off x="0" y="0"/>
            <a:ext cx="9144000" cy="141763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2" name="Title 1"/>
          <p:cNvSpPr>
            <a:spLocks noGrp="1"/>
          </p:cNvSpPr>
          <p:nvPr>
            <p:ph type="title"/>
          </p:nvPr>
        </p:nvSpPr>
        <p:spPr>
          <a:xfrm>
            <a:off x="457200" y="545981"/>
            <a:ext cx="8229600" cy="748250"/>
          </a:xfrm>
        </p:spPr>
        <p:txBody>
          <a:bodyPr/>
          <a:lstStyle/>
          <a:p>
            <a:r>
              <a:rPr lang="en-CA" dirty="0"/>
              <a:t>Click to edit Master title style</a:t>
            </a:r>
            <a:endParaRPr lang="en-US" dirty="0"/>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dirty="0"/>
              <a:t>Click to edit Master text styles</a:t>
            </a:r>
          </a:p>
          <a:p>
            <a:pPr lvl="1"/>
            <a:r>
              <a:rPr lang="en-CA" dirty="0"/>
              <a:t>Second level</a:t>
            </a:r>
          </a:p>
          <a:p>
            <a:pPr lvl="2"/>
            <a:r>
              <a:rPr lang="en-CA" dirty="0"/>
              <a:t>Third level</a:t>
            </a:r>
          </a:p>
          <a:p>
            <a:pPr lvl="3"/>
            <a:r>
              <a:rPr lang="en-CA" dirty="0"/>
              <a:t>Fourth level</a:t>
            </a:r>
          </a:p>
          <a:p>
            <a:pPr lvl="4"/>
            <a:r>
              <a:rPr lang="en-CA" dirty="0"/>
              <a:t>Fifth level</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dirty="0"/>
              <a:t>Click to edit Master text styles</a:t>
            </a:r>
          </a:p>
          <a:p>
            <a:pPr lvl="1"/>
            <a:r>
              <a:rPr lang="en-CA" dirty="0"/>
              <a:t>Second level</a:t>
            </a:r>
          </a:p>
          <a:p>
            <a:pPr lvl="2"/>
            <a:r>
              <a:rPr lang="en-CA" dirty="0"/>
              <a:t>Third level</a:t>
            </a:r>
          </a:p>
          <a:p>
            <a:pPr lvl="3"/>
            <a:r>
              <a:rPr lang="en-CA" dirty="0"/>
              <a:t>Fourth level</a:t>
            </a:r>
          </a:p>
          <a:p>
            <a:pPr lvl="4"/>
            <a:r>
              <a:rPr lang="en-CA" dirty="0"/>
              <a:t>Fifth level</a:t>
            </a:r>
            <a:endParaRPr lang="en-US" dirty="0"/>
          </a:p>
        </p:txBody>
      </p:sp>
      <p:sp>
        <p:nvSpPr>
          <p:cNvPr id="6" name="Footer Placeholder 5"/>
          <p:cNvSpPr>
            <a:spLocks noGrp="1"/>
          </p:cNvSpPr>
          <p:nvPr>
            <p:ph type="ftr" sz="quarter" idx="11"/>
          </p:nvPr>
        </p:nvSpPr>
        <p:spPr/>
        <p:txBody>
          <a:bodyPr/>
          <a:lstStyle>
            <a:lvl1pPr>
              <a:defRPr sz="1200"/>
            </a:lvl1p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sz="1200"/>
            </a:lvl1pPr>
          </a:lstStyle>
          <a:p>
            <a:r>
              <a:rPr lang="en-US" dirty="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0" name="Text Placeholder 16"/>
          <p:cNvSpPr txBox="1">
            <a:spLocks/>
          </p:cNvSpPr>
          <p:nvPr userDrawn="1"/>
        </p:nvSpPr>
        <p:spPr>
          <a:xfrm>
            <a:off x="661872" y="6227343"/>
            <a:ext cx="740802" cy="548482"/>
          </a:xfrm>
          <a:prstGeom prst="rect">
            <a:avLst/>
          </a:prstGeom>
        </p:spPr>
        <p:txBody>
          <a:bodyPr>
            <a:normAutofit/>
          </a:bodyPr>
          <a:lstStyle>
            <a:lvl1pPr marL="0" indent="0" algn="ctr" defTabSz="457200" rtl="0" eaLnBrk="1" latinLnBrk="0" hangingPunct="1">
              <a:spcBef>
                <a:spcPct val="20000"/>
              </a:spcBef>
              <a:buFont typeface="Arial"/>
              <a:buNone/>
              <a:defRPr sz="2800" b="1" kern="1200">
                <a:solidFill>
                  <a:schemeClr val="bg1"/>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Rockwell"/>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Rockwell"/>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Rockwell"/>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Rockwel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dirty="0"/>
              <a:t>#</a:t>
            </a:r>
          </a:p>
        </p:txBody>
      </p:sp>
    </p:spTree>
    <p:extLst>
      <p:ext uri="{BB962C8B-B14F-4D97-AF65-F5344CB8AC3E}">
        <p14:creationId xmlns:p14="http://schemas.microsoft.com/office/powerpoint/2010/main" val="3029786678"/>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Rectangle 5"/>
          <p:cNvSpPr/>
          <p:nvPr userDrawn="1"/>
        </p:nvSpPr>
        <p:spPr>
          <a:xfrm>
            <a:off x="0" y="0"/>
            <a:ext cx="9144000" cy="141763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2" name="Title 1"/>
          <p:cNvSpPr>
            <a:spLocks noGrp="1"/>
          </p:cNvSpPr>
          <p:nvPr>
            <p:ph type="title"/>
          </p:nvPr>
        </p:nvSpPr>
        <p:spPr/>
        <p:txBody>
          <a:bodyPr/>
          <a:lstStyle/>
          <a:p>
            <a:r>
              <a:rPr lang="en-CA" dirty="0"/>
              <a:t>Click to edit Master title style</a:t>
            </a:r>
            <a:endParaRPr lang="en-US" dirty="0"/>
          </a:p>
        </p:txBody>
      </p:sp>
      <p:sp>
        <p:nvSpPr>
          <p:cNvPr id="4" name="Footer Placeholder 3"/>
          <p:cNvSpPr>
            <a:spLocks noGrp="1"/>
          </p:cNvSpPr>
          <p:nvPr>
            <p:ph type="ftr" sz="quarter" idx="11"/>
          </p:nvPr>
        </p:nvSpPr>
        <p:spPr/>
        <p:txBody>
          <a:bodyPr/>
          <a:lstStyle>
            <a:lvl1pPr>
              <a:defRPr sz="1200"/>
            </a:lvl1p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sz="1200"/>
            </a:lvl1pPr>
          </a:lstStyle>
          <a:p>
            <a:r>
              <a:rPr lang="en-US" dirty="0">
                <a:solidFill>
                  <a:prstClr val="black">
                    <a:tint val="75000"/>
                  </a:prstClr>
                </a:solidFill>
              </a:rPr>
              <a:t>1-</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8" name="Text Placeholder 16"/>
          <p:cNvSpPr txBox="1">
            <a:spLocks/>
          </p:cNvSpPr>
          <p:nvPr userDrawn="1"/>
        </p:nvSpPr>
        <p:spPr>
          <a:xfrm>
            <a:off x="661872" y="6209599"/>
            <a:ext cx="740802" cy="548482"/>
          </a:xfrm>
          <a:prstGeom prst="rect">
            <a:avLst/>
          </a:prstGeom>
        </p:spPr>
        <p:txBody>
          <a:bodyPr>
            <a:normAutofit/>
          </a:bodyPr>
          <a:lstStyle>
            <a:lvl1pPr marL="0" indent="0" algn="ctr" defTabSz="457200" rtl="0" eaLnBrk="1" latinLnBrk="0" hangingPunct="1">
              <a:spcBef>
                <a:spcPct val="20000"/>
              </a:spcBef>
              <a:buFont typeface="Arial"/>
              <a:buNone/>
              <a:defRPr sz="2800" b="1" kern="1200">
                <a:solidFill>
                  <a:schemeClr val="bg1"/>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Rockwell"/>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Rockwell"/>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Rockwell"/>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Rockwel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dirty="0"/>
              <a:t>#</a:t>
            </a:r>
          </a:p>
        </p:txBody>
      </p:sp>
      <p:sp>
        <p:nvSpPr>
          <p:cNvPr id="7" name="Content Placeholder 6"/>
          <p:cNvSpPr>
            <a:spLocks noGrp="1"/>
          </p:cNvSpPr>
          <p:nvPr>
            <p:ph sz="quarter" idx="13"/>
          </p:nvPr>
        </p:nvSpPr>
        <p:spPr>
          <a:xfrm>
            <a:off x="457200" y="1089025"/>
            <a:ext cx="8229600" cy="49482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3409528439"/>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dirty="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6" name="Rectangle 15"/>
          <p:cNvSpPr/>
          <p:nvPr userDrawn="1"/>
        </p:nvSpPr>
        <p:spPr>
          <a:xfrm>
            <a:off x="0" y="5140193"/>
            <a:ext cx="2590800" cy="171780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8" name="Title 17"/>
          <p:cNvSpPr>
            <a:spLocks noGrp="1"/>
          </p:cNvSpPr>
          <p:nvPr>
            <p:ph type="title"/>
          </p:nvPr>
        </p:nvSpPr>
        <p:spPr>
          <a:xfrm>
            <a:off x="0" y="-263046"/>
            <a:ext cx="9144000" cy="1417638"/>
          </a:xfrm>
          <a:noFill/>
        </p:spPr>
        <p:txBody>
          <a:bodyPr/>
          <a:lstStyle/>
          <a:p>
            <a:r>
              <a:rPr lang="en-US" dirty="0"/>
              <a:t>Click to edit Master title style</a:t>
            </a:r>
            <a:endParaRPr lang="en-CA" dirty="0"/>
          </a:p>
        </p:txBody>
      </p:sp>
      <p:sp>
        <p:nvSpPr>
          <p:cNvPr id="22" name="Rectangle 21"/>
          <p:cNvSpPr/>
          <p:nvPr userDrawn="1"/>
        </p:nvSpPr>
        <p:spPr>
          <a:xfrm>
            <a:off x="0" y="791337"/>
            <a:ext cx="9144000" cy="45719"/>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Tree>
    <p:extLst>
      <p:ext uri="{BB962C8B-B14F-4D97-AF65-F5344CB8AC3E}">
        <p14:creationId xmlns:p14="http://schemas.microsoft.com/office/powerpoint/2010/main" val="4109290824"/>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6" name="Rectangle 15"/>
          <p:cNvSpPr/>
          <p:nvPr userDrawn="1"/>
        </p:nvSpPr>
        <p:spPr>
          <a:xfrm>
            <a:off x="0" y="5140193"/>
            <a:ext cx="2590800" cy="171780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8" name="Title 17"/>
          <p:cNvSpPr>
            <a:spLocks noGrp="1"/>
          </p:cNvSpPr>
          <p:nvPr>
            <p:ph type="title"/>
          </p:nvPr>
        </p:nvSpPr>
        <p:spPr>
          <a:xfrm>
            <a:off x="0" y="0"/>
            <a:ext cx="9144000" cy="1417638"/>
          </a:xfrm>
          <a:noFill/>
        </p:spPr>
        <p:txBody>
          <a:bodyPr/>
          <a:lstStyle/>
          <a:p>
            <a:r>
              <a:rPr lang="en-US" dirty="0"/>
              <a:t>Click to edit Master title style</a:t>
            </a:r>
            <a:endParaRPr lang="en-CA" dirty="0"/>
          </a:p>
        </p:txBody>
      </p:sp>
      <p:sp>
        <p:nvSpPr>
          <p:cNvPr id="22" name="Rectangle 21"/>
          <p:cNvSpPr/>
          <p:nvPr userDrawn="1"/>
        </p:nvSpPr>
        <p:spPr>
          <a:xfrm>
            <a:off x="0" y="1417638"/>
            <a:ext cx="9144000" cy="45719"/>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Tree>
    <p:extLst>
      <p:ext uri="{BB962C8B-B14F-4D97-AF65-F5344CB8AC3E}">
        <p14:creationId xmlns:p14="http://schemas.microsoft.com/office/powerpoint/2010/main" val="3376288793"/>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lvl1pPr defTabSz="914400" fontAlgn="base">
              <a:spcBef>
                <a:spcPct val="20000"/>
              </a:spcBef>
              <a:spcAft>
                <a:spcPct val="0"/>
              </a:spcAft>
              <a:buFontTx/>
              <a:buChar char="–"/>
              <a:defRPr b="1">
                <a:latin typeface="Calibri" pitchFamily="34" charset="0"/>
              </a:defRPr>
            </a:lvl1pPr>
          </a:lstStyle>
          <a:p>
            <a:pPr>
              <a:defRPr/>
            </a:pPr>
            <a:endParaRPr lang="en-CA" dirty="0">
              <a:solidFill>
                <a:prstClr val="black"/>
              </a:solidFill>
            </a:endParaRPr>
          </a:p>
        </p:txBody>
      </p:sp>
      <p:sp>
        <p:nvSpPr>
          <p:cNvPr id="3" name="Footer Placeholder 2"/>
          <p:cNvSpPr>
            <a:spLocks noGrp="1"/>
          </p:cNvSpPr>
          <p:nvPr>
            <p:ph type="ftr" sz="quarter" idx="11"/>
          </p:nvPr>
        </p:nvSpPr>
        <p:spPr/>
        <p:txBody>
          <a:bodyPr/>
          <a:lstStyle>
            <a:lvl1pPr defTabSz="914400" fontAlgn="base">
              <a:spcBef>
                <a:spcPct val="20000"/>
              </a:spcBef>
              <a:spcAft>
                <a:spcPct val="0"/>
              </a:spcAft>
              <a:buFontTx/>
              <a:buChar char="–"/>
              <a:defRPr b="1">
                <a:latin typeface="Calibri" pitchFamily="34" charset="0"/>
              </a:defRPr>
            </a:lvl1pPr>
          </a:lstStyle>
          <a:p>
            <a:pPr>
              <a:defRPr/>
            </a:pPr>
            <a:r>
              <a:rPr lang="en-CA">
                <a:solidFill>
                  <a:prstClr val="black">
                    <a:tint val="75000"/>
                  </a:prstClr>
                </a:solidFill>
              </a:rPr>
              <a:t>Copyright © 2016 by Nelson Education Ltd.</a:t>
            </a:r>
            <a:endParaRPr lang="en-CA" dirty="0">
              <a:solidFill>
                <a:prstClr val="black">
                  <a:tint val="75000"/>
                </a:prstClr>
              </a:solidFill>
            </a:endParaRPr>
          </a:p>
        </p:txBody>
      </p:sp>
      <p:sp>
        <p:nvSpPr>
          <p:cNvPr id="4" name="Slide Number Placeholder 3"/>
          <p:cNvSpPr>
            <a:spLocks noGrp="1"/>
          </p:cNvSpPr>
          <p:nvPr>
            <p:ph type="sldNum" sz="quarter" idx="12"/>
          </p:nvPr>
        </p:nvSpPr>
        <p:spPr/>
        <p:txBody>
          <a:bodyPr/>
          <a:lstStyle>
            <a:lvl1pPr defTabSz="914400" fontAlgn="base">
              <a:spcBef>
                <a:spcPct val="20000"/>
              </a:spcBef>
              <a:spcAft>
                <a:spcPct val="0"/>
              </a:spcAft>
              <a:buFontTx/>
              <a:buChar char="–"/>
              <a:defRPr b="1">
                <a:latin typeface="Calibri" pitchFamily="34" charset="0"/>
              </a:defRPr>
            </a:lvl1pPr>
          </a:lstStyle>
          <a:p>
            <a:pPr>
              <a:defRPr/>
            </a:pPr>
            <a:fld id="{5D37623F-1E08-46F0-B489-7A70EBB50D10}" type="slidenum">
              <a:rPr lang="en-CA">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425342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5" name="Footer Placeholder 4"/>
          <p:cNvSpPr>
            <a:spLocks noGrp="1"/>
          </p:cNvSpPr>
          <p:nvPr>
            <p:ph type="ftr" sz="quarter" idx="11"/>
          </p:nvPr>
        </p:nvSpPr>
        <p:spPr/>
        <p:txBody>
          <a:bodyPr/>
          <a:lstStyle/>
          <a:p>
            <a:r>
              <a:rPr lang="en-CA"/>
              <a:t>Copyright © 2016 by Nelson Education Ltd.</a:t>
            </a:r>
            <a:endParaRPr lang="en-US"/>
          </a:p>
        </p:txBody>
      </p:sp>
      <p:sp>
        <p:nvSpPr>
          <p:cNvPr id="6" name="Slide Number Placeholder 5"/>
          <p:cNvSpPr>
            <a:spLocks noGrp="1"/>
          </p:cNvSpPr>
          <p:nvPr>
            <p:ph type="sldNum" sz="quarter" idx="12"/>
          </p:nvPr>
        </p:nvSpPr>
        <p:spPr/>
        <p:txBody>
          <a:bodyPr/>
          <a:lstStyle/>
          <a:p>
            <a:fld id="{6FB13874-0C12-034E-97A5-8FB8EF6040E6}" type="slidenum">
              <a:rPr lang="en-US" smtClean="0"/>
              <a:t>‹#›</a:t>
            </a:fld>
            <a:endParaRPr lang="en-US"/>
          </a:p>
        </p:txBody>
      </p:sp>
    </p:spTree>
    <p:extLst>
      <p:ext uri="{BB962C8B-B14F-4D97-AF65-F5344CB8AC3E}">
        <p14:creationId xmlns:p14="http://schemas.microsoft.com/office/powerpoint/2010/main" val="2683714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455449" y="2177812"/>
            <a:ext cx="4952216" cy="1345114"/>
          </a:xfrm>
        </p:spPr>
        <p:txBody>
          <a:bodyPr>
            <a:normAutofit/>
          </a:bodyPr>
          <a:lstStyle>
            <a:lvl1pPr algn="ctr">
              <a:defRPr sz="3200" b="0" i="0" cap="none" baseline="0">
                <a:solidFill>
                  <a:schemeClr val="tx1">
                    <a:lumMod val="75000"/>
                    <a:lumOff val="25000"/>
                  </a:schemeClr>
                </a:solidFill>
                <a:effectLst/>
                <a:latin typeface="Lucida Calligraphy" panose="03010101010101010101" pitchFamily="66" charset="0"/>
                <a:cs typeface="Rockwell"/>
              </a:defRPr>
            </a:lvl1pPr>
          </a:lstStyle>
          <a:p>
            <a:r>
              <a:rPr lang="en-CA" dirty="0"/>
              <a:t>   Chapter </a:t>
            </a:r>
            <a:endParaRPr lang="en-US" dirty="0"/>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3" name="TextBox 12"/>
          <p:cNvSpPr txBox="1"/>
          <p:nvPr userDrawn="1"/>
        </p:nvSpPr>
        <p:spPr>
          <a:xfrm>
            <a:off x="145722" y="871853"/>
            <a:ext cx="8998278" cy="1569660"/>
          </a:xfrm>
          <a:prstGeom prst="rect">
            <a:avLst/>
          </a:prstGeom>
          <a:noFill/>
        </p:spPr>
        <p:txBody>
          <a:bodyPr wrap="square" rtlCol="0">
            <a:spAutoFit/>
          </a:bodyPr>
          <a:lstStyle/>
          <a:p>
            <a:pPr algn="ctr"/>
            <a:r>
              <a:rPr lang="en-US" sz="9600" dirty="0">
                <a:solidFill>
                  <a:prstClr val="black">
                    <a:lumMod val="65000"/>
                    <a:lumOff val="35000"/>
                  </a:prstClr>
                </a:solidFill>
                <a:cs typeface="Arial Black"/>
              </a:rPr>
              <a:t>MKTG 3Ce</a:t>
            </a:r>
          </a:p>
        </p:txBody>
      </p:sp>
      <p:sp>
        <p:nvSpPr>
          <p:cNvPr id="16" name="Rectangle 15"/>
          <p:cNvSpPr/>
          <p:nvPr userDrawn="1"/>
        </p:nvSpPr>
        <p:spPr>
          <a:xfrm>
            <a:off x="0" y="5357768"/>
            <a:ext cx="2590800" cy="136370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endParaRPr lang="en-CA">
              <a:solidFill>
                <a:prstClr val="white"/>
              </a:solidFill>
            </a:endParaRPr>
          </a:p>
        </p:txBody>
      </p:sp>
      <p:sp>
        <p:nvSpPr>
          <p:cNvPr id="14" name="Subtitle 16"/>
          <p:cNvSpPr>
            <a:spLocks noGrp="1"/>
          </p:cNvSpPr>
          <p:nvPr userDrawn="1">
            <p:ph type="subTitle" idx="4294967295"/>
          </p:nvPr>
        </p:nvSpPr>
        <p:spPr>
          <a:xfrm>
            <a:off x="1273731" y="3271621"/>
            <a:ext cx="6595066" cy="1776805"/>
          </a:xfrm>
        </p:spPr>
        <p:txBody>
          <a:bodyPr anchor="ctr">
            <a:normAutofit/>
          </a:bodyPr>
          <a:lstStyle>
            <a:lvl1pPr algn="ctr">
              <a:buNone/>
              <a:defRPr sz="4400" b="1" cap="small" baseline="0">
                <a:solidFill>
                  <a:srgbClr val="9E248D"/>
                </a:solidFill>
                <a:latin typeface="Calibri Light" panose="020F0302020204030204" pitchFamily="34" charset="0"/>
                <a:cs typeface="Calibri Light" panose="020F0302020204030204" pitchFamily="34" charset="0"/>
              </a:defRPr>
            </a:lvl1pPr>
          </a:lstStyle>
          <a:p>
            <a:endParaRPr lang="en-US" dirty="0"/>
          </a:p>
        </p:txBody>
      </p:sp>
      <p:pic>
        <p:nvPicPr>
          <p:cNvPr id="4" name="Picture 3"/>
          <p:cNvPicPr>
            <a:picLocks noChangeAspect="1"/>
          </p:cNvPicPr>
          <p:nvPr userDrawn="1"/>
        </p:nvPicPr>
        <p:blipFill>
          <a:blip r:embed="rId2"/>
          <a:stretch>
            <a:fillRect/>
          </a:stretch>
        </p:blipFill>
        <p:spPr>
          <a:xfrm>
            <a:off x="0" y="-12424"/>
            <a:ext cx="9142531" cy="569431"/>
          </a:xfrm>
          <a:prstGeom prst="rect">
            <a:avLst/>
          </a:prstGeom>
        </p:spPr>
      </p:pic>
      <p:pic>
        <p:nvPicPr>
          <p:cNvPr id="17" name="Picture 16"/>
          <p:cNvPicPr>
            <a:picLocks noChangeAspect="1"/>
          </p:cNvPicPr>
          <p:nvPr userDrawn="1"/>
        </p:nvPicPr>
        <p:blipFill>
          <a:blip r:embed="rId2"/>
          <a:stretch>
            <a:fillRect/>
          </a:stretch>
        </p:blipFill>
        <p:spPr>
          <a:xfrm>
            <a:off x="-1" y="6303909"/>
            <a:ext cx="9142531" cy="569431"/>
          </a:xfrm>
          <a:prstGeom prst="rect">
            <a:avLst/>
          </a:prstGeom>
        </p:spPr>
      </p:pic>
      <p:sp>
        <p:nvSpPr>
          <p:cNvPr id="7" name="Text Placeholder 6"/>
          <p:cNvSpPr>
            <a:spLocks noGrp="1"/>
          </p:cNvSpPr>
          <p:nvPr>
            <p:ph type="body" sz="quarter" idx="13" hasCustomPrompt="1"/>
          </p:nvPr>
        </p:nvSpPr>
        <p:spPr>
          <a:xfrm>
            <a:off x="5329798" y="2287833"/>
            <a:ext cx="1223402" cy="1344613"/>
          </a:xfrm>
        </p:spPr>
        <p:txBody>
          <a:bodyPr>
            <a:noAutofit/>
          </a:bodyPr>
          <a:lstStyle>
            <a:lvl1pPr marL="0" indent="0">
              <a:buNone/>
              <a:defRPr sz="6000">
                <a:solidFill>
                  <a:srgbClr val="CA1789"/>
                </a:solidFill>
                <a:latin typeface="Arial Black" panose="020B0A04020102020204" pitchFamily="34" charset="0"/>
              </a:defRPr>
            </a:lvl1pPr>
          </a:lstStyle>
          <a:p>
            <a:r>
              <a:rPr lang="en-US" sz="6000" dirty="0">
                <a:solidFill>
                  <a:srgbClr val="9E248D"/>
                </a:solidFill>
                <a:latin typeface="Arial Black" panose="020B0A04020102020204" pitchFamily="34" charset="0"/>
                <a:cs typeface="Rod" panose="02030509050101010101" pitchFamily="49" charset="-79"/>
              </a:rPr>
              <a:t>#</a:t>
            </a:r>
            <a:endParaRPr lang="en-CA" sz="6000" dirty="0">
              <a:solidFill>
                <a:srgbClr val="9E248D"/>
              </a:solidFill>
              <a:latin typeface="Arial Black" panose="020B0A04020102020204" pitchFamily="34" charset="0"/>
              <a:cs typeface="Rod" panose="02030509050101010101" pitchFamily="49" charset="-79"/>
            </a:endParaRPr>
          </a:p>
        </p:txBody>
      </p:sp>
    </p:spTree>
    <p:extLst>
      <p:ext uri="{BB962C8B-B14F-4D97-AF65-F5344CB8AC3E}">
        <p14:creationId xmlns:p14="http://schemas.microsoft.com/office/powerpoint/2010/main" val="4146025478"/>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Title Slide">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dirty="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6" name="Rectangle 15"/>
          <p:cNvSpPr/>
          <p:nvPr userDrawn="1"/>
        </p:nvSpPr>
        <p:spPr>
          <a:xfrm>
            <a:off x="0" y="5140193"/>
            <a:ext cx="2590800" cy="171780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7" name="Title 1"/>
          <p:cNvSpPr>
            <a:spLocks noGrp="1"/>
          </p:cNvSpPr>
          <p:nvPr>
            <p:ph type="title"/>
          </p:nvPr>
        </p:nvSpPr>
        <p:spPr>
          <a:xfrm>
            <a:off x="349624" y="557007"/>
            <a:ext cx="8229600" cy="748250"/>
          </a:xfrm>
        </p:spPr>
        <p:txBody>
          <a:bodyPr/>
          <a:lstStyle>
            <a:lvl1pPr>
              <a:defRPr>
                <a:solidFill>
                  <a:schemeClr val="tx1"/>
                </a:solidFill>
              </a:defRPr>
            </a:lvl1pPr>
          </a:lstStyle>
          <a:p>
            <a:r>
              <a:rPr lang="en-CA" dirty="0"/>
              <a:t>Click to edit Master title style</a:t>
            </a:r>
            <a:endParaRPr lang="en-US" dirty="0"/>
          </a:p>
        </p:txBody>
      </p:sp>
      <p:pic>
        <p:nvPicPr>
          <p:cNvPr id="9" name="Picture 8"/>
          <p:cNvPicPr>
            <a:picLocks noChangeAspect="1"/>
          </p:cNvPicPr>
          <p:nvPr userDrawn="1"/>
        </p:nvPicPr>
        <p:blipFill>
          <a:blip r:embed="rId2"/>
          <a:stretch>
            <a:fillRect/>
          </a:stretch>
        </p:blipFill>
        <p:spPr>
          <a:xfrm>
            <a:off x="0" y="0"/>
            <a:ext cx="9142531" cy="304319"/>
          </a:xfrm>
          <a:prstGeom prst="rect">
            <a:avLst/>
          </a:prstGeom>
        </p:spPr>
      </p:pic>
      <p:sp>
        <p:nvSpPr>
          <p:cNvPr id="3" name="Text Placeholder 2"/>
          <p:cNvSpPr>
            <a:spLocks noGrp="1"/>
          </p:cNvSpPr>
          <p:nvPr>
            <p:ph type="body" sz="quarter" idx="13"/>
          </p:nvPr>
        </p:nvSpPr>
        <p:spPr>
          <a:xfrm>
            <a:off x="349250" y="1479550"/>
            <a:ext cx="8283575" cy="46116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Tree>
    <p:extLst>
      <p:ext uri="{BB962C8B-B14F-4D97-AF65-F5344CB8AC3E}">
        <p14:creationId xmlns:p14="http://schemas.microsoft.com/office/powerpoint/2010/main" val="2247661262"/>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455449" y="2177812"/>
            <a:ext cx="4952216" cy="1345114"/>
          </a:xfrm>
        </p:spPr>
        <p:txBody>
          <a:bodyPr>
            <a:normAutofit/>
          </a:bodyPr>
          <a:lstStyle>
            <a:lvl1pPr algn="ctr">
              <a:defRPr sz="3200" b="0" i="0" cap="none" baseline="0">
                <a:solidFill>
                  <a:schemeClr val="tx1">
                    <a:lumMod val="75000"/>
                    <a:lumOff val="25000"/>
                  </a:schemeClr>
                </a:solidFill>
                <a:effectLst/>
                <a:latin typeface="Lucida Calligraphy" panose="03010101010101010101" pitchFamily="66" charset="0"/>
                <a:cs typeface="Rockwell"/>
              </a:defRPr>
            </a:lvl1pPr>
          </a:lstStyle>
          <a:p>
            <a:r>
              <a:rPr lang="en-CA" dirty="0"/>
              <a:t>   Chapter </a:t>
            </a:r>
            <a:endParaRPr lang="en-US" dirty="0"/>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3" name="TextBox 12"/>
          <p:cNvSpPr txBox="1"/>
          <p:nvPr userDrawn="1"/>
        </p:nvSpPr>
        <p:spPr>
          <a:xfrm>
            <a:off x="145722" y="871853"/>
            <a:ext cx="8998278" cy="1569660"/>
          </a:xfrm>
          <a:prstGeom prst="rect">
            <a:avLst/>
          </a:prstGeom>
          <a:noFill/>
        </p:spPr>
        <p:txBody>
          <a:bodyPr wrap="square" rtlCol="0">
            <a:spAutoFit/>
          </a:bodyPr>
          <a:lstStyle/>
          <a:p>
            <a:pPr algn="ctr"/>
            <a:r>
              <a:rPr lang="en-US" sz="9600" dirty="0">
                <a:solidFill>
                  <a:prstClr val="black">
                    <a:lumMod val="65000"/>
                    <a:lumOff val="35000"/>
                  </a:prstClr>
                </a:solidFill>
                <a:cs typeface="Arial Black"/>
              </a:rPr>
              <a:t>MKTG 3Ce</a:t>
            </a:r>
          </a:p>
        </p:txBody>
      </p:sp>
      <p:sp>
        <p:nvSpPr>
          <p:cNvPr id="16" name="Rectangle 15"/>
          <p:cNvSpPr/>
          <p:nvPr userDrawn="1"/>
        </p:nvSpPr>
        <p:spPr>
          <a:xfrm>
            <a:off x="0" y="5357768"/>
            <a:ext cx="2590800" cy="136370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endParaRPr lang="en-CA">
              <a:solidFill>
                <a:prstClr val="white"/>
              </a:solidFill>
            </a:endParaRPr>
          </a:p>
        </p:txBody>
      </p:sp>
      <p:sp>
        <p:nvSpPr>
          <p:cNvPr id="14" name="Subtitle 16"/>
          <p:cNvSpPr>
            <a:spLocks noGrp="1"/>
          </p:cNvSpPr>
          <p:nvPr userDrawn="1">
            <p:ph type="subTitle" idx="4294967295"/>
          </p:nvPr>
        </p:nvSpPr>
        <p:spPr>
          <a:xfrm>
            <a:off x="1273731" y="3271621"/>
            <a:ext cx="6595066" cy="1776805"/>
          </a:xfrm>
        </p:spPr>
        <p:txBody>
          <a:bodyPr anchor="ctr">
            <a:normAutofit/>
          </a:bodyPr>
          <a:lstStyle>
            <a:lvl1pPr algn="ctr">
              <a:buNone/>
              <a:defRPr sz="4400" b="1" cap="small" baseline="0">
                <a:solidFill>
                  <a:srgbClr val="9E248D"/>
                </a:solidFill>
                <a:latin typeface="Calibri Light" panose="020F0302020204030204" pitchFamily="34" charset="0"/>
                <a:cs typeface="Calibri Light" panose="020F0302020204030204" pitchFamily="34" charset="0"/>
              </a:defRPr>
            </a:lvl1pPr>
          </a:lstStyle>
          <a:p>
            <a:endParaRPr lang="en-US" dirty="0"/>
          </a:p>
        </p:txBody>
      </p:sp>
      <p:pic>
        <p:nvPicPr>
          <p:cNvPr id="4" name="Picture 3"/>
          <p:cNvPicPr>
            <a:picLocks noChangeAspect="1"/>
          </p:cNvPicPr>
          <p:nvPr userDrawn="1"/>
        </p:nvPicPr>
        <p:blipFill>
          <a:blip r:embed="rId2"/>
          <a:stretch>
            <a:fillRect/>
          </a:stretch>
        </p:blipFill>
        <p:spPr>
          <a:xfrm>
            <a:off x="0" y="-12424"/>
            <a:ext cx="9142531" cy="569431"/>
          </a:xfrm>
          <a:prstGeom prst="rect">
            <a:avLst/>
          </a:prstGeom>
        </p:spPr>
      </p:pic>
      <p:pic>
        <p:nvPicPr>
          <p:cNvPr id="17" name="Picture 16"/>
          <p:cNvPicPr>
            <a:picLocks noChangeAspect="1"/>
          </p:cNvPicPr>
          <p:nvPr userDrawn="1"/>
        </p:nvPicPr>
        <p:blipFill>
          <a:blip r:embed="rId2"/>
          <a:stretch>
            <a:fillRect/>
          </a:stretch>
        </p:blipFill>
        <p:spPr>
          <a:xfrm>
            <a:off x="-1" y="6303909"/>
            <a:ext cx="9142531" cy="569431"/>
          </a:xfrm>
          <a:prstGeom prst="rect">
            <a:avLst/>
          </a:prstGeom>
        </p:spPr>
      </p:pic>
      <p:sp>
        <p:nvSpPr>
          <p:cNvPr id="7" name="Text Placeholder 6"/>
          <p:cNvSpPr>
            <a:spLocks noGrp="1"/>
          </p:cNvSpPr>
          <p:nvPr>
            <p:ph type="body" sz="quarter" idx="13" hasCustomPrompt="1"/>
          </p:nvPr>
        </p:nvSpPr>
        <p:spPr>
          <a:xfrm>
            <a:off x="5329798" y="2287833"/>
            <a:ext cx="1223402" cy="1344613"/>
          </a:xfrm>
        </p:spPr>
        <p:txBody>
          <a:bodyPr>
            <a:noAutofit/>
          </a:bodyPr>
          <a:lstStyle>
            <a:lvl1pPr marL="0" indent="0">
              <a:buNone/>
              <a:defRPr sz="6000">
                <a:solidFill>
                  <a:srgbClr val="CA1789"/>
                </a:solidFill>
                <a:latin typeface="Arial Black" panose="020B0A04020102020204" pitchFamily="34" charset="0"/>
              </a:defRPr>
            </a:lvl1pPr>
          </a:lstStyle>
          <a:p>
            <a:r>
              <a:rPr lang="en-US" sz="6000" dirty="0">
                <a:solidFill>
                  <a:srgbClr val="9E248D"/>
                </a:solidFill>
                <a:latin typeface="Arial Black" panose="020B0A04020102020204" pitchFamily="34" charset="0"/>
                <a:cs typeface="Rod" panose="02030509050101010101" pitchFamily="49" charset="-79"/>
              </a:rPr>
              <a:t>#</a:t>
            </a:r>
            <a:endParaRPr lang="en-CA" sz="6000" dirty="0">
              <a:solidFill>
                <a:srgbClr val="9E248D"/>
              </a:solidFill>
              <a:latin typeface="Arial Black" panose="020B0A04020102020204" pitchFamily="34" charset="0"/>
              <a:cs typeface="Rod" panose="02030509050101010101" pitchFamily="49" charset="-79"/>
            </a:endParaRPr>
          </a:p>
        </p:txBody>
      </p:sp>
    </p:spTree>
    <p:extLst>
      <p:ext uri="{BB962C8B-B14F-4D97-AF65-F5344CB8AC3E}">
        <p14:creationId xmlns:p14="http://schemas.microsoft.com/office/powerpoint/2010/main" val="3143031980"/>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a:t>Click to edit Master text styles</a:t>
            </a:r>
          </a:p>
          <a:p>
            <a:pPr lvl="1"/>
            <a:r>
              <a:rPr lang="en-CA" dirty="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556343710"/>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dirty="0">
                <a:solidFill>
                  <a:prstClr val="black">
                    <a:tint val="75000"/>
                  </a:prstClr>
                </a:solidFill>
              </a:rPr>
              <a:t>1-</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6" name="Rectangle 15"/>
          <p:cNvSpPr/>
          <p:nvPr userDrawn="1"/>
        </p:nvSpPr>
        <p:spPr>
          <a:xfrm>
            <a:off x="0" y="5140193"/>
            <a:ext cx="2590800" cy="171780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7" name="Title 1"/>
          <p:cNvSpPr>
            <a:spLocks noGrp="1"/>
          </p:cNvSpPr>
          <p:nvPr>
            <p:ph type="title"/>
          </p:nvPr>
        </p:nvSpPr>
        <p:spPr>
          <a:xfrm>
            <a:off x="349624" y="557007"/>
            <a:ext cx="8229600" cy="748250"/>
          </a:xfrm>
        </p:spPr>
        <p:txBody>
          <a:bodyPr/>
          <a:lstStyle>
            <a:lvl1pPr>
              <a:defRPr>
                <a:solidFill>
                  <a:schemeClr val="tx1"/>
                </a:solidFill>
              </a:defRPr>
            </a:lvl1pPr>
          </a:lstStyle>
          <a:p>
            <a:r>
              <a:rPr lang="en-CA" dirty="0"/>
              <a:t>Click to edit Master title style</a:t>
            </a:r>
            <a:endParaRPr lang="en-US" dirty="0"/>
          </a:p>
        </p:txBody>
      </p:sp>
      <p:pic>
        <p:nvPicPr>
          <p:cNvPr id="9" name="Picture 8"/>
          <p:cNvPicPr>
            <a:picLocks noChangeAspect="1"/>
          </p:cNvPicPr>
          <p:nvPr userDrawn="1"/>
        </p:nvPicPr>
        <p:blipFill>
          <a:blip r:embed="rId2"/>
          <a:stretch>
            <a:fillRect/>
          </a:stretch>
        </p:blipFill>
        <p:spPr>
          <a:xfrm>
            <a:off x="0" y="0"/>
            <a:ext cx="9142531" cy="304319"/>
          </a:xfrm>
          <a:prstGeom prst="rect">
            <a:avLst/>
          </a:prstGeom>
        </p:spPr>
      </p:pic>
      <p:sp>
        <p:nvSpPr>
          <p:cNvPr id="3" name="Text Placeholder 2"/>
          <p:cNvSpPr>
            <a:spLocks noGrp="1"/>
          </p:cNvSpPr>
          <p:nvPr>
            <p:ph type="body" sz="quarter" idx="13"/>
          </p:nvPr>
        </p:nvSpPr>
        <p:spPr>
          <a:xfrm>
            <a:off x="349250" y="1479550"/>
            <a:ext cx="8283575" cy="46116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Tree>
    <p:extLst>
      <p:ext uri="{BB962C8B-B14F-4D97-AF65-F5344CB8AC3E}">
        <p14:creationId xmlns:p14="http://schemas.microsoft.com/office/powerpoint/2010/main" val="4084719218"/>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a:stretch>
            <a:fillRect/>
          </a:stretch>
        </p:blipFill>
        <p:spPr>
          <a:xfrm>
            <a:off x="0" y="-12424"/>
            <a:ext cx="9142531" cy="569431"/>
          </a:xfrm>
          <a:prstGeom prst="rect">
            <a:avLst/>
          </a:prstGeom>
        </p:spPr>
      </p:pic>
      <p:sp>
        <p:nvSpPr>
          <p:cNvPr id="8" name="Rectangle 7"/>
          <p:cNvSpPr/>
          <p:nvPr userDrawn="1"/>
        </p:nvSpPr>
        <p:spPr>
          <a:xfrm>
            <a:off x="0" y="0"/>
            <a:ext cx="9144000" cy="141763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2" name="Title 1"/>
          <p:cNvSpPr>
            <a:spLocks noGrp="1"/>
          </p:cNvSpPr>
          <p:nvPr>
            <p:ph type="title"/>
          </p:nvPr>
        </p:nvSpPr>
        <p:spPr>
          <a:xfrm>
            <a:off x="457200" y="545981"/>
            <a:ext cx="8229600" cy="748250"/>
          </a:xfrm>
        </p:spPr>
        <p:txBody>
          <a:bodyPr/>
          <a:lstStyle/>
          <a:p>
            <a:r>
              <a:rPr lang="en-CA" dirty="0"/>
              <a:t>Click to edit Master title style</a:t>
            </a:r>
            <a:endParaRPr lang="en-US" dirty="0"/>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dirty="0"/>
              <a:t>Click to edit Master text styles</a:t>
            </a:r>
          </a:p>
          <a:p>
            <a:pPr lvl="1"/>
            <a:r>
              <a:rPr lang="en-CA" dirty="0"/>
              <a:t>Second level</a:t>
            </a:r>
          </a:p>
          <a:p>
            <a:pPr lvl="2"/>
            <a:r>
              <a:rPr lang="en-CA" dirty="0"/>
              <a:t>Third level</a:t>
            </a:r>
          </a:p>
          <a:p>
            <a:pPr lvl="3"/>
            <a:r>
              <a:rPr lang="en-CA" dirty="0"/>
              <a:t>Fourth level</a:t>
            </a:r>
          </a:p>
          <a:p>
            <a:pPr lvl="4"/>
            <a:r>
              <a:rPr lang="en-CA" dirty="0"/>
              <a:t>Fifth level</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dirty="0"/>
              <a:t>Click to edit Master text styles</a:t>
            </a:r>
          </a:p>
          <a:p>
            <a:pPr lvl="1"/>
            <a:r>
              <a:rPr lang="en-CA" dirty="0"/>
              <a:t>Second level</a:t>
            </a:r>
          </a:p>
          <a:p>
            <a:pPr lvl="2"/>
            <a:r>
              <a:rPr lang="en-CA" dirty="0"/>
              <a:t>Third level</a:t>
            </a:r>
          </a:p>
          <a:p>
            <a:pPr lvl="3"/>
            <a:r>
              <a:rPr lang="en-CA" dirty="0"/>
              <a:t>Fourth level</a:t>
            </a:r>
          </a:p>
          <a:p>
            <a:pPr lvl="4"/>
            <a:r>
              <a:rPr lang="en-CA" dirty="0"/>
              <a:t>Fifth level</a:t>
            </a:r>
            <a:endParaRPr lang="en-US" dirty="0"/>
          </a:p>
        </p:txBody>
      </p:sp>
      <p:sp>
        <p:nvSpPr>
          <p:cNvPr id="6" name="Footer Placeholder 5"/>
          <p:cNvSpPr>
            <a:spLocks noGrp="1"/>
          </p:cNvSpPr>
          <p:nvPr>
            <p:ph type="ftr" sz="quarter" idx="11"/>
          </p:nvPr>
        </p:nvSpPr>
        <p:spPr/>
        <p:txBody>
          <a:bodyPr/>
          <a:lstStyle>
            <a:lvl1pPr>
              <a:defRPr sz="1200"/>
            </a:lvl1p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sz="1200"/>
            </a:lvl1pPr>
          </a:lstStyle>
          <a:p>
            <a:r>
              <a:rPr lang="en-US" dirty="0">
                <a:solidFill>
                  <a:prstClr val="black">
                    <a:tint val="75000"/>
                  </a:prstClr>
                </a:solidFill>
              </a:rPr>
              <a:t>1-</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0" name="Text Placeholder 16"/>
          <p:cNvSpPr txBox="1">
            <a:spLocks/>
          </p:cNvSpPr>
          <p:nvPr userDrawn="1"/>
        </p:nvSpPr>
        <p:spPr>
          <a:xfrm>
            <a:off x="661872" y="6227343"/>
            <a:ext cx="740802" cy="548482"/>
          </a:xfrm>
          <a:prstGeom prst="rect">
            <a:avLst/>
          </a:prstGeom>
        </p:spPr>
        <p:txBody>
          <a:bodyPr>
            <a:normAutofit/>
          </a:bodyPr>
          <a:lstStyle>
            <a:lvl1pPr marL="0" indent="0" algn="ctr" defTabSz="457200" rtl="0" eaLnBrk="1" latinLnBrk="0" hangingPunct="1">
              <a:spcBef>
                <a:spcPct val="20000"/>
              </a:spcBef>
              <a:buFont typeface="Arial"/>
              <a:buNone/>
              <a:defRPr sz="2800" b="1" kern="1200">
                <a:solidFill>
                  <a:schemeClr val="bg1"/>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Rockwell"/>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Rockwell"/>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Rockwell"/>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Rockwel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dirty="0">
                <a:solidFill>
                  <a:prstClr val="white"/>
                </a:solidFill>
              </a:rPr>
              <a:t>#</a:t>
            </a:r>
          </a:p>
        </p:txBody>
      </p:sp>
    </p:spTree>
    <p:extLst>
      <p:ext uri="{BB962C8B-B14F-4D97-AF65-F5344CB8AC3E}">
        <p14:creationId xmlns:p14="http://schemas.microsoft.com/office/powerpoint/2010/main" val="2049335996"/>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Rectangle 5"/>
          <p:cNvSpPr/>
          <p:nvPr userDrawn="1"/>
        </p:nvSpPr>
        <p:spPr>
          <a:xfrm>
            <a:off x="0" y="0"/>
            <a:ext cx="9144000" cy="141763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2" name="Title 1"/>
          <p:cNvSpPr>
            <a:spLocks noGrp="1"/>
          </p:cNvSpPr>
          <p:nvPr>
            <p:ph type="title"/>
          </p:nvPr>
        </p:nvSpPr>
        <p:spPr/>
        <p:txBody>
          <a:bodyPr/>
          <a:lstStyle/>
          <a:p>
            <a:r>
              <a:rPr lang="en-CA" dirty="0"/>
              <a:t>Click to edit Master title style</a:t>
            </a:r>
            <a:endParaRPr lang="en-US" dirty="0"/>
          </a:p>
        </p:txBody>
      </p:sp>
      <p:sp>
        <p:nvSpPr>
          <p:cNvPr id="4" name="Footer Placeholder 3"/>
          <p:cNvSpPr>
            <a:spLocks noGrp="1"/>
          </p:cNvSpPr>
          <p:nvPr>
            <p:ph type="ftr" sz="quarter" idx="11"/>
          </p:nvPr>
        </p:nvSpPr>
        <p:spPr/>
        <p:txBody>
          <a:bodyPr/>
          <a:lstStyle>
            <a:lvl1pPr>
              <a:defRPr sz="1200"/>
            </a:lvl1p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sz="1200"/>
            </a:lvl1pPr>
          </a:lstStyle>
          <a:p>
            <a:r>
              <a:rPr lang="en-US" dirty="0">
                <a:solidFill>
                  <a:prstClr val="black">
                    <a:tint val="75000"/>
                  </a:prstClr>
                </a:solidFill>
              </a:rPr>
              <a:t>1-</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8" name="Text Placeholder 16"/>
          <p:cNvSpPr txBox="1">
            <a:spLocks/>
          </p:cNvSpPr>
          <p:nvPr userDrawn="1"/>
        </p:nvSpPr>
        <p:spPr>
          <a:xfrm>
            <a:off x="661872" y="6209599"/>
            <a:ext cx="740802" cy="548482"/>
          </a:xfrm>
          <a:prstGeom prst="rect">
            <a:avLst/>
          </a:prstGeom>
        </p:spPr>
        <p:txBody>
          <a:bodyPr>
            <a:normAutofit/>
          </a:bodyPr>
          <a:lstStyle>
            <a:lvl1pPr marL="0" indent="0" algn="ctr" defTabSz="457200" rtl="0" eaLnBrk="1" latinLnBrk="0" hangingPunct="1">
              <a:spcBef>
                <a:spcPct val="20000"/>
              </a:spcBef>
              <a:buFont typeface="Arial"/>
              <a:buNone/>
              <a:defRPr sz="2800" b="1" kern="1200">
                <a:solidFill>
                  <a:schemeClr val="bg1"/>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Rockwell"/>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Rockwell"/>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Rockwell"/>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Rockwel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dirty="0">
                <a:solidFill>
                  <a:prstClr val="white"/>
                </a:solidFill>
              </a:rPr>
              <a:t>#</a:t>
            </a:r>
          </a:p>
        </p:txBody>
      </p:sp>
      <p:sp>
        <p:nvSpPr>
          <p:cNvPr id="7" name="Content Placeholder 6"/>
          <p:cNvSpPr>
            <a:spLocks noGrp="1"/>
          </p:cNvSpPr>
          <p:nvPr>
            <p:ph sz="quarter" idx="13"/>
          </p:nvPr>
        </p:nvSpPr>
        <p:spPr>
          <a:xfrm>
            <a:off x="457200" y="1089025"/>
            <a:ext cx="8229600" cy="49482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1903312662"/>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dirty="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6" name="Rectangle 15"/>
          <p:cNvSpPr/>
          <p:nvPr userDrawn="1"/>
        </p:nvSpPr>
        <p:spPr>
          <a:xfrm>
            <a:off x="0" y="5140193"/>
            <a:ext cx="2590800" cy="171780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8" name="Title 17"/>
          <p:cNvSpPr>
            <a:spLocks noGrp="1"/>
          </p:cNvSpPr>
          <p:nvPr>
            <p:ph type="title"/>
          </p:nvPr>
        </p:nvSpPr>
        <p:spPr>
          <a:xfrm>
            <a:off x="0" y="-263046"/>
            <a:ext cx="9144000" cy="1417638"/>
          </a:xfrm>
          <a:noFill/>
        </p:spPr>
        <p:txBody>
          <a:bodyPr/>
          <a:lstStyle/>
          <a:p>
            <a:r>
              <a:rPr lang="en-US" dirty="0"/>
              <a:t>Click to edit Master title style</a:t>
            </a:r>
            <a:endParaRPr lang="en-CA" dirty="0"/>
          </a:p>
        </p:txBody>
      </p:sp>
      <p:sp>
        <p:nvSpPr>
          <p:cNvPr id="22" name="Rectangle 21"/>
          <p:cNvSpPr/>
          <p:nvPr userDrawn="1"/>
        </p:nvSpPr>
        <p:spPr>
          <a:xfrm>
            <a:off x="0" y="791337"/>
            <a:ext cx="9144000" cy="45719"/>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Tree>
    <p:extLst>
      <p:ext uri="{BB962C8B-B14F-4D97-AF65-F5344CB8AC3E}">
        <p14:creationId xmlns:p14="http://schemas.microsoft.com/office/powerpoint/2010/main" val="557016989"/>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6" name="Rectangle 15"/>
          <p:cNvSpPr/>
          <p:nvPr userDrawn="1"/>
        </p:nvSpPr>
        <p:spPr>
          <a:xfrm>
            <a:off x="0" y="5140193"/>
            <a:ext cx="2590800" cy="171780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8" name="Title 17"/>
          <p:cNvSpPr>
            <a:spLocks noGrp="1"/>
          </p:cNvSpPr>
          <p:nvPr>
            <p:ph type="title"/>
          </p:nvPr>
        </p:nvSpPr>
        <p:spPr>
          <a:xfrm>
            <a:off x="0" y="0"/>
            <a:ext cx="9144000" cy="1417638"/>
          </a:xfrm>
          <a:noFill/>
        </p:spPr>
        <p:txBody>
          <a:bodyPr/>
          <a:lstStyle/>
          <a:p>
            <a:r>
              <a:rPr lang="en-US" dirty="0"/>
              <a:t>Click to edit Master title style</a:t>
            </a:r>
            <a:endParaRPr lang="en-CA" dirty="0"/>
          </a:p>
        </p:txBody>
      </p:sp>
      <p:sp>
        <p:nvSpPr>
          <p:cNvPr id="22" name="Rectangle 21"/>
          <p:cNvSpPr/>
          <p:nvPr userDrawn="1"/>
        </p:nvSpPr>
        <p:spPr>
          <a:xfrm>
            <a:off x="0" y="1417638"/>
            <a:ext cx="9144000" cy="45719"/>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Tree>
    <p:extLst>
      <p:ext uri="{BB962C8B-B14F-4D97-AF65-F5344CB8AC3E}">
        <p14:creationId xmlns:p14="http://schemas.microsoft.com/office/powerpoint/2010/main" val="203807608"/>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lvl1pPr defTabSz="914400" fontAlgn="base">
              <a:spcBef>
                <a:spcPct val="20000"/>
              </a:spcBef>
              <a:spcAft>
                <a:spcPct val="0"/>
              </a:spcAft>
              <a:buFontTx/>
              <a:buChar char="–"/>
              <a:defRPr b="1">
                <a:latin typeface="Calibri" pitchFamily="34" charset="0"/>
              </a:defRPr>
            </a:lvl1pPr>
          </a:lstStyle>
          <a:p>
            <a:pPr>
              <a:defRPr/>
            </a:pPr>
            <a:endParaRPr lang="en-CA" dirty="0">
              <a:solidFill>
                <a:prstClr val="black"/>
              </a:solidFill>
            </a:endParaRPr>
          </a:p>
        </p:txBody>
      </p:sp>
      <p:sp>
        <p:nvSpPr>
          <p:cNvPr id="3" name="Footer Placeholder 2"/>
          <p:cNvSpPr>
            <a:spLocks noGrp="1"/>
          </p:cNvSpPr>
          <p:nvPr>
            <p:ph type="ftr" sz="quarter" idx="11"/>
          </p:nvPr>
        </p:nvSpPr>
        <p:spPr/>
        <p:txBody>
          <a:bodyPr/>
          <a:lstStyle>
            <a:lvl1pPr defTabSz="914400" fontAlgn="base">
              <a:spcBef>
                <a:spcPct val="20000"/>
              </a:spcBef>
              <a:spcAft>
                <a:spcPct val="0"/>
              </a:spcAft>
              <a:buFontTx/>
              <a:buChar char="–"/>
              <a:defRPr b="1">
                <a:latin typeface="Calibri" pitchFamily="34" charset="0"/>
              </a:defRPr>
            </a:lvl1pPr>
          </a:lstStyle>
          <a:p>
            <a:pPr>
              <a:defRPr/>
            </a:pPr>
            <a:r>
              <a:rPr lang="en-CA">
                <a:solidFill>
                  <a:prstClr val="black">
                    <a:tint val="75000"/>
                  </a:prstClr>
                </a:solidFill>
              </a:rPr>
              <a:t>Copyright © 2016 by Nelson Education Ltd.</a:t>
            </a:r>
            <a:endParaRPr lang="en-CA" dirty="0">
              <a:solidFill>
                <a:prstClr val="black">
                  <a:tint val="75000"/>
                </a:prstClr>
              </a:solidFill>
            </a:endParaRPr>
          </a:p>
        </p:txBody>
      </p:sp>
      <p:sp>
        <p:nvSpPr>
          <p:cNvPr id="4" name="Slide Number Placeholder 3"/>
          <p:cNvSpPr>
            <a:spLocks noGrp="1"/>
          </p:cNvSpPr>
          <p:nvPr>
            <p:ph type="sldNum" sz="quarter" idx="12"/>
          </p:nvPr>
        </p:nvSpPr>
        <p:spPr/>
        <p:txBody>
          <a:bodyPr/>
          <a:lstStyle>
            <a:lvl1pPr defTabSz="914400" fontAlgn="base">
              <a:spcBef>
                <a:spcPct val="20000"/>
              </a:spcBef>
              <a:spcAft>
                <a:spcPct val="0"/>
              </a:spcAft>
              <a:buFontTx/>
              <a:buChar char="–"/>
              <a:defRPr b="1">
                <a:latin typeface="Calibri" pitchFamily="34" charset="0"/>
              </a:defRPr>
            </a:lvl1pPr>
          </a:lstStyle>
          <a:p>
            <a:pPr>
              <a:defRPr/>
            </a:pPr>
            <a:fld id="{5D37623F-1E08-46F0-B489-7A70EBB50D10}" type="slidenum">
              <a:rPr lang="en-CA">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2705841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solidFill>
                <a:prstClr val="black"/>
              </a:solidFill>
            </a:endParaRPr>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FB13874-0C12-034E-97A5-8FB8EF6040E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504803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a:p>
        </p:txBody>
      </p:sp>
      <p:sp>
        <p:nvSpPr>
          <p:cNvPr id="3" name="Content Placeholder 2"/>
          <p:cNvSpPr>
            <a:spLocks noGrp="1"/>
          </p:cNvSpPr>
          <p:nvPr>
            <p:ph idx="1"/>
          </p:nvPr>
        </p:nvSpPr>
        <p:spPr/>
        <p:txBody>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solidFill>
                <a:prstClr val="black"/>
              </a:solidFill>
            </a:endParaRPr>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FB13874-0C12-034E-97A5-8FB8EF6040E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822539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a:xfrm>
            <a:off x="6553200" y="6356352"/>
            <a:ext cx="2133600" cy="365125"/>
          </a:xfrm>
          <a:prstGeom prst="rect">
            <a:avLst/>
          </a:prstGeom>
        </p:spPr>
        <p:txBody>
          <a:bodyPr/>
          <a:lstStyle/>
          <a:p>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3" name="TextBox 12"/>
          <p:cNvSpPr txBox="1"/>
          <p:nvPr userDrawn="1"/>
        </p:nvSpPr>
        <p:spPr>
          <a:xfrm>
            <a:off x="145722" y="871854"/>
            <a:ext cx="8998278" cy="1200329"/>
          </a:xfrm>
          <a:prstGeom prst="rect">
            <a:avLst/>
          </a:prstGeom>
          <a:noFill/>
        </p:spPr>
        <p:txBody>
          <a:bodyPr wrap="square" rtlCol="0">
            <a:spAutoFit/>
          </a:bodyPr>
          <a:lstStyle/>
          <a:p>
            <a:pPr algn="ctr"/>
            <a:r>
              <a:rPr lang="en-US" sz="7200" dirty="0">
                <a:solidFill>
                  <a:prstClr val="black">
                    <a:lumMod val="65000"/>
                    <a:lumOff val="35000"/>
                  </a:prstClr>
                </a:solidFill>
                <a:cs typeface="Arial Black"/>
              </a:rPr>
              <a:t>MKTG 3Ce</a:t>
            </a:r>
          </a:p>
        </p:txBody>
      </p:sp>
      <p:sp>
        <p:nvSpPr>
          <p:cNvPr id="16" name="Rectangle 15"/>
          <p:cNvSpPr/>
          <p:nvPr userDrawn="1"/>
        </p:nvSpPr>
        <p:spPr>
          <a:xfrm>
            <a:off x="0" y="5357770"/>
            <a:ext cx="2590800" cy="136370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endParaRPr lang="en-CA" sz="1350">
              <a:solidFill>
                <a:prstClr val="white"/>
              </a:solidFill>
            </a:endParaRPr>
          </a:p>
        </p:txBody>
      </p:sp>
      <p:pic>
        <p:nvPicPr>
          <p:cNvPr id="4" name="Picture 3"/>
          <p:cNvPicPr>
            <a:picLocks noChangeAspect="1"/>
          </p:cNvPicPr>
          <p:nvPr userDrawn="1"/>
        </p:nvPicPr>
        <p:blipFill>
          <a:blip r:embed="rId2"/>
          <a:stretch>
            <a:fillRect/>
          </a:stretch>
        </p:blipFill>
        <p:spPr>
          <a:xfrm>
            <a:off x="1" y="-12424"/>
            <a:ext cx="9142531" cy="569431"/>
          </a:xfrm>
          <a:prstGeom prst="rect">
            <a:avLst/>
          </a:prstGeom>
        </p:spPr>
      </p:pic>
      <p:pic>
        <p:nvPicPr>
          <p:cNvPr id="17" name="Picture 16"/>
          <p:cNvPicPr>
            <a:picLocks noChangeAspect="1"/>
          </p:cNvPicPr>
          <p:nvPr userDrawn="1"/>
        </p:nvPicPr>
        <p:blipFill>
          <a:blip r:embed="rId2"/>
          <a:stretch>
            <a:fillRect/>
          </a:stretch>
        </p:blipFill>
        <p:spPr>
          <a:xfrm>
            <a:off x="-1" y="6303911"/>
            <a:ext cx="9142531" cy="569431"/>
          </a:xfrm>
          <a:prstGeom prst="rect">
            <a:avLst/>
          </a:prstGeom>
        </p:spPr>
      </p:pic>
      <p:sp>
        <p:nvSpPr>
          <p:cNvPr id="12" name="Text Placeholder 11"/>
          <p:cNvSpPr>
            <a:spLocks noGrp="1"/>
          </p:cNvSpPr>
          <p:nvPr>
            <p:ph type="body" sz="quarter" idx="13" hasCustomPrompt="1"/>
          </p:nvPr>
        </p:nvSpPr>
        <p:spPr>
          <a:xfrm>
            <a:off x="4964113" y="2126848"/>
            <a:ext cx="1589087" cy="1089025"/>
          </a:xfrm>
        </p:spPr>
        <p:txBody>
          <a:bodyPr>
            <a:noAutofit/>
          </a:bodyPr>
          <a:lstStyle>
            <a:lvl1pPr marL="0" indent="0" algn="ctr">
              <a:buNone/>
              <a:defRPr sz="6600" b="1">
                <a:solidFill>
                  <a:srgbClr val="A0218C"/>
                </a:solidFill>
              </a:defRPr>
            </a:lvl1pPr>
          </a:lstStyle>
          <a:p>
            <a:pPr lvl="0"/>
            <a:r>
              <a:rPr lang="en-US" dirty="0"/>
              <a:t>#</a:t>
            </a:r>
            <a:endParaRPr lang="en-CA" dirty="0"/>
          </a:p>
        </p:txBody>
      </p:sp>
      <p:sp>
        <p:nvSpPr>
          <p:cNvPr id="19" name="TextBox 18"/>
          <p:cNvSpPr txBox="1"/>
          <p:nvPr userDrawn="1"/>
        </p:nvSpPr>
        <p:spPr>
          <a:xfrm>
            <a:off x="3230340" y="2534896"/>
            <a:ext cx="2067801" cy="584775"/>
          </a:xfrm>
          <a:prstGeom prst="rect">
            <a:avLst/>
          </a:prstGeom>
          <a:noFill/>
        </p:spPr>
        <p:txBody>
          <a:bodyPr wrap="square" rtlCol="0">
            <a:spAutoFit/>
          </a:bodyPr>
          <a:lstStyle/>
          <a:p>
            <a:r>
              <a:rPr lang="en-US" sz="3200" dirty="0">
                <a:solidFill>
                  <a:prstClr val="black">
                    <a:lumMod val="65000"/>
                    <a:lumOff val="35000"/>
                  </a:prstClr>
                </a:solidFill>
                <a:latin typeface="Lucida Calligraphy" panose="03010101010101010101" pitchFamily="66" charset="0"/>
              </a:rPr>
              <a:t>Chapter</a:t>
            </a:r>
            <a:endParaRPr lang="en-CA" sz="3200" dirty="0">
              <a:solidFill>
                <a:prstClr val="black">
                  <a:lumMod val="65000"/>
                  <a:lumOff val="35000"/>
                </a:prstClr>
              </a:solidFill>
            </a:endParaRPr>
          </a:p>
        </p:txBody>
      </p:sp>
      <p:sp>
        <p:nvSpPr>
          <p:cNvPr id="21" name="Text Placeholder 20"/>
          <p:cNvSpPr>
            <a:spLocks noGrp="1"/>
          </p:cNvSpPr>
          <p:nvPr>
            <p:ph type="body" sz="quarter" idx="14"/>
          </p:nvPr>
        </p:nvSpPr>
        <p:spPr>
          <a:xfrm>
            <a:off x="1957388" y="3539134"/>
            <a:ext cx="5335587" cy="1760538"/>
          </a:xfrm>
        </p:spPr>
        <p:txBody>
          <a:bodyPr>
            <a:normAutofit/>
          </a:bodyPr>
          <a:lstStyle>
            <a:lvl1pPr marL="0" indent="0" algn="ctr">
              <a:buFontTx/>
              <a:buNone/>
              <a:defRPr sz="4000" b="1" cap="small" baseline="0">
                <a:solidFill>
                  <a:srgbClr val="A0218C"/>
                </a:solidFill>
                <a:latin typeface="Calibri Light" panose="020F0302020204030204" pitchFamily="34" charset="0"/>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dirty="0"/>
              <a:t>Click to edit Master text styles</a:t>
            </a:r>
          </a:p>
        </p:txBody>
      </p:sp>
    </p:spTree>
    <p:extLst>
      <p:ext uri="{BB962C8B-B14F-4D97-AF65-F5344CB8AC3E}">
        <p14:creationId xmlns:p14="http://schemas.microsoft.com/office/powerpoint/2010/main" val="3379742559"/>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buFont typeface="Wingdings" charset="2"/>
              <a:buChar char="§"/>
              <a:defRPr/>
            </a:lvl1pPr>
            <a:lvl2pPr>
              <a:buFont typeface="Wingdings" charset="2"/>
              <a:buChar char="§"/>
              <a:defRPr/>
            </a:lvl2pPr>
            <a:lvl3pPr>
              <a:buFont typeface="Wingdings" charset="2"/>
              <a:buChar char="§"/>
              <a:defRPr/>
            </a:lvl3pPr>
            <a:lvl4pPr>
              <a:buFont typeface="Wingdings" charset="2"/>
              <a:buChar char="§"/>
              <a:defRPr/>
            </a:lvl4pPr>
            <a:lvl5pPr>
              <a:buFont typeface="Wingdings" charset="2"/>
              <a:buChar char="§"/>
              <a:defRPr/>
            </a:lvl5pPr>
          </a:lstStyle>
          <a:p>
            <a:pPr lvl="0"/>
            <a:r>
              <a:rPr lang="en-CA" dirty="0"/>
              <a:t>Click to edit Master text styles</a:t>
            </a:r>
          </a:p>
          <a:p>
            <a:pPr lvl="1"/>
            <a:r>
              <a:rPr lang="en-CA" dirty="0"/>
              <a:t>Second level</a:t>
            </a:r>
          </a:p>
          <a:p>
            <a:pPr lvl="2"/>
            <a:r>
              <a:rPr lang="en-CA" dirty="0"/>
              <a:t>Third level</a:t>
            </a:r>
          </a:p>
          <a:p>
            <a:pPr lvl="3"/>
            <a:r>
              <a:rPr lang="en-CA" dirty="0"/>
              <a:t>Fourth level</a:t>
            </a:r>
          </a:p>
          <a:p>
            <a:pPr lvl="4"/>
            <a:r>
              <a:rPr lang="en-CA" dirty="0"/>
              <a:t>Fifth level</a:t>
            </a:r>
            <a:endParaRPr lang="en-US" dirty="0"/>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8" name="Text Placeholder 11"/>
          <p:cNvSpPr>
            <a:spLocks noGrp="1"/>
          </p:cNvSpPr>
          <p:nvPr>
            <p:ph type="body" sz="quarter" idx="13" hasCustomPrompt="1"/>
          </p:nvPr>
        </p:nvSpPr>
        <p:spPr>
          <a:xfrm>
            <a:off x="901234" y="6161496"/>
            <a:ext cx="671559" cy="754836"/>
          </a:xfrm>
        </p:spPr>
        <p:txBody>
          <a:bodyPr>
            <a:normAutofit/>
          </a:bodyPr>
          <a:lstStyle>
            <a:lvl1pPr marL="0" indent="0">
              <a:buFontTx/>
              <a:buNone/>
              <a:defRPr sz="3200">
                <a:solidFill>
                  <a:schemeClr val="bg1">
                    <a:lumMod val="95000"/>
                  </a:schemeClr>
                </a:solidFill>
              </a:defRPr>
            </a:lvl1pPr>
          </a:lstStyle>
          <a:p>
            <a:pPr lvl="0"/>
            <a:r>
              <a:rPr lang="en-US" dirty="0"/>
              <a:t> #</a:t>
            </a:r>
            <a:endParaRPr lang="en-CA" dirty="0"/>
          </a:p>
        </p:txBody>
      </p:sp>
    </p:spTree>
    <p:extLst>
      <p:ext uri="{BB962C8B-B14F-4D97-AF65-F5344CB8AC3E}">
        <p14:creationId xmlns:p14="http://schemas.microsoft.com/office/powerpoint/2010/main" val="958845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13447" y="6120467"/>
            <a:ext cx="833718" cy="731837"/>
          </a:xfrm>
          <a:prstGeom prst="rect">
            <a:avLst/>
          </a:prstGeom>
          <a:solidFill>
            <a:schemeClr val="bg1">
              <a:lumMod val="85000"/>
            </a:schemeClr>
          </a:solidFill>
          <a:ln>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solidFill>
                <a:prstClr val="white"/>
              </a:solidFill>
            </a:endParaRPr>
          </a:p>
        </p:txBody>
      </p:sp>
      <p:sp>
        <p:nvSpPr>
          <p:cNvPr id="2" name="Title Placeholder 1"/>
          <p:cNvSpPr>
            <a:spLocks noGrp="1"/>
          </p:cNvSpPr>
          <p:nvPr>
            <p:ph type="title"/>
          </p:nvPr>
        </p:nvSpPr>
        <p:spPr>
          <a:xfrm>
            <a:off x="457200" y="168439"/>
            <a:ext cx="8229600" cy="748250"/>
          </a:xfrm>
          <a:prstGeom prst="rect">
            <a:avLst/>
          </a:prstGeom>
        </p:spPr>
        <p:txBody>
          <a:bodyPr vert="horz" lIns="91440" tIns="45720" rIns="91440" bIns="45720" rtlCol="0" anchor="ctr">
            <a:normAutofit/>
          </a:bodyPr>
          <a:lstStyle/>
          <a:p>
            <a:r>
              <a:rPr lang="en-CA" dirty="0"/>
              <a:t>Click to edit Master title style</a:t>
            </a:r>
            <a:endParaRPr lang="en-US" dirty="0"/>
          </a:p>
        </p:txBody>
      </p:sp>
      <p:sp>
        <p:nvSpPr>
          <p:cNvPr id="3" name="Text Placeholder 2"/>
          <p:cNvSpPr>
            <a:spLocks noGrp="1"/>
          </p:cNvSpPr>
          <p:nvPr>
            <p:ph type="body" idx="1"/>
          </p:nvPr>
        </p:nvSpPr>
        <p:spPr>
          <a:xfrm>
            <a:off x="457200" y="1177872"/>
            <a:ext cx="8229600" cy="4948292"/>
          </a:xfrm>
          <a:prstGeom prst="rect">
            <a:avLst/>
          </a:prstGeom>
        </p:spPr>
        <p:txBody>
          <a:bodyPr vert="horz" lIns="91440" tIns="45720" rIns="91440" bIns="45720" rtlCol="0">
            <a:normAutofit/>
          </a:bodyPr>
          <a:lstStyle/>
          <a:p>
            <a:pPr lvl="0"/>
            <a:r>
              <a:rPr lang="en-CA" dirty="0"/>
              <a:t>Click to edit Master text styles</a:t>
            </a:r>
          </a:p>
          <a:p>
            <a:pPr lvl="1"/>
            <a:r>
              <a:rPr lang="en-CA" dirty="0"/>
              <a:t>Second level</a:t>
            </a:r>
          </a:p>
          <a:p>
            <a:pPr lvl="2"/>
            <a:r>
              <a:rPr lang="en-CA" dirty="0"/>
              <a:t>Third level</a:t>
            </a:r>
          </a:p>
          <a:p>
            <a:pPr lvl="3"/>
            <a:r>
              <a:rPr lang="en-CA" dirty="0"/>
              <a:t>Fourth level</a:t>
            </a:r>
          </a:p>
          <a:p>
            <a:pPr lvl="4"/>
            <a:r>
              <a:rPr lang="en-CA" dirty="0"/>
              <a:t>Fifth level</a:t>
            </a:r>
            <a:endParaRPr lang="en-US" dirty="0"/>
          </a:p>
        </p:txBody>
      </p:sp>
      <p:sp>
        <p:nvSpPr>
          <p:cNvPr id="5" name="Footer Placeholder 4"/>
          <p:cNvSpPr>
            <a:spLocks noGrp="1"/>
          </p:cNvSpPr>
          <p:nvPr>
            <p:ph type="ftr" sz="quarter" idx="3"/>
          </p:nvPr>
        </p:nvSpPr>
        <p:spPr>
          <a:xfrm>
            <a:off x="2721245" y="6356350"/>
            <a:ext cx="3004996" cy="365125"/>
          </a:xfrm>
          <a:prstGeom prst="rect">
            <a:avLst/>
          </a:prstGeom>
        </p:spPr>
        <p:txBody>
          <a:bodyPr vert="horz" lIns="91440" tIns="45720" rIns="91440" bIns="45720" rtlCol="0" anchor="ctr"/>
          <a:lstStyle>
            <a:lvl1pPr algn="ctr">
              <a:defRPr sz="1200">
                <a:solidFill>
                  <a:schemeClr val="tx1">
                    <a:tint val="75000"/>
                  </a:schemeClr>
                </a:solidFill>
                <a:latin typeface="Times New Roman" pitchFamily="18" charset="0"/>
                <a:cs typeface="Times New Roman" pitchFamily="18" charset="0"/>
              </a:defRPr>
            </a:lvl1p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Times New Roman" pitchFamily="18" charset="0"/>
                <a:cs typeface="Times New Roman" pitchFamily="18" charset="0"/>
              </a:defRPr>
            </a:lvl1pPr>
          </a:lstStyle>
          <a:p>
            <a:r>
              <a:rPr lang="en-US" dirty="0">
                <a:solidFill>
                  <a:prstClr val="black">
                    <a:tint val="75000"/>
                  </a:prstClr>
                </a:solidFill>
              </a:rPr>
              <a:t>12-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4" name="Rectangle 3"/>
          <p:cNvSpPr/>
          <p:nvPr userDrawn="1"/>
        </p:nvSpPr>
        <p:spPr>
          <a:xfrm>
            <a:off x="690741" y="6126164"/>
            <a:ext cx="683065" cy="726140"/>
          </a:xfrm>
          <a:prstGeom prst="rect">
            <a:avLst/>
          </a:prstGeom>
          <a:solidFill>
            <a:srgbClr val="F2690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solidFill>
                <a:srgbClr val="529221"/>
              </a:solidFill>
            </a:endParaRPr>
          </a:p>
        </p:txBody>
      </p:sp>
      <p:sp>
        <p:nvSpPr>
          <p:cNvPr id="8" name="TextBox 7"/>
          <p:cNvSpPr txBox="1"/>
          <p:nvPr userDrawn="1"/>
        </p:nvSpPr>
        <p:spPr>
          <a:xfrm>
            <a:off x="-13447" y="6235261"/>
            <a:ext cx="833718" cy="523220"/>
          </a:xfrm>
          <a:prstGeom prst="rect">
            <a:avLst/>
          </a:prstGeom>
          <a:noFill/>
        </p:spPr>
        <p:txBody>
          <a:bodyPr wrap="square" rtlCol="0">
            <a:spAutoFit/>
          </a:bodyPr>
          <a:lstStyle/>
          <a:p>
            <a:pPr algn="ctr"/>
            <a:r>
              <a:rPr lang="en-US" sz="2800" dirty="0">
                <a:solidFill>
                  <a:prstClr val="black">
                    <a:lumMod val="75000"/>
                    <a:lumOff val="25000"/>
                  </a:prstClr>
                </a:solidFill>
              </a:rPr>
              <a:t>LO</a:t>
            </a:r>
            <a:endParaRPr lang="en-CA" sz="2800" dirty="0">
              <a:solidFill>
                <a:prstClr val="black">
                  <a:lumMod val="75000"/>
                  <a:lumOff val="25000"/>
                </a:prstClr>
              </a:solidFill>
            </a:endParaRPr>
          </a:p>
        </p:txBody>
      </p:sp>
    </p:spTree>
    <p:extLst>
      <p:ext uri="{BB962C8B-B14F-4D97-AF65-F5344CB8AC3E}">
        <p14:creationId xmlns:p14="http://schemas.microsoft.com/office/powerpoint/2010/main" val="63264708"/>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8" r:id="rId3"/>
    <p:sldLayoutId id="2147483681" r:id="rId4"/>
    <p:sldLayoutId id="2147483682" r:id="rId5"/>
    <p:sldLayoutId id="2147483683" r:id="rId6"/>
    <p:sldLayoutId id="2147483684" r:id="rId7"/>
    <p:sldLayoutId id="2147483685" r:id="rId8"/>
    <p:sldLayoutId id="2147483686" r:id="rId9"/>
    <p:sldLayoutId id="2147483687" r:id="rId10"/>
    <p:sldLayoutId id="2147483660" r:id="rId11"/>
    <p:sldLayoutId id="2147483661" r:id="rId12"/>
  </p:sldLayoutIdLst>
  <p:transition>
    <p:fade/>
  </p:transition>
  <p:hf hdr="0" dt="0"/>
  <p:txStyles>
    <p:titleStyle>
      <a:lvl1pPr algn="ctr" defTabSz="457200" rtl="0" eaLnBrk="1" latinLnBrk="0" hangingPunct="1">
        <a:spcBef>
          <a:spcPct val="0"/>
        </a:spcBef>
        <a:buNone/>
        <a:defRPr sz="4000" b="1" i="0" kern="1200">
          <a:solidFill>
            <a:schemeClr val="tx1"/>
          </a:solidFill>
          <a:latin typeface="Calibri" panose="020F0502020204030204" pitchFamily="34" charset="0"/>
          <a:ea typeface="+mj-ea"/>
          <a:cs typeface="Calibri" panose="020F0502020204030204" pitchFamily="34" charset="0"/>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Rockwell"/>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Rockwell"/>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Rockwell"/>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Rockwel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13447" y="6120467"/>
            <a:ext cx="833718" cy="731837"/>
          </a:xfrm>
          <a:prstGeom prst="rect">
            <a:avLst/>
          </a:prstGeom>
          <a:solidFill>
            <a:schemeClr val="bg1">
              <a:lumMod val="85000"/>
            </a:schemeClr>
          </a:solidFill>
          <a:ln>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solidFill>
                <a:prstClr val="white"/>
              </a:solidFill>
            </a:endParaRPr>
          </a:p>
        </p:txBody>
      </p:sp>
      <p:sp>
        <p:nvSpPr>
          <p:cNvPr id="2" name="Title Placeholder 1"/>
          <p:cNvSpPr>
            <a:spLocks noGrp="1"/>
          </p:cNvSpPr>
          <p:nvPr>
            <p:ph type="title"/>
          </p:nvPr>
        </p:nvSpPr>
        <p:spPr>
          <a:xfrm>
            <a:off x="457200" y="168439"/>
            <a:ext cx="8229600" cy="748250"/>
          </a:xfrm>
          <a:prstGeom prst="rect">
            <a:avLst/>
          </a:prstGeom>
        </p:spPr>
        <p:txBody>
          <a:bodyPr vert="horz" lIns="91440" tIns="45720" rIns="91440" bIns="45720" rtlCol="0" anchor="ctr">
            <a:normAutofit/>
          </a:bodyPr>
          <a:lstStyle/>
          <a:p>
            <a:r>
              <a:rPr lang="en-CA" dirty="0"/>
              <a:t>Click to edit Master title style</a:t>
            </a:r>
            <a:endParaRPr lang="en-US" dirty="0"/>
          </a:p>
        </p:txBody>
      </p:sp>
      <p:sp>
        <p:nvSpPr>
          <p:cNvPr id="3" name="Text Placeholder 2"/>
          <p:cNvSpPr>
            <a:spLocks noGrp="1"/>
          </p:cNvSpPr>
          <p:nvPr>
            <p:ph type="body" idx="1"/>
          </p:nvPr>
        </p:nvSpPr>
        <p:spPr>
          <a:xfrm>
            <a:off x="457200" y="1177872"/>
            <a:ext cx="8229600" cy="4948292"/>
          </a:xfrm>
          <a:prstGeom prst="rect">
            <a:avLst/>
          </a:prstGeom>
        </p:spPr>
        <p:txBody>
          <a:bodyPr vert="horz" lIns="91440" tIns="45720" rIns="91440" bIns="45720" rtlCol="0">
            <a:normAutofit/>
          </a:bodyPr>
          <a:lstStyle/>
          <a:p>
            <a:pPr lvl="0"/>
            <a:r>
              <a:rPr lang="en-CA" dirty="0"/>
              <a:t>Click to edit Master text styles</a:t>
            </a:r>
          </a:p>
          <a:p>
            <a:pPr lvl="1"/>
            <a:r>
              <a:rPr lang="en-CA" dirty="0"/>
              <a:t>Second level</a:t>
            </a:r>
          </a:p>
          <a:p>
            <a:pPr lvl="2"/>
            <a:r>
              <a:rPr lang="en-CA" dirty="0"/>
              <a:t>Third level</a:t>
            </a:r>
          </a:p>
          <a:p>
            <a:pPr lvl="3"/>
            <a:r>
              <a:rPr lang="en-CA" dirty="0"/>
              <a:t>Fourth level</a:t>
            </a:r>
          </a:p>
          <a:p>
            <a:pPr lvl="4"/>
            <a:r>
              <a:rPr lang="en-CA" dirty="0"/>
              <a:t>Fifth level</a:t>
            </a:r>
            <a:endParaRPr lang="en-US" dirty="0"/>
          </a:p>
        </p:txBody>
      </p:sp>
      <p:sp>
        <p:nvSpPr>
          <p:cNvPr id="5" name="Footer Placeholder 4"/>
          <p:cNvSpPr>
            <a:spLocks noGrp="1"/>
          </p:cNvSpPr>
          <p:nvPr>
            <p:ph type="ftr" sz="quarter" idx="3"/>
          </p:nvPr>
        </p:nvSpPr>
        <p:spPr>
          <a:xfrm>
            <a:off x="2721245" y="6356350"/>
            <a:ext cx="3004996" cy="365125"/>
          </a:xfrm>
          <a:prstGeom prst="rect">
            <a:avLst/>
          </a:prstGeom>
        </p:spPr>
        <p:txBody>
          <a:bodyPr vert="horz" lIns="91440" tIns="45720" rIns="91440" bIns="45720" rtlCol="0" anchor="ctr"/>
          <a:lstStyle>
            <a:lvl1pPr algn="ctr">
              <a:defRPr sz="1200">
                <a:solidFill>
                  <a:schemeClr val="tx1">
                    <a:tint val="75000"/>
                  </a:schemeClr>
                </a:solidFill>
                <a:latin typeface="Times New Roman" pitchFamily="18" charset="0"/>
                <a:cs typeface="Times New Roman" pitchFamily="18" charset="0"/>
              </a:defRPr>
            </a:lvl1p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Times New Roman" pitchFamily="18" charset="0"/>
                <a:cs typeface="Times New Roman" pitchFamily="18" charset="0"/>
              </a:defRPr>
            </a:lvl1pPr>
          </a:lstStyle>
          <a:p>
            <a:r>
              <a:rPr lang="en-US" dirty="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4" name="Rectangle 3"/>
          <p:cNvSpPr/>
          <p:nvPr userDrawn="1"/>
        </p:nvSpPr>
        <p:spPr>
          <a:xfrm>
            <a:off x="690741" y="6126164"/>
            <a:ext cx="683065" cy="726140"/>
          </a:xfrm>
          <a:prstGeom prst="rect">
            <a:avLst/>
          </a:prstGeom>
          <a:solidFill>
            <a:srgbClr val="9E248D"/>
          </a:solidFill>
          <a:ln>
            <a:solidFill>
              <a:srgbClr val="9E248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solidFill>
                <a:prstClr val="white"/>
              </a:solidFill>
            </a:endParaRPr>
          </a:p>
        </p:txBody>
      </p:sp>
      <p:sp>
        <p:nvSpPr>
          <p:cNvPr id="8" name="TextBox 7"/>
          <p:cNvSpPr txBox="1"/>
          <p:nvPr userDrawn="1"/>
        </p:nvSpPr>
        <p:spPr>
          <a:xfrm>
            <a:off x="-13447" y="6235261"/>
            <a:ext cx="833718" cy="523220"/>
          </a:xfrm>
          <a:prstGeom prst="rect">
            <a:avLst/>
          </a:prstGeom>
          <a:noFill/>
        </p:spPr>
        <p:txBody>
          <a:bodyPr wrap="square" rtlCol="0">
            <a:spAutoFit/>
          </a:bodyPr>
          <a:lstStyle/>
          <a:p>
            <a:pPr algn="ctr"/>
            <a:r>
              <a:rPr lang="en-US" sz="2800" dirty="0">
                <a:solidFill>
                  <a:prstClr val="black">
                    <a:lumMod val="75000"/>
                    <a:lumOff val="25000"/>
                  </a:prstClr>
                </a:solidFill>
              </a:rPr>
              <a:t>LO</a:t>
            </a:r>
            <a:endParaRPr lang="en-CA" sz="2800" dirty="0">
              <a:solidFill>
                <a:prstClr val="black">
                  <a:lumMod val="75000"/>
                  <a:lumOff val="25000"/>
                </a:prstClr>
              </a:solidFill>
            </a:endParaRPr>
          </a:p>
        </p:txBody>
      </p:sp>
    </p:spTree>
    <p:extLst>
      <p:ext uri="{BB962C8B-B14F-4D97-AF65-F5344CB8AC3E}">
        <p14:creationId xmlns:p14="http://schemas.microsoft.com/office/powerpoint/2010/main" val="72872075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Lst>
  <p:transition>
    <p:fade/>
  </p:transition>
  <p:hf hdr="0" dt="0"/>
  <p:txStyles>
    <p:titleStyle>
      <a:lvl1pPr algn="ctr" defTabSz="457200" rtl="0" eaLnBrk="1" latinLnBrk="0" hangingPunct="1">
        <a:spcBef>
          <a:spcPct val="0"/>
        </a:spcBef>
        <a:buNone/>
        <a:defRPr sz="4000" b="1" i="0" kern="1200">
          <a:solidFill>
            <a:schemeClr val="tx1"/>
          </a:solidFill>
          <a:latin typeface="Calibri" panose="020F0502020204030204" pitchFamily="34" charset="0"/>
          <a:ea typeface="+mj-ea"/>
          <a:cs typeface="Calibri" panose="020F0502020204030204" pitchFamily="34" charset="0"/>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Rockwell"/>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Rockwell"/>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Rockwell"/>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Rockwel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body" sz="quarter" idx="13"/>
          </p:nvPr>
        </p:nvSpPr>
        <p:spPr>
          <a:xfrm>
            <a:off x="4804456" y="2126848"/>
            <a:ext cx="1589087" cy="1089025"/>
          </a:xfrm>
        </p:spPr>
        <p:txBody>
          <a:bodyPr/>
          <a:lstStyle/>
          <a:p>
            <a:r>
              <a:rPr lang="en-US" dirty="0">
                <a:solidFill>
                  <a:srgbClr val="F26907"/>
                </a:solidFill>
              </a:rPr>
              <a:t>12</a:t>
            </a:r>
          </a:p>
        </p:txBody>
      </p:sp>
      <p:sp>
        <p:nvSpPr>
          <p:cNvPr id="4" name="Text Placeholder 3"/>
          <p:cNvSpPr>
            <a:spLocks noGrp="1"/>
          </p:cNvSpPr>
          <p:nvPr>
            <p:ph type="body" sz="quarter" idx="14"/>
          </p:nvPr>
        </p:nvSpPr>
        <p:spPr/>
        <p:txBody>
          <a:bodyPr/>
          <a:lstStyle/>
          <a:p>
            <a:r>
              <a:rPr lang="en-US" sz="4800" dirty="0">
                <a:solidFill>
                  <a:srgbClr val="F26907"/>
                </a:solidFill>
              </a:rPr>
              <a:t>Setting the Right Price</a:t>
            </a:r>
          </a:p>
          <a:p>
            <a:endParaRPr lang="en-CA" dirty="0"/>
          </a:p>
        </p:txBody>
      </p:sp>
      <p:sp>
        <p:nvSpPr>
          <p:cNvPr id="5" name="Slide Number Placeholder 4"/>
          <p:cNvSpPr>
            <a:spLocks noGrp="1"/>
          </p:cNvSpPr>
          <p:nvPr>
            <p:ph type="sldNum" sz="quarter" idx="12"/>
          </p:nvPr>
        </p:nvSpPr>
        <p:spPr/>
        <p:txBody>
          <a:bodyPr/>
          <a:lstStyle/>
          <a:p>
            <a:r>
              <a:rPr lang="en-US" dirty="0">
                <a:solidFill>
                  <a:prstClr val="black">
                    <a:tint val="75000"/>
                  </a:prstClr>
                </a:solidFill>
              </a:rPr>
              <a:t>12-</a:t>
            </a:r>
            <a:fld id="{AC3F5920-C0CE-A64E-8CD6-F6905204BD7C}" type="slidenum">
              <a:rPr lang="en-US" smtClean="0">
                <a:solidFill>
                  <a:prstClr val="black">
                    <a:tint val="75000"/>
                  </a:prstClr>
                </a:solidFill>
              </a:rPr>
              <a:pPr/>
              <a:t>1</a:t>
            </a:fld>
            <a:endParaRPr lang="en-US" dirty="0">
              <a:solidFill>
                <a:prstClr val="black">
                  <a:tint val="75000"/>
                </a:prstClr>
              </a:solidFill>
            </a:endParaRPr>
          </a:p>
        </p:txBody>
      </p:sp>
    </p:spTree>
    <p:extLst>
      <p:ext uri="{BB962C8B-B14F-4D97-AF65-F5344CB8AC3E}">
        <p14:creationId xmlns:p14="http://schemas.microsoft.com/office/powerpoint/2010/main" val="3887922900"/>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CA"/>
              <a:t>Copyright © 2016 by Nelson Education Ltd.</a:t>
            </a:r>
            <a:endParaRPr lang="en-US" dirty="0"/>
          </a:p>
        </p:txBody>
      </p:sp>
      <p:sp>
        <p:nvSpPr>
          <p:cNvPr id="2" name="Title 1"/>
          <p:cNvSpPr>
            <a:spLocks noGrp="1"/>
          </p:cNvSpPr>
          <p:nvPr>
            <p:ph type="title"/>
          </p:nvPr>
        </p:nvSpPr>
        <p:spPr>
          <a:xfrm>
            <a:off x="403599" y="359271"/>
            <a:ext cx="8229600" cy="748250"/>
          </a:xfrm>
        </p:spPr>
        <p:txBody>
          <a:bodyPr>
            <a:normAutofit/>
          </a:bodyPr>
          <a:lstStyle/>
          <a:p>
            <a:r>
              <a:rPr lang="en-US" dirty="0"/>
              <a:t>Learning Outcomes</a:t>
            </a:r>
          </a:p>
        </p:txBody>
      </p:sp>
      <p:sp>
        <p:nvSpPr>
          <p:cNvPr id="3" name="Content Placeholder 2"/>
          <p:cNvSpPr>
            <a:spLocks noGrp="1"/>
          </p:cNvSpPr>
          <p:nvPr>
            <p:ph type="body" sz="quarter" idx="13"/>
          </p:nvPr>
        </p:nvSpPr>
        <p:spPr>
          <a:xfrm>
            <a:off x="443578" y="1316244"/>
            <a:ext cx="8412541" cy="5040106"/>
          </a:xfrm>
        </p:spPr>
        <p:txBody>
          <a:bodyPr>
            <a:normAutofit fontScale="77500" lnSpcReduction="20000"/>
          </a:bodyPr>
          <a:lstStyle/>
          <a:p>
            <a:pPr marL="742950" indent="-742950">
              <a:buFont typeface="+mj-lt"/>
              <a:buAutoNum type="arabicPeriod"/>
            </a:pPr>
            <a:r>
              <a:rPr lang="en-US" sz="4000" dirty="0"/>
              <a:t>Explain the importance of price</a:t>
            </a:r>
          </a:p>
          <a:p>
            <a:pPr marL="742950" indent="-742950">
              <a:buFont typeface="+mj-lt"/>
              <a:buAutoNum type="arabicPeriod"/>
            </a:pPr>
            <a:endParaRPr lang="en-US" sz="4000" dirty="0"/>
          </a:p>
          <a:p>
            <a:pPr marL="742950" indent="-742950">
              <a:buFont typeface="+mj-lt"/>
              <a:buAutoNum type="arabicPeriod"/>
            </a:pPr>
            <a:r>
              <a:rPr lang="en-US" sz="4000" dirty="0"/>
              <a:t>Describe the four-step pricing process</a:t>
            </a:r>
          </a:p>
          <a:p>
            <a:pPr marL="742950" indent="-742950">
              <a:buFont typeface="+mj-lt"/>
              <a:buAutoNum type="arabicPeriod"/>
            </a:pPr>
            <a:endParaRPr lang="en-US" sz="4000" dirty="0"/>
          </a:p>
          <a:p>
            <a:pPr marL="742950" indent="-742950">
              <a:buFont typeface="+mj-lt"/>
              <a:buAutoNum type="arabicPeriod"/>
            </a:pPr>
            <a:r>
              <a:rPr lang="en-US" sz="4000" dirty="0"/>
              <a:t>Recognize the legalities and ethics of </a:t>
            </a:r>
            <a:br>
              <a:rPr lang="en-US" sz="4000" dirty="0"/>
            </a:br>
            <a:r>
              <a:rPr lang="en-US" sz="4000" dirty="0"/>
              <a:t>setting a price</a:t>
            </a:r>
          </a:p>
          <a:p>
            <a:pPr marL="0" indent="0">
              <a:buNone/>
            </a:pPr>
            <a:endParaRPr lang="en-US" sz="5800" dirty="0"/>
          </a:p>
          <a:p>
            <a:pPr marL="0" indent="0">
              <a:buNone/>
            </a:pPr>
            <a:endParaRPr lang="en-US" dirty="0"/>
          </a:p>
          <a:p>
            <a:pPr marL="0" indent="0">
              <a:buNone/>
            </a:pPr>
            <a:endParaRPr lang="en-US" dirty="0"/>
          </a:p>
          <a:p>
            <a:pPr marL="0" indent="0">
              <a:buNone/>
            </a:pPr>
            <a:endParaRPr lang="en-US" dirty="0"/>
          </a:p>
          <a:p>
            <a:pPr marL="0" indent="0">
              <a:buNone/>
            </a:pPr>
            <a:r>
              <a:rPr lang="en-US" dirty="0"/>
              <a:t> </a:t>
            </a:r>
            <a:r>
              <a:rPr lang="en-US" b="1" dirty="0"/>
              <a:t> </a:t>
            </a:r>
            <a:endParaRPr lang="en-US" dirty="0"/>
          </a:p>
        </p:txBody>
      </p:sp>
      <p:sp>
        <p:nvSpPr>
          <p:cNvPr id="6" name="Slide Number Placeholder 5"/>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2</a:t>
            </a:fld>
            <a:endParaRPr lang="en-US" dirty="0">
              <a:solidFill>
                <a:prstClr val="black">
                  <a:tint val="75000"/>
                </a:prstClr>
              </a:solidFill>
            </a:endParaRPr>
          </a:p>
        </p:txBody>
      </p:sp>
    </p:spTree>
    <p:extLst>
      <p:ext uri="{BB962C8B-B14F-4D97-AF65-F5344CB8AC3E}">
        <p14:creationId xmlns:p14="http://schemas.microsoft.com/office/powerpoint/2010/main" val="3613400695"/>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Importance of Price</a:t>
            </a:r>
          </a:p>
        </p:txBody>
      </p:sp>
      <p:sp>
        <p:nvSpPr>
          <p:cNvPr id="3" name="Content Placeholder 2"/>
          <p:cNvSpPr>
            <a:spLocks noGrp="1"/>
          </p:cNvSpPr>
          <p:nvPr>
            <p:ph idx="1"/>
          </p:nvPr>
        </p:nvSpPr>
        <p:spPr/>
        <p:txBody>
          <a:bodyPr/>
          <a:lstStyle/>
          <a:p>
            <a:r>
              <a:rPr lang="en-US" dirty="0"/>
              <a:t>Marketing plays a large role in the determination of price</a:t>
            </a:r>
          </a:p>
          <a:p>
            <a:r>
              <a:rPr lang="en-US" dirty="0"/>
              <a:t>A price that satisfies </a:t>
            </a:r>
          </a:p>
          <a:p>
            <a:pPr lvl="1">
              <a:buFont typeface="Arial" panose="020B0604020202020204" pitchFamily="34" charset="0"/>
              <a:buChar char="•"/>
            </a:pPr>
            <a:r>
              <a:rPr lang="en-US" dirty="0"/>
              <a:t>Balance of internal price with external pricing determinants</a:t>
            </a:r>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TextBox 5"/>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1</a:t>
            </a:r>
          </a:p>
        </p:txBody>
      </p:sp>
      <p:sp>
        <p:nvSpPr>
          <p:cNvPr id="7" name="Slide Number Placeholder 6"/>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3</a:t>
            </a:fld>
            <a:endParaRPr lang="en-US" dirty="0">
              <a:solidFill>
                <a:prstClr val="black">
                  <a:tint val="75000"/>
                </a:prstClr>
              </a:solidFill>
            </a:endParaRPr>
          </a:p>
        </p:txBody>
      </p:sp>
    </p:spTree>
    <p:extLst>
      <p:ext uri="{BB962C8B-B14F-4D97-AF65-F5344CB8AC3E}">
        <p14:creationId xmlns:p14="http://schemas.microsoft.com/office/powerpoint/2010/main" val="4012867401"/>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Price?</a:t>
            </a:r>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7" name="TextBox 6"/>
          <p:cNvSpPr txBox="1"/>
          <p:nvPr/>
        </p:nvSpPr>
        <p:spPr>
          <a:xfrm>
            <a:off x="711704" y="6223851"/>
            <a:ext cx="655884" cy="584776"/>
          </a:xfrm>
          <a:prstGeom prst="rect">
            <a:avLst/>
          </a:prstGeom>
          <a:noFill/>
        </p:spPr>
        <p:txBody>
          <a:bodyPr wrap="square" rtlCol="0">
            <a:spAutoFit/>
          </a:bodyPr>
          <a:lstStyle/>
          <a:p>
            <a:pPr algn="ctr"/>
            <a:r>
              <a:rPr lang="en-US" sz="3200" dirty="0">
                <a:solidFill>
                  <a:srgbClr val="FFFFFF"/>
                </a:solidFill>
              </a:rPr>
              <a:t>1</a:t>
            </a:r>
          </a:p>
        </p:txBody>
      </p:sp>
      <p:sp>
        <p:nvSpPr>
          <p:cNvPr id="3" name="Content Placeholder 2"/>
          <p:cNvSpPr>
            <a:spLocks noGrp="1"/>
          </p:cNvSpPr>
          <p:nvPr>
            <p:ph idx="1"/>
          </p:nvPr>
        </p:nvSpPr>
        <p:spPr/>
        <p:txBody>
          <a:bodyPr/>
          <a:lstStyle/>
          <a:p>
            <a:r>
              <a:rPr lang="en-US" dirty="0"/>
              <a:t>Price</a:t>
            </a:r>
          </a:p>
          <a:p>
            <a:pPr lvl="1">
              <a:buFont typeface="Arial" panose="020B0604020202020204" pitchFamily="34" charset="0"/>
              <a:buChar char="•"/>
            </a:pPr>
            <a:r>
              <a:rPr lang="en-US" dirty="0"/>
              <a:t>That which is given up in exchange to acquire a good or service</a:t>
            </a:r>
          </a:p>
          <a:p>
            <a:pPr lvl="1">
              <a:buFont typeface="Arial" panose="020B0604020202020204" pitchFamily="34" charset="0"/>
              <a:buChar char="•"/>
            </a:pPr>
            <a:r>
              <a:rPr lang="en-US" dirty="0"/>
              <a:t>Includes the time lost while waiting for the good or service</a:t>
            </a:r>
          </a:p>
          <a:p>
            <a:r>
              <a:rPr lang="en-US" dirty="0"/>
              <a:t>Reasonable price = perceived value at the time of transaction</a:t>
            </a:r>
          </a:p>
        </p:txBody>
      </p:sp>
      <p:sp>
        <p:nvSpPr>
          <p:cNvPr id="6" name="Slide Number Placeholder 5"/>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4</a:t>
            </a:fld>
            <a:endParaRPr lang="en-US" dirty="0">
              <a:solidFill>
                <a:prstClr val="black">
                  <a:tint val="75000"/>
                </a:prstClr>
              </a:solidFill>
            </a:endParaRPr>
          </a:p>
        </p:txBody>
      </p:sp>
    </p:spTree>
    <p:extLst>
      <p:ext uri="{BB962C8B-B14F-4D97-AF65-F5344CB8AC3E}">
        <p14:creationId xmlns:p14="http://schemas.microsoft.com/office/powerpoint/2010/main" val="4288508385"/>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Importance of Price to </a:t>
            </a:r>
            <a:br>
              <a:rPr lang="en-US" dirty="0"/>
            </a:br>
            <a:r>
              <a:rPr lang="en-US" dirty="0"/>
              <a:t>Marketing Managers</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3030158"/>
              </p:ext>
            </p:extLst>
          </p:nvPr>
        </p:nvGraphicFramePr>
        <p:xfrm>
          <a:off x="711704" y="1730090"/>
          <a:ext cx="7744835" cy="39785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7" name="TextBox 6"/>
          <p:cNvSpPr txBox="1"/>
          <p:nvPr/>
        </p:nvSpPr>
        <p:spPr>
          <a:xfrm>
            <a:off x="711704" y="6223851"/>
            <a:ext cx="655884" cy="584776"/>
          </a:xfrm>
          <a:prstGeom prst="rect">
            <a:avLst/>
          </a:prstGeom>
          <a:noFill/>
        </p:spPr>
        <p:txBody>
          <a:bodyPr wrap="square" rtlCol="0">
            <a:spAutoFit/>
          </a:bodyPr>
          <a:lstStyle/>
          <a:p>
            <a:pPr algn="ctr"/>
            <a:r>
              <a:rPr lang="en-US" sz="3200" dirty="0">
                <a:solidFill>
                  <a:srgbClr val="FFFFFF"/>
                </a:solidFill>
              </a:rPr>
              <a:t>1</a:t>
            </a:r>
          </a:p>
        </p:txBody>
      </p:sp>
      <p:sp>
        <p:nvSpPr>
          <p:cNvPr id="3" name="Slide Number Placeholder 2"/>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5</a:t>
            </a:fld>
            <a:endParaRPr lang="en-US" dirty="0">
              <a:solidFill>
                <a:prstClr val="black">
                  <a:tint val="75000"/>
                </a:prstClr>
              </a:solidFill>
            </a:endParaRPr>
          </a:p>
        </p:txBody>
      </p:sp>
    </p:spTree>
    <p:extLst>
      <p:ext uri="{BB962C8B-B14F-4D97-AF65-F5344CB8AC3E}">
        <p14:creationId xmlns:p14="http://schemas.microsoft.com/office/powerpoint/2010/main" val="2470644909"/>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Trends</a:t>
            </a:r>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7" name="Content Placeholder 6"/>
          <p:cNvSpPr>
            <a:spLocks noGrp="1"/>
          </p:cNvSpPr>
          <p:nvPr>
            <p:ph idx="1"/>
          </p:nvPr>
        </p:nvSpPr>
        <p:spPr/>
        <p:txBody>
          <a:bodyPr>
            <a:normAutofit fontScale="92500" lnSpcReduction="20000"/>
          </a:bodyPr>
          <a:lstStyle/>
          <a:p>
            <a:pPr marL="514350" indent="-514350">
              <a:buAutoNum type="arabicPeriod"/>
            </a:pPr>
            <a:r>
              <a:rPr lang="en-US" dirty="0"/>
              <a:t>Product proliferation and empowered buyers:</a:t>
            </a:r>
          </a:p>
          <a:p>
            <a:pPr marL="914400" lvl="1" indent="-514350"/>
            <a:r>
              <a:rPr lang="en-US" dirty="0"/>
              <a:t>Buyers carefully evaluate the price of each one against the value of existing products </a:t>
            </a:r>
          </a:p>
          <a:p>
            <a:pPr marL="514350" indent="-514350">
              <a:buAutoNum type="arabicPeriod"/>
            </a:pPr>
            <a:r>
              <a:rPr lang="en-US" dirty="0"/>
              <a:t>Increased availability of bargain-priced private and generic brands:</a:t>
            </a:r>
          </a:p>
          <a:p>
            <a:pPr marL="914400" lvl="1" indent="-514350"/>
            <a:r>
              <a:rPr lang="en-US" dirty="0"/>
              <a:t>Downward pressure on overall prices </a:t>
            </a:r>
          </a:p>
          <a:p>
            <a:pPr marL="514350" indent="-514350">
              <a:buAutoNum type="arabicPeriod"/>
            </a:pPr>
            <a:r>
              <a:rPr lang="en-US" dirty="0"/>
              <a:t>Market share pressures: </a:t>
            </a:r>
          </a:p>
          <a:p>
            <a:pPr marL="914400" lvl="1" indent="-514350"/>
            <a:r>
              <a:rPr lang="en-US" dirty="0"/>
              <a:t>Firms resort to cutting prices </a:t>
            </a:r>
          </a:p>
          <a:p>
            <a:pPr marL="514350" indent="-514350">
              <a:buAutoNum type="arabicPeriod"/>
            </a:pPr>
            <a:r>
              <a:rPr lang="en-US" dirty="0"/>
              <a:t>The Internet:</a:t>
            </a:r>
          </a:p>
          <a:p>
            <a:pPr marL="914400" lvl="1" indent="-514350"/>
            <a:r>
              <a:rPr lang="en-US" dirty="0"/>
              <a:t>Comparison shopping easier</a:t>
            </a:r>
          </a:p>
          <a:p>
            <a:pPr marL="0" indent="0">
              <a:buNone/>
            </a:pPr>
            <a:endParaRPr lang="en-US" dirty="0"/>
          </a:p>
          <a:p>
            <a:endParaRPr lang="en-US" dirty="0"/>
          </a:p>
        </p:txBody>
      </p:sp>
      <p:sp>
        <p:nvSpPr>
          <p:cNvPr id="9" name="TextBox 8"/>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1</a:t>
            </a:r>
          </a:p>
        </p:txBody>
      </p:sp>
      <p:sp>
        <p:nvSpPr>
          <p:cNvPr id="3" name="Slide Number Placeholder 2"/>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6</a:t>
            </a:fld>
            <a:endParaRPr lang="en-US" dirty="0">
              <a:solidFill>
                <a:prstClr val="black">
                  <a:tint val="75000"/>
                </a:prstClr>
              </a:solidFill>
            </a:endParaRPr>
          </a:p>
        </p:txBody>
      </p:sp>
    </p:spTree>
    <p:extLst>
      <p:ext uri="{BB962C8B-B14F-4D97-AF65-F5344CB8AC3E}">
        <p14:creationId xmlns:p14="http://schemas.microsoft.com/office/powerpoint/2010/main" val="3924303183"/>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Four-Step Pricing Process</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155747" y="1410710"/>
            <a:ext cx="2831035" cy="4650303"/>
          </a:xfrm>
        </p:spPr>
      </p:pic>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TextBox 5"/>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7" name="Slide Number Placeholder 6"/>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7</a:t>
            </a:fld>
            <a:endParaRPr lang="en-US" dirty="0">
              <a:solidFill>
                <a:prstClr val="black">
                  <a:tint val="75000"/>
                </a:prstClr>
              </a:solidFill>
            </a:endParaRPr>
          </a:p>
        </p:txBody>
      </p:sp>
    </p:spTree>
    <p:extLst>
      <p:ext uri="{BB962C8B-B14F-4D97-AF65-F5344CB8AC3E}">
        <p14:creationId xmlns:p14="http://schemas.microsoft.com/office/powerpoint/2010/main" val="4111545240"/>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1—Establish Pricing Goals</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76604906"/>
              </p:ext>
            </p:extLst>
          </p:nvPr>
        </p:nvGraphicFramePr>
        <p:xfrm>
          <a:off x="433490" y="1499353"/>
          <a:ext cx="8229600" cy="43807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7" name="TextBox 6"/>
          <p:cNvSpPr txBox="1"/>
          <p:nvPr/>
        </p:nvSpPr>
        <p:spPr>
          <a:xfrm>
            <a:off x="711704" y="6223851"/>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3" name="Slide Number Placeholder 2"/>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8</a:t>
            </a:fld>
            <a:endParaRPr lang="en-US" dirty="0">
              <a:solidFill>
                <a:prstClr val="black">
                  <a:tint val="75000"/>
                </a:prstClr>
              </a:solidFill>
            </a:endParaRPr>
          </a:p>
        </p:txBody>
      </p:sp>
    </p:spTree>
    <p:extLst>
      <p:ext uri="{BB962C8B-B14F-4D97-AF65-F5344CB8AC3E}">
        <p14:creationId xmlns:p14="http://schemas.microsoft.com/office/powerpoint/2010/main" val="757882568"/>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Profit-Oriented Pricing Objectives</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646092983"/>
              </p:ext>
            </p:extLst>
          </p:nvPr>
        </p:nvGraphicFramePr>
        <p:xfrm>
          <a:off x="433490" y="1499353"/>
          <a:ext cx="8229600" cy="43807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7" name="TextBox 6"/>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3" name="Slide Number Placeholder 2"/>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9</a:t>
            </a:fld>
            <a:endParaRPr lang="en-US" dirty="0">
              <a:solidFill>
                <a:prstClr val="black">
                  <a:tint val="75000"/>
                </a:prstClr>
              </a:solidFill>
            </a:endParaRPr>
          </a:p>
        </p:txBody>
      </p:sp>
    </p:spTree>
    <p:extLst>
      <p:ext uri="{BB962C8B-B14F-4D97-AF65-F5344CB8AC3E}">
        <p14:creationId xmlns:p14="http://schemas.microsoft.com/office/powerpoint/2010/main" val="3685241954"/>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Sales-Oriented Pricing Objectives</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008577675"/>
              </p:ext>
            </p:extLst>
          </p:nvPr>
        </p:nvGraphicFramePr>
        <p:xfrm>
          <a:off x="433490" y="1499353"/>
          <a:ext cx="8229600" cy="43807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7" name="TextBox 6"/>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3" name="Slide Number Placeholder 2"/>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10</a:t>
            </a:fld>
            <a:endParaRPr lang="en-US" dirty="0">
              <a:solidFill>
                <a:prstClr val="black">
                  <a:tint val="75000"/>
                </a:prstClr>
              </a:solidFill>
            </a:endParaRPr>
          </a:p>
        </p:txBody>
      </p:sp>
    </p:spTree>
    <p:extLst>
      <p:ext uri="{BB962C8B-B14F-4D97-AF65-F5344CB8AC3E}">
        <p14:creationId xmlns:p14="http://schemas.microsoft.com/office/powerpoint/2010/main" val="835378509"/>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42666" y="2828925"/>
            <a:ext cx="3058668" cy="2650331"/>
          </a:xfrm>
        </p:spPr>
      </p:pic>
    </p:spTree>
    <p:extLst>
      <p:ext uri="{BB962C8B-B14F-4D97-AF65-F5344CB8AC3E}">
        <p14:creationId xmlns:p14="http://schemas.microsoft.com/office/powerpoint/2010/main" val="346132122"/>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Status-Quo Pricing Objectives</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189748481"/>
              </p:ext>
            </p:extLst>
          </p:nvPr>
        </p:nvGraphicFramePr>
        <p:xfrm>
          <a:off x="433490" y="1499353"/>
          <a:ext cx="8229600" cy="43807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7" name="TextBox 6"/>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3" name="Slide Number Placeholder 2"/>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12</a:t>
            </a:fld>
            <a:endParaRPr lang="en-US" dirty="0">
              <a:solidFill>
                <a:prstClr val="black">
                  <a:tint val="75000"/>
                </a:prstClr>
              </a:solidFill>
            </a:endParaRPr>
          </a:p>
        </p:txBody>
      </p:sp>
    </p:spTree>
    <p:extLst>
      <p:ext uri="{BB962C8B-B14F-4D97-AF65-F5344CB8AC3E}">
        <p14:creationId xmlns:p14="http://schemas.microsoft.com/office/powerpoint/2010/main" val="3848928187"/>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Step 2—Estimate Demand, Costs,</a:t>
            </a:r>
            <a:br>
              <a:rPr lang="en-US" dirty="0"/>
            </a:br>
            <a:r>
              <a:rPr lang="en-US" dirty="0"/>
              <a:t>and Profits</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234903250"/>
              </p:ext>
            </p:extLst>
          </p:nvPr>
        </p:nvGraphicFramePr>
        <p:xfrm>
          <a:off x="433490" y="1499353"/>
          <a:ext cx="8229600" cy="43807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7" name="TextBox 6"/>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3" name="Slide Number Placeholder 2"/>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13</a:t>
            </a:fld>
            <a:endParaRPr lang="en-US" dirty="0">
              <a:solidFill>
                <a:prstClr val="black">
                  <a:tint val="75000"/>
                </a:prstClr>
              </a:solidFill>
            </a:endParaRPr>
          </a:p>
        </p:txBody>
      </p:sp>
    </p:spTree>
    <p:extLst>
      <p:ext uri="{BB962C8B-B14F-4D97-AF65-F5344CB8AC3E}">
        <p14:creationId xmlns:p14="http://schemas.microsoft.com/office/powerpoint/2010/main" val="2192264333"/>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11-</a:t>
            </a:r>
            <a:fld id="{28EEC394-DD19-48F3-9AFB-8EE385F0AE3D}" type="slidenum">
              <a:rPr lang="en-US" altLang="en-US"/>
              <a:pPr/>
              <a:t>14</a:t>
            </a:fld>
            <a:endParaRPr lang="en-US" altLang="en-US"/>
          </a:p>
        </p:txBody>
      </p:sp>
      <p:pic>
        <p:nvPicPr>
          <p:cNvPr id="188419" name="Picture 3" descr="fig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1" y="2343151"/>
            <a:ext cx="5375672" cy="2631281"/>
          </a:xfrm>
          <a:prstGeom prst="rect">
            <a:avLst/>
          </a:prstGeom>
          <a:noFill/>
          <a:extLst>
            <a:ext uri="{909E8E84-426E-40DD-AFC4-6F175D3DCCD1}">
              <a14:hiddenFill xmlns:a14="http://schemas.microsoft.com/office/drawing/2010/main">
                <a:solidFill>
                  <a:srgbClr val="FFFFFF"/>
                </a:solidFill>
              </a14:hiddenFill>
            </a:ext>
          </a:extLst>
        </p:spPr>
      </p:pic>
      <p:sp>
        <p:nvSpPr>
          <p:cNvPr id="188421" name="Rectangle 5"/>
          <p:cNvSpPr>
            <a:spLocks noGrp="1" noChangeArrowheads="1"/>
          </p:cNvSpPr>
          <p:nvPr>
            <p:ph type="title"/>
          </p:nvPr>
        </p:nvSpPr>
        <p:spPr/>
        <p:txBody>
          <a:bodyPr>
            <a:normAutofit fontScale="90000"/>
          </a:bodyPr>
          <a:lstStyle/>
          <a:p>
            <a:r>
              <a:rPr lang="en-CA" altLang="en-US" sz="3000"/>
              <a:t>Figure 11.4 </a:t>
            </a:r>
            <a:br>
              <a:rPr lang="en-CA" altLang="en-US" sz="3000"/>
            </a:br>
            <a:r>
              <a:rPr lang="en-CA" altLang="en-US" sz="3000"/>
              <a:t>Demand Curves</a:t>
            </a:r>
          </a:p>
        </p:txBody>
      </p:sp>
    </p:spTree>
    <p:extLst>
      <p:ext uri="{BB962C8B-B14F-4D97-AF65-F5344CB8AC3E}">
        <p14:creationId xmlns:p14="http://schemas.microsoft.com/office/powerpoint/2010/main" val="3265492266"/>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r>
              <a:rPr lang="en-US" altLang="en-US"/>
              <a:t>11-</a:t>
            </a:r>
            <a:fld id="{82093EA3-77C0-47FF-BC78-A0406FC69628}" type="slidenum">
              <a:rPr lang="en-US" altLang="en-US"/>
              <a:pPr/>
              <a:t>15</a:t>
            </a:fld>
            <a:endParaRPr lang="en-US" altLang="en-US"/>
          </a:p>
        </p:txBody>
      </p:sp>
      <p:sp>
        <p:nvSpPr>
          <p:cNvPr id="197657" name="Rectangle 25"/>
          <p:cNvSpPr>
            <a:spLocks noGrp="1" noChangeArrowheads="1"/>
          </p:cNvSpPr>
          <p:nvPr>
            <p:ph type="title"/>
          </p:nvPr>
        </p:nvSpPr>
        <p:spPr/>
        <p:txBody>
          <a:bodyPr/>
          <a:lstStyle/>
          <a:p>
            <a:r>
              <a:rPr lang="en-US" altLang="en-US"/>
              <a:t>General Pricing Approaches</a:t>
            </a:r>
          </a:p>
        </p:txBody>
      </p:sp>
      <p:sp>
        <p:nvSpPr>
          <p:cNvPr id="197658" name="Rectangle 26"/>
          <p:cNvSpPr>
            <a:spLocks noGrp="1" noChangeArrowheads="1"/>
          </p:cNvSpPr>
          <p:nvPr>
            <p:ph type="body" idx="1"/>
          </p:nvPr>
        </p:nvSpPr>
        <p:spPr>
          <a:xfrm>
            <a:off x="1485900" y="1943100"/>
            <a:ext cx="6172200" cy="628650"/>
          </a:xfrm>
        </p:spPr>
        <p:txBody>
          <a:bodyPr>
            <a:normAutofit fontScale="85000" lnSpcReduction="20000"/>
          </a:bodyPr>
          <a:lstStyle/>
          <a:p>
            <a:pPr>
              <a:lnSpc>
                <a:spcPct val="80000"/>
              </a:lnSpc>
            </a:pPr>
            <a:r>
              <a:rPr lang="en-US" altLang="en-US"/>
              <a:t>Figure 11.6</a:t>
            </a:r>
            <a:br>
              <a:rPr lang="en-US" altLang="en-US"/>
            </a:br>
            <a:r>
              <a:rPr lang="en-US" altLang="en-US"/>
              <a:t>Break-Even Chart for Determining Price</a:t>
            </a:r>
          </a:p>
        </p:txBody>
      </p:sp>
      <p:pic>
        <p:nvPicPr>
          <p:cNvPr id="197659" name="Picture 27" descr="kotler+f11-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1750" y="2686050"/>
            <a:ext cx="4000500" cy="2530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9690812"/>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3—Choose a Price Strategy</a:t>
            </a:r>
          </a:p>
        </p:txBody>
      </p:sp>
      <p:sp>
        <p:nvSpPr>
          <p:cNvPr id="3" name="Content Placeholder 2"/>
          <p:cNvSpPr>
            <a:spLocks noGrp="1"/>
          </p:cNvSpPr>
          <p:nvPr>
            <p:ph idx="1"/>
          </p:nvPr>
        </p:nvSpPr>
        <p:spPr/>
        <p:txBody>
          <a:bodyPr/>
          <a:lstStyle/>
          <a:p>
            <a:r>
              <a:rPr lang="en-US" dirty="0"/>
              <a:t>Pricing framework should be an extension of the pricing goals</a:t>
            </a:r>
          </a:p>
          <a:p>
            <a:r>
              <a:rPr lang="en-US" dirty="0"/>
              <a:t>Price strategy defines the initial price, which sets the course for price direction over the </a:t>
            </a:r>
            <a:br>
              <a:rPr lang="en-US" dirty="0"/>
            </a:br>
            <a:r>
              <a:rPr lang="en-US" dirty="0"/>
              <a:t>life cycle</a:t>
            </a:r>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TextBox 5"/>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7" name="Slide Number Placeholder 6"/>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16</a:t>
            </a:fld>
            <a:endParaRPr lang="en-US" dirty="0">
              <a:solidFill>
                <a:prstClr val="black">
                  <a:tint val="75000"/>
                </a:prstClr>
              </a:solidFill>
            </a:endParaRPr>
          </a:p>
        </p:txBody>
      </p:sp>
    </p:spTree>
    <p:extLst>
      <p:ext uri="{BB962C8B-B14F-4D97-AF65-F5344CB8AC3E}">
        <p14:creationId xmlns:p14="http://schemas.microsoft.com/office/powerpoint/2010/main" val="1354068961"/>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3—Choose a Price Strategy</a:t>
            </a:r>
          </a:p>
        </p:txBody>
      </p:sp>
      <p:pic>
        <p:nvPicPr>
          <p:cNvPr id="9" name="Content Placeholder 8"/>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934553" y="1301351"/>
            <a:ext cx="3384289" cy="3412001"/>
          </a:xfrm>
        </p:spPr>
      </p:pic>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TextBox 5"/>
          <p:cNvSpPr txBox="1"/>
          <p:nvPr/>
        </p:nvSpPr>
        <p:spPr>
          <a:xfrm>
            <a:off x="1105083" y="5025056"/>
            <a:ext cx="7415073" cy="707886"/>
          </a:xfrm>
          <a:prstGeom prst="rect">
            <a:avLst/>
          </a:prstGeom>
          <a:noFill/>
        </p:spPr>
        <p:txBody>
          <a:bodyPr wrap="square" rtlCol="0">
            <a:spAutoFit/>
          </a:bodyPr>
          <a:lstStyle/>
          <a:p>
            <a:pPr algn="ctr"/>
            <a:r>
              <a:rPr lang="en-US" sz="2400" baseline="30000" dirty="0"/>
              <a:t>The marketing manager’s chosen price strategy defines the initial price and the intended direction for price movements over the product life cycle</a:t>
            </a:r>
            <a:endParaRPr lang="en-US" sz="2400" dirty="0">
              <a:solidFill>
                <a:srgbClr val="FFFFFF"/>
              </a:solidFill>
            </a:endParaRPr>
          </a:p>
        </p:txBody>
      </p:sp>
      <p:sp>
        <p:nvSpPr>
          <p:cNvPr id="7" name="TextBox 6"/>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8" name="Slide Number Placeholder 7"/>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17</a:t>
            </a:fld>
            <a:endParaRPr lang="en-US" dirty="0">
              <a:solidFill>
                <a:prstClr val="black">
                  <a:tint val="75000"/>
                </a:prstClr>
              </a:solidFill>
            </a:endParaRPr>
          </a:p>
        </p:txBody>
      </p:sp>
    </p:spTree>
    <p:extLst>
      <p:ext uri="{BB962C8B-B14F-4D97-AF65-F5344CB8AC3E}">
        <p14:creationId xmlns:p14="http://schemas.microsoft.com/office/powerpoint/2010/main" val="1383575923"/>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3—Choose a Price Strategy</a:t>
            </a:r>
          </a:p>
        </p:txBody>
      </p:sp>
      <p:sp>
        <p:nvSpPr>
          <p:cNvPr id="3" name="Content Placeholder 2"/>
          <p:cNvSpPr>
            <a:spLocks noGrp="1"/>
          </p:cNvSpPr>
          <p:nvPr>
            <p:ph idx="1"/>
          </p:nvPr>
        </p:nvSpPr>
        <p:spPr/>
        <p:txBody>
          <a:bodyPr/>
          <a:lstStyle/>
          <a:p>
            <a:r>
              <a:rPr lang="en-US" dirty="0"/>
              <a:t>Problem today:</a:t>
            </a:r>
          </a:p>
          <a:p>
            <a:pPr lvl="1">
              <a:buFont typeface="Arial" panose="020B0604020202020204" pitchFamily="34" charset="0"/>
              <a:buChar char="•"/>
            </a:pPr>
            <a:r>
              <a:rPr lang="en-US" dirty="0"/>
              <a:t>Strategic pricing decisions are made without an understanding of the likely response from buyers and competition</a:t>
            </a:r>
          </a:p>
          <a:p>
            <a:pPr lvl="1">
              <a:buFont typeface="Arial" panose="020B0604020202020204" pitchFamily="34" charset="0"/>
              <a:buChar char="•"/>
            </a:pPr>
            <a:r>
              <a:rPr lang="en-US" dirty="0"/>
              <a:t>Pricing decisions are made without a process for managing the pricing activity as the environment changes</a:t>
            </a:r>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TextBox 5"/>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7" name="Slide Number Placeholder 6"/>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18</a:t>
            </a:fld>
            <a:endParaRPr lang="en-US" dirty="0">
              <a:solidFill>
                <a:prstClr val="black">
                  <a:tint val="75000"/>
                </a:prstClr>
              </a:solidFill>
            </a:endParaRPr>
          </a:p>
        </p:txBody>
      </p:sp>
    </p:spTree>
    <p:extLst>
      <p:ext uri="{BB962C8B-B14F-4D97-AF65-F5344CB8AC3E}">
        <p14:creationId xmlns:p14="http://schemas.microsoft.com/office/powerpoint/2010/main" val="4018326975"/>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3—Choose a Price Strategy</a:t>
            </a:r>
          </a:p>
        </p:txBody>
      </p:sp>
      <p:sp>
        <p:nvSpPr>
          <p:cNvPr id="3" name="Content Placeholder 2"/>
          <p:cNvSpPr>
            <a:spLocks noGrp="1"/>
          </p:cNvSpPr>
          <p:nvPr>
            <p:ph idx="1"/>
          </p:nvPr>
        </p:nvSpPr>
        <p:spPr/>
        <p:txBody>
          <a:bodyPr/>
          <a:lstStyle/>
          <a:p>
            <a:r>
              <a:rPr lang="en-US" dirty="0"/>
              <a:t>Consider the product positioning and then choose one of three approaches:</a:t>
            </a:r>
          </a:p>
          <a:p>
            <a:pPr lvl="1">
              <a:buFont typeface="Arial" panose="020B0604020202020204" pitchFamily="34" charset="0"/>
              <a:buChar char="•"/>
            </a:pPr>
            <a:r>
              <a:rPr lang="en-US" dirty="0"/>
              <a:t>Price skimming</a:t>
            </a:r>
          </a:p>
          <a:p>
            <a:pPr lvl="1">
              <a:buFont typeface="Arial" panose="020B0604020202020204" pitchFamily="34" charset="0"/>
              <a:buChar char="•"/>
            </a:pPr>
            <a:r>
              <a:rPr lang="en-US" dirty="0"/>
              <a:t>Penetration pricing</a:t>
            </a:r>
          </a:p>
          <a:p>
            <a:pPr lvl="1">
              <a:buFont typeface="Arial" panose="020B0604020202020204" pitchFamily="34" charset="0"/>
              <a:buChar char="•"/>
            </a:pPr>
            <a:r>
              <a:rPr lang="en-US" dirty="0"/>
              <a:t>Status quo pricing</a:t>
            </a:r>
          </a:p>
          <a:p>
            <a:pPr marL="0" indent="0">
              <a:buNone/>
            </a:pPr>
            <a:endParaRPr lang="en-US" dirty="0"/>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TextBox 5"/>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7" name="Slide Number Placeholder 6"/>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19</a:t>
            </a:fld>
            <a:endParaRPr lang="en-US" dirty="0">
              <a:solidFill>
                <a:prstClr val="black">
                  <a:tint val="75000"/>
                </a:prstClr>
              </a:solidFill>
            </a:endParaRPr>
          </a:p>
        </p:txBody>
      </p:sp>
    </p:spTree>
    <p:extLst>
      <p:ext uri="{BB962C8B-B14F-4D97-AF65-F5344CB8AC3E}">
        <p14:creationId xmlns:p14="http://schemas.microsoft.com/office/powerpoint/2010/main" val="2403605851"/>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Title 1"/>
          <p:cNvSpPr>
            <a:spLocks noGrp="1"/>
          </p:cNvSpPr>
          <p:nvPr>
            <p:ph type="title"/>
          </p:nvPr>
        </p:nvSpPr>
        <p:spPr/>
        <p:txBody>
          <a:bodyPr>
            <a:normAutofit/>
          </a:bodyPr>
          <a:lstStyle/>
          <a:p>
            <a:r>
              <a:rPr lang="en-US" dirty="0"/>
              <a:t>Price Skimming</a:t>
            </a:r>
          </a:p>
        </p:txBody>
      </p:sp>
      <p:sp>
        <p:nvSpPr>
          <p:cNvPr id="8" name="Content Placeholder 7"/>
          <p:cNvSpPr>
            <a:spLocks noGrp="1"/>
          </p:cNvSpPr>
          <p:nvPr>
            <p:ph idx="1"/>
          </p:nvPr>
        </p:nvSpPr>
        <p:spPr/>
        <p:txBody>
          <a:bodyPr>
            <a:normAutofit fontScale="70000" lnSpcReduction="20000"/>
          </a:bodyPr>
          <a:lstStyle/>
          <a:p>
            <a:r>
              <a:rPr lang="en-US" dirty="0"/>
              <a:t>When?</a:t>
            </a:r>
          </a:p>
          <a:p>
            <a:pPr lvl="1">
              <a:buFont typeface="Arial" panose="020B0604020202020204" pitchFamily="34" charset="0"/>
              <a:buChar char="•"/>
            </a:pPr>
            <a:r>
              <a:rPr lang="en-US" dirty="0"/>
              <a:t>New products</a:t>
            </a:r>
          </a:p>
          <a:p>
            <a:pPr lvl="1">
              <a:buFont typeface="Arial" panose="020B0604020202020204" pitchFamily="34" charset="0"/>
              <a:buChar char="•"/>
            </a:pPr>
            <a:r>
              <a:rPr lang="en-US" dirty="0"/>
              <a:t>Perceived to have unique advantages</a:t>
            </a:r>
          </a:p>
          <a:p>
            <a:r>
              <a:rPr lang="en-US" dirty="0"/>
              <a:t>How?</a:t>
            </a:r>
          </a:p>
          <a:p>
            <a:pPr lvl="1">
              <a:buFont typeface="Arial" panose="020B0604020202020204" pitchFamily="34" charset="0"/>
              <a:buChar char="•"/>
            </a:pPr>
            <a:r>
              <a:rPr lang="en-US" dirty="0"/>
              <a:t>High to start and then lower prices over time</a:t>
            </a:r>
          </a:p>
          <a:p>
            <a:r>
              <a:rPr lang="en-US" dirty="0"/>
              <a:t>When?</a:t>
            </a:r>
          </a:p>
          <a:p>
            <a:pPr lvl="1">
              <a:buFont typeface="Arial" panose="020B0604020202020204" pitchFamily="34" charset="0"/>
              <a:buChar char="•"/>
            </a:pPr>
            <a:r>
              <a:rPr lang="en-US" dirty="0"/>
              <a:t>Market is willing buy at the premium</a:t>
            </a:r>
          </a:p>
          <a:p>
            <a:pPr lvl="1">
              <a:buFont typeface="Arial" panose="020B0604020202020204" pitchFamily="34" charset="0"/>
              <a:buChar char="•"/>
            </a:pPr>
            <a:r>
              <a:rPr lang="en-US" dirty="0"/>
              <a:t>Product is protected legally</a:t>
            </a:r>
          </a:p>
          <a:p>
            <a:pPr lvl="1">
              <a:buFont typeface="Arial" panose="020B0604020202020204" pitchFamily="34" charset="0"/>
              <a:buChar char="•"/>
            </a:pPr>
            <a:r>
              <a:rPr lang="en-US" dirty="0"/>
              <a:t>Cannot expand production rapidly due to technology issues</a:t>
            </a:r>
          </a:p>
          <a:p>
            <a:r>
              <a:rPr lang="en-US" dirty="0"/>
              <a:t>Why?</a:t>
            </a:r>
          </a:p>
          <a:p>
            <a:pPr lvl="1">
              <a:buFont typeface="Arial" panose="020B0604020202020204" pitchFamily="34" charset="0"/>
              <a:buChar char="•"/>
            </a:pPr>
            <a:r>
              <a:rPr lang="en-US" dirty="0"/>
              <a:t>Recover production costs quickly</a:t>
            </a:r>
          </a:p>
          <a:p>
            <a:pPr lvl="1">
              <a:buFont typeface="Arial" panose="020B0604020202020204" pitchFamily="34" charset="0"/>
              <a:buChar char="•"/>
            </a:pPr>
            <a:r>
              <a:rPr lang="en-US" dirty="0"/>
              <a:t>Test the market at a high price and then lower if sales too slow</a:t>
            </a:r>
          </a:p>
          <a:p>
            <a:pPr lvl="1">
              <a:buFont typeface="Arial" panose="020B0604020202020204" pitchFamily="34" charset="0"/>
              <a:buChar char="•"/>
            </a:pPr>
            <a:r>
              <a:rPr lang="en-US" dirty="0"/>
              <a:t>Better to go in high and reduce than go in low and increase</a:t>
            </a:r>
          </a:p>
        </p:txBody>
      </p:sp>
      <p:sp>
        <p:nvSpPr>
          <p:cNvPr id="7" name="TextBox 6"/>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2" name="Slide Number Placeholder 1"/>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20</a:t>
            </a:fld>
            <a:endParaRPr lang="en-US" dirty="0">
              <a:solidFill>
                <a:prstClr val="black">
                  <a:tint val="75000"/>
                </a:prstClr>
              </a:solidFill>
            </a:endParaRPr>
          </a:p>
        </p:txBody>
      </p:sp>
    </p:spTree>
    <p:extLst>
      <p:ext uri="{BB962C8B-B14F-4D97-AF65-F5344CB8AC3E}">
        <p14:creationId xmlns:p14="http://schemas.microsoft.com/office/powerpoint/2010/main" val="1069561547"/>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Penetration Pricing</a:t>
            </a:r>
          </a:p>
        </p:txBody>
      </p:sp>
      <p:sp>
        <p:nvSpPr>
          <p:cNvPr id="3" name="Content Placeholder 2"/>
          <p:cNvSpPr>
            <a:spLocks noGrp="1"/>
          </p:cNvSpPr>
          <p:nvPr>
            <p:ph idx="1"/>
          </p:nvPr>
        </p:nvSpPr>
        <p:spPr/>
        <p:txBody>
          <a:bodyPr>
            <a:normAutofit fontScale="70000" lnSpcReduction="20000"/>
          </a:bodyPr>
          <a:lstStyle/>
          <a:p>
            <a:r>
              <a:rPr lang="en-US" dirty="0"/>
              <a:t>What?</a:t>
            </a:r>
          </a:p>
          <a:p>
            <a:pPr lvl="1">
              <a:buFont typeface="Arial" panose="020B0604020202020204" pitchFamily="34" charset="0"/>
              <a:buChar char="•"/>
            </a:pPr>
            <a:r>
              <a:rPr lang="en-US" dirty="0"/>
              <a:t>Charging a relatively low price for a product initially</a:t>
            </a:r>
          </a:p>
          <a:p>
            <a:r>
              <a:rPr lang="en-US" dirty="0"/>
              <a:t>Why?</a:t>
            </a:r>
          </a:p>
          <a:p>
            <a:pPr lvl="1">
              <a:buFont typeface="Arial" panose="020B0604020202020204" pitchFamily="34" charset="0"/>
              <a:buChar char="•"/>
            </a:pPr>
            <a:r>
              <a:rPr lang="en-US" dirty="0"/>
              <a:t>To capture a large share of the market—reduce production costs</a:t>
            </a:r>
          </a:p>
          <a:p>
            <a:pPr lvl="1">
              <a:buFont typeface="Arial" panose="020B0604020202020204" pitchFamily="34" charset="0"/>
              <a:buChar char="•"/>
            </a:pPr>
            <a:r>
              <a:rPr lang="en-US" dirty="0"/>
              <a:t>Market share objective</a:t>
            </a:r>
          </a:p>
          <a:p>
            <a:pPr lvl="1">
              <a:buFont typeface="Arial" panose="020B0604020202020204" pitchFamily="34" charset="0"/>
              <a:buChar char="•"/>
            </a:pPr>
            <a:r>
              <a:rPr lang="en-US" dirty="0"/>
              <a:t>Lower profit per unit sold so volume of sales is critical</a:t>
            </a:r>
          </a:p>
          <a:p>
            <a:pPr lvl="1">
              <a:buFont typeface="Arial" panose="020B0604020202020204" pitchFamily="34" charset="0"/>
              <a:buChar char="•"/>
            </a:pPr>
            <a:r>
              <a:rPr lang="en-US" dirty="0"/>
              <a:t>Low price can discourage competition from entering</a:t>
            </a:r>
          </a:p>
          <a:p>
            <a:r>
              <a:rPr lang="en-US" dirty="0"/>
              <a:t>When?</a:t>
            </a:r>
          </a:p>
          <a:p>
            <a:pPr lvl="1">
              <a:buFont typeface="Arial" panose="020B0604020202020204" pitchFamily="34" charset="0"/>
              <a:buChar char="•"/>
            </a:pPr>
            <a:r>
              <a:rPr lang="en-US" dirty="0"/>
              <a:t>Price-sensitive market</a:t>
            </a:r>
          </a:p>
          <a:p>
            <a:pPr lvl="1">
              <a:buFont typeface="Arial" panose="020B0604020202020204" pitchFamily="34" charset="0"/>
              <a:buChar char="•"/>
            </a:pPr>
            <a:r>
              <a:rPr lang="en-US" dirty="0"/>
              <a:t>Demand is elastic</a:t>
            </a:r>
          </a:p>
          <a:p>
            <a:pPr lvl="1">
              <a:buFont typeface="Arial" panose="020B0604020202020204" pitchFamily="34" charset="0"/>
              <a:buChar char="•"/>
            </a:pPr>
            <a:r>
              <a:rPr lang="en-US" dirty="0"/>
              <a:t>Competitive market, relatively homogeneous products, potentially large market</a:t>
            </a:r>
          </a:p>
          <a:p>
            <a:pPr lvl="1">
              <a:buFont typeface="Arial" panose="020B0604020202020204" pitchFamily="34" charset="0"/>
              <a:buChar char="•"/>
            </a:pPr>
            <a:r>
              <a:rPr lang="en-US" dirty="0"/>
              <a:t>Low fixed-cost structure; each sale contributes large amount to </a:t>
            </a:r>
            <a:br>
              <a:rPr lang="en-US" dirty="0"/>
            </a:br>
            <a:r>
              <a:rPr lang="en-US" dirty="0"/>
              <a:t>fixed costs </a:t>
            </a:r>
          </a:p>
          <a:p>
            <a:pPr lvl="1"/>
            <a:endParaRPr lang="en-US" dirty="0"/>
          </a:p>
          <a:p>
            <a:pPr lvl="1"/>
            <a:endParaRPr lang="en-US" dirty="0"/>
          </a:p>
          <a:p>
            <a:pPr lvl="1"/>
            <a:endParaRPr lang="en-US" dirty="0"/>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TextBox 5"/>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7" name="Slide Number Placeholder 6"/>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21</a:t>
            </a:fld>
            <a:endParaRPr lang="en-US" dirty="0">
              <a:solidFill>
                <a:prstClr val="black">
                  <a:tint val="75000"/>
                </a:prstClr>
              </a:solidFill>
            </a:endParaRPr>
          </a:p>
        </p:txBody>
      </p:sp>
    </p:spTree>
    <p:extLst>
      <p:ext uri="{BB962C8B-B14F-4D97-AF65-F5344CB8AC3E}">
        <p14:creationId xmlns:p14="http://schemas.microsoft.com/office/powerpoint/2010/main" val="1795068997"/>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Status Quo Pricing</a:t>
            </a:r>
          </a:p>
        </p:txBody>
      </p:sp>
      <p:sp>
        <p:nvSpPr>
          <p:cNvPr id="3" name="Content Placeholder 2"/>
          <p:cNvSpPr>
            <a:spLocks noGrp="1"/>
          </p:cNvSpPr>
          <p:nvPr>
            <p:ph idx="1"/>
          </p:nvPr>
        </p:nvSpPr>
        <p:spPr/>
        <p:txBody>
          <a:bodyPr/>
          <a:lstStyle/>
          <a:p>
            <a:r>
              <a:rPr lang="en-US" dirty="0"/>
              <a:t>What?</a:t>
            </a:r>
          </a:p>
          <a:p>
            <a:pPr lvl="1">
              <a:buFont typeface="Arial" panose="020B0604020202020204" pitchFamily="34" charset="0"/>
              <a:buChar char="•"/>
            </a:pPr>
            <a:r>
              <a:rPr lang="en-US" dirty="0"/>
              <a:t>Meeting the competition or going-rate pricing</a:t>
            </a:r>
          </a:p>
          <a:p>
            <a:pPr lvl="1">
              <a:buFont typeface="Arial" panose="020B0604020202020204" pitchFamily="34" charset="0"/>
              <a:buChar char="•"/>
            </a:pPr>
            <a:r>
              <a:rPr lang="en-US" dirty="0"/>
              <a:t>Charging a price identical or very close to competition</a:t>
            </a:r>
          </a:p>
          <a:p>
            <a:r>
              <a:rPr lang="en-US" dirty="0"/>
              <a:t>Why?</a:t>
            </a:r>
          </a:p>
          <a:p>
            <a:pPr lvl="1">
              <a:buFont typeface="Arial" panose="020B0604020202020204" pitchFamily="34" charset="0"/>
              <a:buChar char="•"/>
            </a:pPr>
            <a:r>
              <a:rPr lang="en-US" dirty="0"/>
              <a:t>Simple</a:t>
            </a:r>
          </a:p>
          <a:p>
            <a:pPr lvl="1">
              <a:buFont typeface="Arial" panose="020B0604020202020204" pitchFamily="34" charset="0"/>
              <a:buChar char="•"/>
            </a:pPr>
            <a:r>
              <a:rPr lang="en-US" dirty="0"/>
              <a:t>But it ignores demand and costs </a:t>
            </a:r>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TextBox 5"/>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7" name="Slide Number Placeholder 6"/>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22</a:t>
            </a:fld>
            <a:endParaRPr lang="en-US" dirty="0">
              <a:solidFill>
                <a:prstClr val="black">
                  <a:tint val="75000"/>
                </a:prstClr>
              </a:solidFill>
            </a:endParaRPr>
          </a:p>
        </p:txBody>
      </p:sp>
    </p:spTree>
    <p:extLst>
      <p:ext uri="{BB962C8B-B14F-4D97-AF65-F5344CB8AC3E}">
        <p14:creationId xmlns:p14="http://schemas.microsoft.com/office/powerpoint/2010/main" val="2420163618"/>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4—Use a Price Tactic</a:t>
            </a:r>
          </a:p>
        </p:txBody>
      </p:sp>
      <p:sp>
        <p:nvSpPr>
          <p:cNvPr id="3" name="Content Placeholder 2"/>
          <p:cNvSpPr>
            <a:spLocks noGrp="1"/>
          </p:cNvSpPr>
          <p:nvPr>
            <p:ph idx="1"/>
          </p:nvPr>
        </p:nvSpPr>
        <p:spPr/>
        <p:txBody>
          <a:bodyPr/>
          <a:lstStyle/>
          <a:p>
            <a:r>
              <a:rPr lang="en-US" dirty="0"/>
              <a:t>Set a base price—general price level that the company plans to sell at</a:t>
            </a:r>
          </a:p>
          <a:p>
            <a:r>
              <a:rPr lang="en-US" dirty="0"/>
              <a:t>Fine-tune the base price using a variety of pricing tactics</a:t>
            </a:r>
          </a:p>
          <a:p>
            <a:pPr lvl="1">
              <a:buFont typeface="Arial" panose="020B0604020202020204" pitchFamily="34" charset="0"/>
              <a:buChar char="•"/>
            </a:pPr>
            <a:r>
              <a:rPr lang="en-US" dirty="0"/>
              <a:t>Provides the opportunity to adjust for unforeseen events in the marketplace</a:t>
            </a:r>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6" name="TextBox 5"/>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7" name="Slide Number Placeholder 6"/>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23</a:t>
            </a:fld>
            <a:endParaRPr lang="en-US" dirty="0">
              <a:solidFill>
                <a:prstClr val="black">
                  <a:tint val="75000"/>
                </a:prstClr>
              </a:solidFill>
            </a:endParaRPr>
          </a:p>
        </p:txBody>
      </p:sp>
    </p:spTree>
    <p:extLst>
      <p:ext uri="{BB962C8B-B14F-4D97-AF65-F5344CB8AC3E}">
        <p14:creationId xmlns:p14="http://schemas.microsoft.com/office/powerpoint/2010/main" val="2243122486"/>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4—Use a Price Tactic</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823953621"/>
              </p:ext>
            </p:extLst>
          </p:nvPr>
        </p:nvGraphicFramePr>
        <p:xfrm>
          <a:off x="433490" y="1499353"/>
          <a:ext cx="8229600" cy="43807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7" name="TextBox 6"/>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3" name="Slide Number Placeholder 2"/>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24</a:t>
            </a:fld>
            <a:endParaRPr lang="en-US" dirty="0">
              <a:solidFill>
                <a:prstClr val="black">
                  <a:tint val="75000"/>
                </a:prstClr>
              </a:solidFill>
            </a:endParaRPr>
          </a:p>
        </p:txBody>
      </p:sp>
    </p:spTree>
    <p:extLst>
      <p:ext uri="{BB962C8B-B14F-4D97-AF65-F5344CB8AC3E}">
        <p14:creationId xmlns:p14="http://schemas.microsoft.com/office/powerpoint/2010/main" val="657212123"/>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Value-Based Pricing</a:t>
            </a:r>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040541786"/>
              </p:ext>
            </p:extLst>
          </p:nvPr>
        </p:nvGraphicFramePr>
        <p:xfrm>
          <a:off x="433490" y="1499353"/>
          <a:ext cx="8229600" cy="43807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3" name="Slide Number Placeholder 2"/>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25</a:t>
            </a:fld>
            <a:endParaRPr lang="en-US" dirty="0">
              <a:solidFill>
                <a:prstClr val="black">
                  <a:tint val="75000"/>
                </a:prstClr>
              </a:solidFill>
            </a:endParaRPr>
          </a:p>
        </p:txBody>
      </p:sp>
    </p:spTree>
    <p:extLst>
      <p:ext uri="{BB962C8B-B14F-4D97-AF65-F5344CB8AC3E}">
        <p14:creationId xmlns:p14="http://schemas.microsoft.com/office/powerpoint/2010/main" val="3539406820"/>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Geographic Pricing</a:t>
            </a:r>
          </a:p>
        </p:txBody>
      </p:sp>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070895440"/>
              </p:ext>
            </p:extLst>
          </p:nvPr>
        </p:nvGraphicFramePr>
        <p:xfrm>
          <a:off x="433490" y="1499353"/>
          <a:ext cx="8229600" cy="43807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3" name="Slide Number Placeholder 2"/>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26</a:t>
            </a:fld>
            <a:endParaRPr lang="en-US" dirty="0">
              <a:solidFill>
                <a:prstClr val="black">
                  <a:tint val="75000"/>
                </a:prstClr>
              </a:solidFill>
            </a:endParaRPr>
          </a:p>
        </p:txBody>
      </p:sp>
    </p:spTree>
    <p:extLst>
      <p:ext uri="{BB962C8B-B14F-4D97-AF65-F5344CB8AC3E}">
        <p14:creationId xmlns:p14="http://schemas.microsoft.com/office/powerpoint/2010/main" val="4157572303"/>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Pricing Tactics</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425076803"/>
              </p:ext>
            </p:extLst>
          </p:nvPr>
        </p:nvGraphicFramePr>
        <p:xfrm>
          <a:off x="433490" y="1499353"/>
          <a:ext cx="8229600" cy="43807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7" name="TextBox 6"/>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3" name="Slide Number Placeholder 2"/>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27</a:t>
            </a:fld>
            <a:endParaRPr lang="en-US" dirty="0">
              <a:solidFill>
                <a:prstClr val="black">
                  <a:tint val="75000"/>
                </a:prstClr>
              </a:solidFill>
            </a:endParaRPr>
          </a:p>
        </p:txBody>
      </p:sp>
    </p:spTree>
    <p:extLst>
      <p:ext uri="{BB962C8B-B14F-4D97-AF65-F5344CB8AC3E}">
        <p14:creationId xmlns:p14="http://schemas.microsoft.com/office/powerpoint/2010/main" val="2944109031"/>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Pricing Tactics</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901966660"/>
              </p:ext>
            </p:extLst>
          </p:nvPr>
        </p:nvGraphicFramePr>
        <p:xfrm>
          <a:off x="433388" y="1511694"/>
          <a:ext cx="8229600" cy="43815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7" name="TextBox 6"/>
          <p:cNvSpPr txBox="1"/>
          <p:nvPr/>
        </p:nvSpPr>
        <p:spPr>
          <a:xfrm>
            <a:off x="711704" y="6223851"/>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3" name="Slide Number Placeholder 2"/>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28</a:t>
            </a:fld>
            <a:endParaRPr lang="en-US" dirty="0">
              <a:solidFill>
                <a:prstClr val="black">
                  <a:tint val="75000"/>
                </a:prstClr>
              </a:solidFill>
            </a:endParaRPr>
          </a:p>
        </p:txBody>
      </p:sp>
    </p:spTree>
    <p:extLst>
      <p:ext uri="{BB962C8B-B14F-4D97-AF65-F5344CB8AC3E}">
        <p14:creationId xmlns:p14="http://schemas.microsoft.com/office/powerpoint/2010/main" val="2659195298"/>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Pricing Tactics</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77258368"/>
              </p:ext>
            </p:extLst>
          </p:nvPr>
        </p:nvGraphicFramePr>
        <p:xfrm>
          <a:off x="433490" y="1499353"/>
          <a:ext cx="8229600" cy="43807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7" name="TextBox 6"/>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2</a:t>
            </a:r>
          </a:p>
        </p:txBody>
      </p:sp>
      <p:sp>
        <p:nvSpPr>
          <p:cNvPr id="3" name="Slide Number Placeholder 2"/>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29</a:t>
            </a:fld>
            <a:endParaRPr lang="en-US" dirty="0">
              <a:solidFill>
                <a:prstClr val="black">
                  <a:tint val="75000"/>
                </a:prstClr>
              </a:solidFill>
            </a:endParaRPr>
          </a:p>
        </p:txBody>
      </p:sp>
    </p:spTree>
    <p:extLst>
      <p:ext uri="{BB962C8B-B14F-4D97-AF65-F5344CB8AC3E}">
        <p14:creationId xmlns:p14="http://schemas.microsoft.com/office/powerpoint/2010/main" val="3601751964"/>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Legality and Ethics </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776483368"/>
              </p:ext>
            </p:extLst>
          </p:nvPr>
        </p:nvGraphicFramePr>
        <p:xfrm>
          <a:off x="433490" y="1499353"/>
          <a:ext cx="8229600" cy="43807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7" name="TextBox 6"/>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3</a:t>
            </a:r>
          </a:p>
        </p:txBody>
      </p:sp>
      <p:sp>
        <p:nvSpPr>
          <p:cNvPr id="3" name="Slide Number Placeholder 2"/>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30</a:t>
            </a:fld>
            <a:endParaRPr lang="en-US" dirty="0">
              <a:solidFill>
                <a:prstClr val="black">
                  <a:tint val="75000"/>
                </a:prstClr>
              </a:solidFill>
            </a:endParaRPr>
          </a:p>
        </p:txBody>
      </p:sp>
    </p:spTree>
    <p:extLst>
      <p:ext uri="{BB962C8B-B14F-4D97-AF65-F5344CB8AC3E}">
        <p14:creationId xmlns:p14="http://schemas.microsoft.com/office/powerpoint/2010/main" val="4119626892"/>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Legality and Ethics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884008793"/>
              </p:ext>
            </p:extLst>
          </p:nvPr>
        </p:nvGraphicFramePr>
        <p:xfrm>
          <a:off x="433490" y="1499353"/>
          <a:ext cx="8229600" cy="43807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8" name="TextBox 7"/>
          <p:cNvSpPr txBox="1"/>
          <p:nvPr/>
        </p:nvSpPr>
        <p:spPr>
          <a:xfrm>
            <a:off x="711704" y="6210757"/>
            <a:ext cx="655884" cy="584776"/>
          </a:xfrm>
          <a:prstGeom prst="rect">
            <a:avLst/>
          </a:prstGeom>
          <a:noFill/>
        </p:spPr>
        <p:txBody>
          <a:bodyPr wrap="square" rtlCol="0">
            <a:spAutoFit/>
          </a:bodyPr>
          <a:lstStyle/>
          <a:p>
            <a:pPr algn="ctr"/>
            <a:r>
              <a:rPr lang="en-US" sz="3200" dirty="0">
                <a:solidFill>
                  <a:srgbClr val="FFFFFF"/>
                </a:solidFill>
              </a:rPr>
              <a:t>3</a:t>
            </a:r>
          </a:p>
        </p:txBody>
      </p:sp>
      <p:sp>
        <p:nvSpPr>
          <p:cNvPr id="3" name="Slide Number Placeholder 2"/>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31</a:t>
            </a:fld>
            <a:endParaRPr lang="en-US" dirty="0">
              <a:solidFill>
                <a:prstClr val="black">
                  <a:tint val="75000"/>
                </a:prstClr>
              </a:solidFill>
            </a:endParaRPr>
          </a:p>
        </p:txBody>
      </p:sp>
    </p:spTree>
    <p:extLst>
      <p:ext uri="{BB962C8B-B14F-4D97-AF65-F5344CB8AC3E}">
        <p14:creationId xmlns:p14="http://schemas.microsoft.com/office/powerpoint/2010/main" val="1590719427"/>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CA">
                <a:solidFill>
                  <a:prstClr val="black">
                    <a:tint val="75000"/>
                  </a:prstClr>
                </a:solidFill>
              </a:rPr>
              <a:t>Copyright © 2016 by Nelson Education Ltd.</a:t>
            </a:r>
            <a:endParaRPr lang="en-US" dirty="0">
              <a:solidFill>
                <a:prstClr val="black">
                  <a:tint val="75000"/>
                </a:prstClr>
              </a:solidFill>
            </a:endParaRPr>
          </a:p>
        </p:txBody>
      </p:sp>
      <p:sp>
        <p:nvSpPr>
          <p:cNvPr id="2" name="Title 1"/>
          <p:cNvSpPr>
            <a:spLocks noGrp="1"/>
          </p:cNvSpPr>
          <p:nvPr>
            <p:ph type="title"/>
          </p:nvPr>
        </p:nvSpPr>
        <p:spPr/>
        <p:txBody>
          <a:bodyPr/>
          <a:lstStyle/>
          <a:p>
            <a:r>
              <a:rPr lang="en-US" dirty="0"/>
              <a:t>Your Turn</a:t>
            </a:r>
          </a:p>
        </p:txBody>
      </p:sp>
      <p:sp>
        <p:nvSpPr>
          <p:cNvPr id="3" name="Content Placeholder 2"/>
          <p:cNvSpPr>
            <a:spLocks noGrp="1"/>
          </p:cNvSpPr>
          <p:nvPr>
            <p:ph type="body" sz="quarter" idx="13"/>
          </p:nvPr>
        </p:nvSpPr>
        <p:spPr/>
        <p:txBody>
          <a:bodyPr/>
          <a:lstStyle/>
          <a:p>
            <a:r>
              <a:rPr lang="en-US" dirty="0"/>
              <a:t>You are starting your own lawn care service this summer. Discuss the various pricing objectives you could use.</a:t>
            </a:r>
          </a:p>
          <a:p>
            <a:r>
              <a:rPr lang="en-US" dirty="0"/>
              <a:t>Choose a pricing objective and then decide on a pricing strategy.</a:t>
            </a:r>
          </a:p>
          <a:p>
            <a:r>
              <a:rPr lang="en-US" dirty="0"/>
              <a:t>Now determine which pricing tactics you will employ to achieve your objectives.</a:t>
            </a:r>
          </a:p>
        </p:txBody>
      </p:sp>
      <p:sp>
        <p:nvSpPr>
          <p:cNvPr id="6" name="Slide Number Placeholder 5"/>
          <p:cNvSpPr>
            <a:spLocks noGrp="1"/>
          </p:cNvSpPr>
          <p:nvPr>
            <p:ph type="sldNum" sz="quarter" idx="12"/>
          </p:nvPr>
        </p:nvSpPr>
        <p:spPr/>
        <p:txBody>
          <a:bodyPr/>
          <a:lstStyle/>
          <a:p>
            <a:r>
              <a:rPr lang="en-US">
                <a:solidFill>
                  <a:prstClr val="black">
                    <a:tint val="75000"/>
                  </a:prstClr>
                </a:solidFill>
              </a:rPr>
              <a:t>12-</a:t>
            </a:r>
            <a:fld id="{AC3F5920-C0CE-A64E-8CD6-F6905204BD7C}" type="slidenum">
              <a:rPr lang="en-US" smtClean="0">
                <a:solidFill>
                  <a:prstClr val="black">
                    <a:tint val="75000"/>
                  </a:prstClr>
                </a:solidFill>
              </a:rPr>
              <a:pPr/>
              <a:t>32</a:t>
            </a:fld>
            <a:endParaRPr lang="en-US" dirty="0">
              <a:solidFill>
                <a:prstClr val="black">
                  <a:tint val="75000"/>
                </a:prstClr>
              </a:solidFill>
            </a:endParaRPr>
          </a:p>
        </p:txBody>
      </p:sp>
    </p:spTree>
    <p:extLst>
      <p:ext uri="{BB962C8B-B14F-4D97-AF65-F5344CB8AC3E}">
        <p14:creationId xmlns:p14="http://schemas.microsoft.com/office/powerpoint/2010/main" val="868985936"/>
      </p:ext>
    </p:extLst>
  </p:cSld>
  <p:clrMapOvr>
    <a:masterClrMapping/>
  </p:clrMapOvr>
  <p:transition>
    <p:fade/>
  </p:transition>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algn="ctr">
          <a:defRPr sz="3200" dirty="0" smtClean="0">
            <a:solidFill>
              <a:srgbClr val="FFFFFF"/>
            </a:solidFill>
          </a:defRPr>
        </a:defPPr>
      </a:lstStyle>
    </a:txDef>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2056</TotalTime>
  <Words>2424</Words>
  <Application>Microsoft Office PowerPoint</Application>
  <PresentationFormat>On-screen Show (4:3)</PresentationFormat>
  <Paragraphs>350</Paragraphs>
  <Slides>32</Slides>
  <Notes>20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32</vt:i4>
      </vt:variant>
    </vt:vector>
  </HeadingPairs>
  <TitlesOfParts>
    <vt:vector size="43" baseType="lpstr">
      <vt:lpstr>Arial</vt:lpstr>
      <vt:lpstr>Arial Black</vt:lpstr>
      <vt:lpstr>Calibri</vt:lpstr>
      <vt:lpstr>Calibri Light</vt:lpstr>
      <vt:lpstr>Lucida Calligraphy</vt:lpstr>
      <vt:lpstr>Rockwell</vt:lpstr>
      <vt:lpstr>Rod</vt:lpstr>
      <vt:lpstr>Times New Roman</vt:lpstr>
      <vt:lpstr>Wingdings</vt:lpstr>
      <vt:lpstr>1_Office Theme</vt:lpstr>
      <vt:lpstr>2_Office Theme</vt:lpstr>
      <vt:lpstr>PowerPoint Presentation</vt:lpstr>
      <vt:lpstr>Learning Outcomes</vt:lpstr>
      <vt:lpstr>The Importance of Price</vt:lpstr>
      <vt:lpstr>What Is Price?</vt:lpstr>
      <vt:lpstr>The Importance of Price to  Marketing Managers</vt:lpstr>
      <vt:lpstr>Trends</vt:lpstr>
      <vt:lpstr>The Four-Step Pricing Process</vt:lpstr>
      <vt:lpstr>Step 1—Establish Pricing Goals</vt:lpstr>
      <vt:lpstr>Profit-Oriented Pricing Objectives</vt:lpstr>
      <vt:lpstr>Sales-Oriented Pricing Objectives</vt:lpstr>
      <vt:lpstr>PowerPoint Presentation</vt:lpstr>
      <vt:lpstr>Status-Quo Pricing Objectives</vt:lpstr>
      <vt:lpstr>Step 2—Estimate Demand, Costs, and Profits</vt:lpstr>
      <vt:lpstr>Figure 11.4  Demand Curves</vt:lpstr>
      <vt:lpstr>General Pricing Approaches</vt:lpstr>
      <vt:lpstr>Step 3—Choose a Price Strategy</vt:lpstr>
      <vt:lpstr>Step 3—Choose a Price Strategy</vt:lpstr>
      <vt:lpstr>Step 3—Choose a Price Strategy</vt:lpstr>
      <vt:lpstr>Step 3—Choose a Price Strategy</vt:lpstr>
      <vt:lpstr>Price Skimming</vt:lpstr>
      <vt:lpstr>Penetration Pricing</vt:lpstr>
      <vt:lpstr>Status Quo Pricing</vt:lpstr>
      <vt:lpstr>Step 4—Use a Price Tactic</vt:lpstr>
      <vt:lpstr>Step 4—Use a Price Tactic</vt:lpstr>
      <vt:lpstr>Value-Based Pricing</vt:lpstr>
      <vt:lpstr>Geographic Pricing</vt:lpstr>
      <vt:lpstr>Other Pricing Tactics</vt:lpstr>
      <vt:lpstr>Other Pricing Tactics</vt:lpstr>
      <vt:lpstr>Other Pricing Tactics</vt:lpstr>
      <vt:lpstr>Legality and Ethics </vt:lpstr>
      <vt:lpstr>Legality and Ethics</vt:lpstr>
      <vt:lpstr>Your Turn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dc:title>
  <dc:creator>Janice Shearer</dc:creator>
  <cp:lastModifiedBy>murray sang</cp:lastModifiedBy>
  <cp:revision>159</cp:revision>
  <cp:lastPrinted>2014-10-11T00:31:28Z</cp:lastPrinted>
  <dcterms:created xsi:type="dcterms:W3CDTF">2014-10-05T18:52:11Z</dcterms:created>
  <dcterms:modified xsi:type="dcterms:W3CDTF">2016-07-13T12:54:55Z</dcterms:modified>
</cp:coreProperties>
</file>