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notesSlides/notesSlide1.xml" ContentType="application/vnd.openxmlformats-officedocument.presentationml.notesSlide+xml"/>
  <Override PartName="/ppt/ink/ink12.xml" ContentType="application/inkml+xml"/>
  <Override PartName="/ppt/notesSlides/notesSlide2.xml" ContentType="application/vnd.openxmlformats-officedocument.presentationml.notesSlide+xml"/>
  <Override PartName="/ppt/ink/ink13.xml" ContentType="application/inkml+xml"/>
  <Override PartName="/ppt/notesSlides/notesSlide3.xml" ContentType="application/vnd.openxmlformats-officedocument.presentationml.notesSlide+xml"/>
  <Override PartName="/ppt/ink/ink14.xml" ContentType="application/inkml+xml"/>
  <Override PartName="/ppt/notesSlides/notesSlide4.xml" ContentType="application/vnd.openxmlformats-officedocument.presentationml.notesSlide+xml"/>
  <Override PartName="/ppt/ink/ink15.xml" ContentType="application/inkml+xml"/>
  <Override PartName="/ppt/notesSlides/notesSlide5.xml" ContentType="application/vnd.openxmlformats-officedocument.presentationml.notesSlide+xml"/>
  <Override PartName="/ppt/ink/ink16.xml" ContentType="application/inkml+xml"/>
  <Override PartName="/ppt/notesSlides/notesSlide6.xml" ContentType="application/vnd.openxmlformats-officedocument.presentationml.notesSlide+xml"/>
  <Override PartName="/ppt/ink/ink17.xml" ContentType="application/inkml+xml"/>
  <Override PartName="/ppt/notesSlides/notesSlide7.xml" ContentType="application/vnd.openxmlformats-officedocument.presentationml.notesSlide+xml"/>
  <Override PartName="/ppt/ink/ink18.xml" ContentType="application/inkml+xml"/>
  <Override PartName="/ppt/notesSlides/notesSlide8.xml" ContentType="application/vnd.openxmlformats-officedocument.presentationml.notesSlide+xml"/>
  <Override PartName="/ppt/ink/ink19.xml" ContentType="application/inkml+xml"/>
  <Override PartName="/ppt/notesSlides/notesSlide9.xml" ContentType="application/vnd.openxmlformats-officedocument.presentationml.notesSlide+xml"/>
  <Override PartName="/ppt/ink/ink20.xml" ContentType="application/inkml+xml"/>
  <Override PartName="/ppt/notesSlides/notesSlide10.xml" ContentType="application/vnd.openxmlformats-officedocument.presentationml.notesSlide+xml"/>
  <Override PartName="/ppt/ink/ink21.xml" ContentType="application/inkml+xml"/>
  <Override PartName="/ppt/notesSlides/notesSlide11.xml" ContentType="application/vnd.openxmlformats-officedocument.presentationml.notesSlide+xml"/>
  <Override PartName="/ppt/ink/ink22.xml" ContentType="application/inkml+xml"/>
  <Override PartName="/ppt/notesSlides/notesSlide12.xml" ContentType="application/vnd.openxmlformats-officedocument.presentationml.notesSlide+xml"/>
  <Override PartName="/ppt/ink/ink23.xml" ContentType="application/inkml+xml"/>
  <Override PartName="/ppt/notesSlides/notesSlide13.xml" ContentType="application/vnd.openxmlformats-officedocument.presentationml.notesSlide+xml"/>
  <Override PartName="/ppt/ink/ink24.xml" ContentType="application/inkml+xml"/>
  <Override PartName="/ppt/notesSlides/notesSlide14.xml" ContentType="application/vnd.openxmlformats-officedocument.presentationml.notesSlide+xml"/>
  <Override PartName="/ppt/ink/ink25.xml" ContentType="application/inkml+xml"/>
  <Override PartName="/ppt/notesSlides/notesSlide15.xml" ContentType="application/vnd.openxmlformats-officedocument.presentationml.notesSlide+xml"/>
  <Override PartName="/ppt/ink/ink26.xml" ContentType="application/inkml+xml"/>
  <Override PartName="/ppt/notesSlides/notesSlide16.xml" ContentType="application/vnd.openxmlformats-officedocument.presentationml.notesSlide+xml"/>
  <Override PartName="/ppt/ink/ink27.xml" ContentType="application/inkml+xml"/>
  <Override PartName="/ppt/notesSlides/notesSlide17.xml" ContentType="application/vnd.openxmlformats-officedocument.presentationml.notesSlide+xml"/>
  <Override PartName="/ppt/ink/ink28.xml" ContentType="application/inkml+xml"/>
  <Override PartName="/ppt/notesSlides/notesSlide18.xml" ContentType="application/vnd.openxmlformats-officedocument.presentationml.notesSlide+xml"/>
  <Override PartName="/ppt/ink/ink2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2" r:id="rId2"/>
    <p:sldId id="263" r:id="rId3"/>
    <p:sldId id="276" r:id="rId4"/>
    <p:sldId id="277" r:id="rId5"/>
    <p:sldId id="264" r:id="rId6"/>
    <p:sldId id="278" r:id="rId7"/>
    <p:sldId id="279" r:id="rId8"/>
    <p:sldId id="280" r:id="rId9"/>
    <p:sldId id="281" r:id="rId10"/>
    <p:sldId id="282" r:id="rId11"/>
    <p:sldId id="283" r:id="rId12"/>
    <p:sldId id="265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4" r:id="rId21"/>
    <p:sldId id="302" r:id="rId22"/>
    <p:sldId id="295" r:id="rId23"/>
    <p:sldId id="291" r:id="rId24"/>
    <p:sldId id="292" r:id="rId25"/>
    <p:sldId id="296" r:id="rId26"/>
    <p:sldId id="293" r:id="rId27"/>
    <p:sldId id="297" r:id="rId28"/>
    <p:sldId id="298" r:id="rId29"/>
    <p:sldId id="299" r:id="rId30"/>
    <p:sldId id="300" r:id="rId31"/>
    <p:sldId id="301" r:id="rId32"/>
    <p:sldId id="305" r:id="rId33"/>
    <p:sldId id="307" r:id="rId34"/>
    <p:sldId id="308" r:id="rId35"/>
    <p:sldId id="309" r:id="rId36"/>
    <p:sldId id="310" r:id="rId37"/>
    <p:sldId id="312" r:id="rId38"/>
    <p:sldId id="313" r:id="rId39"/>
    <p:sldId id="314" r:id="rId40"/>
    <p:sldId id="311" r:id="rId41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2377"/>
    <a:srgbClr val="236738"/>
    <a:srgbClr val="36174D"/>
    <a:srgbClr val="D6BBEB"/>
    <a:srgbClr val="C0EACD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624" y="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129A7-7A72-4A8E-88DA-FD3C9576AC3A}" type="datetimeFigureOut">
              <a:rPr lang="en-CA" smtClean="0"/>
              <a:t>2016-09-14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E43233-8807-4DCE-906E-F8C361F84AE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412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2:41:22.29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1942 10395 18 0,'0'0'9'0,"60"6"-14"0,-39-6 10 0,3 0-5 16,2-3 0-16,4 3-1 16,12 3 1-16,-6 2 0 15,5 6 0-15,1 2 1 16,3 3 0-16,8 0-1 15,-2 0 1-15,8-1 0 16,16 1 0-16,5 5 0 16,15-5 1-16,4 3-2 15,8-6 0-15,18 0 0 16,0-5 0-16,3-3 0 16,15 1 0-16,-4-12 0 15,7-7 0-15,12-5 1 16,-6-14 0-16,3-10-1 15,5-6 1-15,-14-10 0 16,-6-14 0-16,-12-2 0 16,-15 0 1-16,-12 3-1 0,-17-9 1 15,-13-2 0-15,-20-8 1 16,-18-2 0-16,-21-3 0 16,-21-9 0-16,-18-7 0 15,-18 3-1-15,-11-6 1 16,-22 8-1-16,-14-5 0 15,-15 8-2-15,-12 8 1 16,-18 7 0-16,-3 9 0 16,-18 5-2-16,-9 8 1 15,4 10-1-15,-16 11 1 0,1 19-2 16,-10 12 1-16,-2 20-1 16,-1 15 0-16,-2 11 0 15,14 18 0-15,-6 21 0 16,16 14 0-16,8 10 0 15,3 19 1-15,21 13 0 16,15 11 0-16,18 7-1 16,15 11 1-16,23-2 0 15,28 2 0-15,17 3 0 16,30-1 0-16,32-2 0 16,25 1 0-16,41-20 1 15,36-10 1-15,53-24 0 16,51-29 1-16,57-47-1 15,83-48 1-15,65-67-7 16,54-62 0-16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2:43:08.018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17114 3321 2 0,'-6'-16'1'0,"15"24"-2"0,-3-14 1 16,3 4 2-16,3-1 1 16,3-2-1-16,2-1 1 15,10 4-4-15,12-4 0 16,9-1 3-16,14-1 0 16,10 2-1-16,11-2 0 15,12 0 0-15,3 0 0 16,4 1 0-16,-10 1 0 15,-9 6-1-15,-8 0 1 16,-13 0 0-16,-11 6 0 0,-7 1-1 16,-8-1 1-16,-9-1-2 15,-6 6 1-15,-6-3 0 16,-3 2 1-16,-7 1-1 16,-8-1 0-16,-11 4 1 15,-16-12 1-15,-9 4-1 16,-20 1 1-16,-10 4-1 15,-14 0 1-15,2-1-1 16,-8-2 0-16,0 0-1 16,11 0 1-16,7 0-1 15,9-3 0-15,14 1 0 16,9-4 1-16,9 3-1 16,13-5 0-16,14-5-1 15,12 0 1-15,17-3 0 16,25-3 0-16,20 3-2 15,19 1 1-15,17-1 0 16,6 5 0-16,3 0 0 16,-9-2 1-16,-9 0-2 0,-20 2 1 15,-19 3 0-15,-17 0 1 16,-21 3 0-16,-21 2 0 16,-18 3 1-16,-27 3 0 15,-14-6 0-15,-19 3 1 16,-8 0-1-16,-3-3 0 15,11-2 0-15,7-1 0 16,5 1-1-16,13 2 1 16,11 0-2-16,12-5 1 0,7 3-1 15,8 2 0-15,9-5-1 16,12 0 1-16,9 0 0 16,20-8 0-16,10-2 0 15,9-3 1-15,5-1 1 16,-2 7 0-16,-10 1 0 15,-11 1 0-15,-9 2 1 16,-6-2 0-16,-12 2-1 16,-12 3 1-16,-15 3-1 15,-9 2 1-15,-6 3-1 16,-3 0 0-16,1 0-1 16,2 3 1-16,9-3-6 15,6 2 1-15,18 3-2 16,6-13 1-16</inkml:trace>
  <inkml:trace contextRef="#ctx0" brushRef="#br0" timeOffset="23617.3341">16724 3286 8 0,'12'8'4'0,"21"-3"-5"0,-18 1 5 16,2 2-3-16,4-6 1 16,3 4 0-16,0 1 0 15,0 7-3-15,0 2 1 16,2 2 1-16,4 3 1 0,9 3 0 15,5 5 0-15,4 3-1 16,12 2 1-16,2-5 0 16,7-2 0-16,5-3 0 15,0-6 0 1,4-5-1-16,5 1 1 0,-5-9 0 16,5-8 1-16,6-5-1 15,3-2 0-15,1-9 0 16,-10-10 1-16,9 0-1 15,-5-3 1-15,-7-10-1 16,-3 8 1-16,-2-9-1 16,-7-10 0-16,-8-5 0 15,-10-11 0-15,-8-2-1 16,-6 10 1-16,-6-10-1 16,-7-9 0-16,-5 1-1 15,-3 2 1-15,-6-5-1 16,-3 13 1-16,-3-5-1 15,-3 0 0-15,-9-8 0 16,-3 5 0-16,-6 3 0 16,-9 3 0-16,-11 7 0 0,-4 6 0 15,-6-5-1-15,-8 2 0 16,-7 5 0-16,4 3 1 16,-10 3-2-16,1 10 1 15,-3 3 0-15,-7 6 1 16,1 9-1-16,-4 7 0 15,1 4 0-15,3 8 1 16,-7 3-2-16,-2 14 1 16,6 4 0-16,-4 11 0 0,1 8-1 15,3 3 1-15,-4 2-1 16,7 3 1-16,11 0 0 16,1 11 1-16,2 13-1 15,4 2 0-15,8-2 0 16,4 5 0-16,8 5 0 15,6 11 1-15,9 8-1 16,12-3 1-16,9 3 0 16,18 11 1-16,21 4-1 15,18-9 1-15,29-4-2 16,36-10 0-16,45 5-4 16,50-10 0-16,39-19-2 15,6-21 1-15</inkml:trace>
  <inkml:trace contextRef="#ctx0" brushRef="#br0" timeOffset="27908.4991">20960 3223 11 0,'3'-22'5'0,"18"12"-3"16,-10 5 6-16,16-3-5 15,6 0 0-15,9-6 0 16,8 1 1-16,13-3-5 16,2 1 0-16,10 4 3 15,5 0 1-15,9 6-2 16,7-3 1-16,11 3-1 31,6 5 1-31,6 5-1 0,12 0 1 16,-6 3-1-16,3 3 0 15,-12 5 0-15,0-6 0 0,-15 1-1 16,-17-3 0-16,-16-5 1 16,-11 2 0-16,-19-3 0 15,-5-4 0-15,-18-1-2 16,-6-5 0-16,-24 0-5 15,-21-2 1-15,-17 10-2 16,-16-8 0-16</inkml:trace>
  <inkml:trace contextRef="#ctx0" brushRef="#br0" timeOffset="29024.5364">2264 4292 8 0,'6'0'4'0,"18"-11"-4"0,-12 8 5 15,2 1-5-15,4 2 1 0,9-6-1 16,9 4 1-16,6-4-2 16,5 6 1-16,19 3 0 15,-1 0 0-15,21 2 0 16,10-5 1-16,14 3 0 15,24 2 0-15,9-5 0 16,14 3 0-16,22-3 1 0,14 2 0 16,19-2-1-16,14 6 1 15,18-1-1-15,3 3 1 16,6 0-1-16,3-3 1 16,-3 0-2-16,0-2 1 15,-15 0-1-15,-11-1 0 16,-19-2 0-16,-24 3 0 15,-23 0-1-15,-27-1 1 16,-33 1 0-16,-20-3 0 0,-22 2 1 16,-14-2 1-16,-12 0-1 15,-13-2 0-15,-26-1 0 16,-23-5 1-16,-25-2-1 16,-26 2 0-16,-24 0-2 15,-33 2 0-15,-24 4 0 16,-27-1 1-16,-38-2-1 15,-30 2 1-15,-12 1 0 16,-29-1 0-16,-10 0 0 16,-11 3 0-16,-7-2 0 15,4-4 0-15,2 6 0 16,24 0 0-16,13 0 0 16,29 0 0-16,38 0 0 15,25-2 1-15,38-4-3 16,36-2 0-16,27 1-3 15,17 7 0-15</inkml:trace>
  <inkml:trace contextRef="#ctx0" brushRef="#br0" timeOffset="36743.7832">16373 4122 7 0,'0'-16'3'0,"-12"8"0"0,3 6 4 16,0-4-6-16,0 4 0 0,0-1 3 15,0-2 1-15,3 2-6 16,0 1 1-16,0 2 2 16,0 0 0-16,3 2-1 15,1 4 1-15,-1-1-1 16,-3 3 0-16,3 2-1 15,-3 1 1-15,0-3 0 16,0 5 1-16,0-2-2 16,0 2 1-16,0 0-1 15,3 6 1-15,0-3 0 16,0-1 0-16,3 9-1 0,0 0 0 0,0 5 1 16,0 3 0-16,0 5 0 15,0 8 0-15,0 0 0 16,0 2 0-16,3-2 0 15,-3-7 0-15,0 4-1 16,0 3 1-16,0 0-1 16,0 10 1-16,0 4-1 15,0-1 1-15,0 0 0 16,-3 0 1-16,0-13-1 16,0 3 1-16,0-1-1 0,0-4 1 15,0 2-1-15,0 2 0 16,0-2-1-16,0-5 1 15,0 0-1-15,0-6 0 16,0-2 0-16,3 2 0 16,0-5 0-16,0 0 1 15,0-7-1-15,3-1 0 16,-3-8 0-16,3-2 1 16,0-3-1-16,-3 0 1 0,0-3-1 15,3-3 1-15,-3 4 0 16,0-4 0-16,3 1 0 15,-3 0 0-15,3-1-1 16,0 1 1-16,3 2-1 16,0 1 1-16,0-1-1 15,0 0 0-15,0 3-1 16,0-3 1-16,0 1 0 16,0 2 0-16,0-3 0 15,0 0 1-15,0 3-1 16,-1 0 0-16,1-3 0 15,3 1 0-15,0-1 0 16,3 0 1-16,6 0-1 16,6 1 1-16,3-4-1 15,-4 1 0-15,4-3 0 16,6 0 1-16,6 0-1 16,-1-3 0-16,4 1 0 0,0-1 0 15,2 3-1-15,13 0 1 16,-6 0 0-16,2 0 0 15,7 0-1-15,5 0 1 16,-2 3-1-16,5 2 1 16,4-2 0-16,-4-1 0 15,0 1-1-15,7 0 1 16,-7-1 0-16,-2 1 0 16,2 0-1-16,1-1 1 15,-7 1 0-15,4-3 0 0,-1 0 0 16,1 0 0-16,-1 0-1 15,10 0 1-15,-7 0 0 16,4 0 0-16,5 0 0 16,-3 0 0-16,-2 0 0 15,-1 0 0-15,4-3 0 16,-7 1 0-16,-5-4 0 16,2 1 0-16,-2 2 0 15,-1-2 1-15,-2 2-1 16,2 1 0-16,1-4-1 15,-7 1 1-15,-2 3 0 16,-1-1 1-16,1-2-1 16,-3 2 0-16,-4 0 0 15,1 1 0-15,2-1 0 16,1 0 0-16,-3-2 0 16,-7 0 1-16,-2 0-1 15,0-1 1-15,-4 1-1 0,4-3 0 16,3 3-1-16,-4-1 1 31,1 4 0-31,0-1 0 16,-3 3-1-16,2 0 0 15,-2 0 1-15,0 0 0 0,-4 0-1 16,-2 0 1-16,0 0-1 16,0 0 1-16,-4 0 0 15,1 0 0-15,-3 3 0 16,-3-3 0-16,3 0 0 15,-6 2 0-15,-1-2 1 16,-2 0 0-16,-3 0-1 16,-3 0 1-16,0 0-1 15,0 3 1-15,-3 0 0 0,-3-3 0 16,0 0-1-16,-3 0 1 16,0 0 0-16,0 0 0 15,0 0 0-15,0 0 0 16,3 0 0-16,-3 0 1 15,0 0-1-15,3-3 0 16,0-2 0-16,0-1 0 16,-3 6-1-16,6 0 1 15,-3-2-1-15,0-3 0 16,3-3 0-16,-3-6 1 0,0-1-1 16,0-1 0-16,3 0 0 15,0-3 0-15,0-5 0 16,-1 3 0-16,1 0 0 15,-3-5 1-15,3-9-1 16,-3 9 0-16,0-3 0 16,0-3 0-16,0 0 0 15,-3 0 0-15,3 9 0 16,-3-7 1-16,0-4-1 0,0 0 0 16,0-1 0-16,0-4 0 31,0-6 0-31,-3 0 1 0,0 2-1 15,0-2 1-15,0 6-1 16,0 2 0-16,0 5 0 16,0-3 0-16,0-2-1 15,3 0 1-15,0 0-1 16,0 6 0-16,0-4 0 16,3 1 1-16,-3-3 0 0,3 5 0 15,-3 0-1-15,0-2 1 16,3 5 0-16,-3 0 1 15,0 5-2-15,0 3 1 16,0 2 0-16,0 3 0 0,0-2 0 16,0 2 0-16,0 0-1 15,0 5 1-15,0 1-1 16,0-1 1-16,0-2 0 16,0 5 0-16,-3 0 0 15,3 3 0-15,0 0-1 16,-3-1 1-16,0 1-1 15,0-3 1-15,-3 0-1 16,-2 3 1-16,-1 0-1 16,-6-3 0-16,-6 2 0 15,-6-2 0-15,-3 3 0 16,-2 0 1-16,-10 2-1 16,-3 3 1-16,-5-2 0 15,-4-6 0-15,-5 0-1 16,-7 5 1-16,1 0 0 15,-1-2 0-15,-8-3-1 16,2-2 1-16,-2 2 0 0,-1 0 0 16,1 0 0-16,-6 0 0 15,5-3-1-15,1-2 1 16,-7 0-1-16,1-1 1 16,0 7-1-16,-10-4 1 15,10 3-1-15,-6 3 1 0,-1 2-1 16,-2-2 1-16,-6 7-1 15,0-2 1-15,-10 6-1 16,1-4 1-16,-9 4 0 16,6 2 0-16,-3 2 0 15,3-2 0 1,-57 8 0 0,24-3 0-16,18-2 0 15,6-1 1-15,12-4-1 16,9-4 0-16,5 1 0 15,4 0 0-15,9-1 0 16,5-4 1-16,7-1-1 16,5 3 0-16,7-3-2 15,5-2 0-15,9 2-5 16,6 9 0-16,-2 10-2 16,-1-14 0-16</inkml:trace>
  <inkml:trace contextRef="#ctx0" brushRef="#br0" timeOffset="64954.2503">3633 11705 13 0,'-3'-5'6'0,"3"18"3"0,-3-10 6 15,-3 2-13-15,-3 6 1 16,0-1 3-16,-3 1 0 15,1-1-7-15,2 1 1 16,0-3 4-16,3 2 0 0,0-2-1 16,3 0 0-1,0-2-2-15,3-1 1 16,3 0-1-16,6-2 0 16,0-3 0-16,12 0 0 15,5-3-1-15,7 3 1 16,3 0-1-16,8 6 0 0,4 4-1 15,-3 3 1-15,-7 3-1 16,-2 8 0-16,-6 5 0 16,-6 6 1-16,-6-1 0 15,-7 0 0-15,-5 1 1 16,-6-6 1-16,-9 5 0 16,-8-7 0-16,-10-9 0 15,-3 1 1-15,0-9-1 16,-2-2 0-16,-7 0-1 15,3-5 0-15,3-8-3 16,4-6 1-16,2-2-5 16,6-3 1-16,3-3-5 15,6-2 0-15,3 0-2 16,6-3 1-16</inkml:trace>
  <inkml:trace contextRef="#ctx0" brushRef="#br0" timeOffset="65204.2793">3675 11740 22 0,'-12'-6'11'0,"12"4"-8"0,0 2 20 16,3-6-19-16,0 1 1 15,6-3 1-15,3-2 0 16,6-4-8-16,20-2 0 15,10-2 5-15,5-3 0 0,4 0-3 16,6-1 1-16,-4 9-2 16,-5 3 0-16,-4 7-7 15,-8 6 0-15,-6 12-2 16,-13 7 1-16</inkml:trace>
  <inkml:trace contextRef="#ctx0" brushRef="#br0" timeOffset="65827.421">4865 11631 21 0,'3'-18'10'0,"-20"-1"-6"0,8 8 15 0,0 1-16 15,-6-1 1-15,-6 6 1 0,0-3 1 16,-3 5-7-16,-11 3 0 16,-7 6 4-16,-6 7 1 15,7 0-2-15,8-2 0 16,-15 7-2-16,10 3 1 16,2 1-1-16,6-1 0 15,12 0 0-15,12-5 0 16,12 2 0-16,6 1 0 15,12-1 0-15,9 6 1 16,8-3 0-16,4 3 0 16,-3-3-1-16,-7 0 1 0,4 3-1 15,0 3 0-15,-12 2 0 16,-10 3 1-16,-5-3-1 16,-9 2 0-16,-9-4 0 15,-3-1 1-15,-2-2-1 16,-10 0 1-16,-3-3 0 15,-6-5 0-15,0-5 0 16,4-3 1-16,-1-8 0 16,6 0 0-16,3-8-2 15,6-11 1-15,6-5-1 16,12-15 0-16,9 2-1 16,12-8 1-16,3 0-2 15,2 2 0-15,7 12 1 16,-6-1 0-16,0 0 0 15,-7 8 1-15,-5 0-3 16,-3 3 1-16,-3 3-3 16,-6 5 0-16,0 2-7 0,0 3 1 15</inkml:trace>
  <inkml:trace contextRef="#ctx0" brushRef="#br0" timeOffset="67722.0692">6107 11816 9 0,'0'-2'4'0,"6"-1"10"0,-6 3-4 16,0 0-7-16,0 0 1 15,6 0 4-15,-6 0 0 16,6-3-9-16,-1 1 1 0,4-4 6 16,0 1 1-16,3 0-2 15,3-3 0-15,0-5-2 16,0-1 1-16,-3-1-2 15,3-7 1-15,-6 4-1 16,0-3 1-16,-4 5-2 16,-5 0 1-16,-2 0-2 15,-7 3 0-15,-9 5 0 32,-6 3 0-32,3 2-2 15,-6 6 1-15,-2 5-1 0,-4 5 1 16,-3 5 0-16,0 6 1 15,4-3-1-15,2 0 0 16,6 3 0-16,0 0 1 16,9 5 0-16,6-5 0 15,6-3 0-15,9 0 1 16,6-5 1-16,12-3 0 16,9-5 0-16,0-2 0 15,2-6 0-15,7-3 0 16,0-2 0-16,-4-6 0 15,-5-2-1-15,-6-3 0 0,-3 3 0 16,-3 0 1-16,-7 5-1 16,-2 2 0-16,-3 1 0 15,-3 2 0-15,0-2-2 16,0 2 0-16,-6 3 0 16,0 3 0-16,0 5 0 15,-3 3 0-15,0 7 0 16,-3 6 0-16,-6 5 1 15,-3 11 0-15,-2 2 1 16,-4 3 0 0,-6 11 0-1,6-17 1-15,3-4 0 16,3-6 0-16,3-5-1 16,4-6 1-16,2-5 0 15,0-2 0-15,0-3-1 16,3-3 1-16,3-2-1 0,0-3 0 15,0 0-3-15,0 0 1 16,0 0-4-16,3 0 0 16,0-8-5-16,3 3 0 15,0-6-6-15,2 8 0 16,4-2 2-16,-3 2 0 16</inkml:trace>
  <inkml:trace contextRef="#ctx0" brushRef="#br0" timeOffset="68408.0627">7244 11748 26 0,'0'-16'13'0,"9"-6"-7"15,-9 17 25-15,0-3-27 16,-3 0 0-16,0-2 3 0,-3-1 0 16,-9 3-9-16,-9-2 0 15,-12-1 6-15,4 3 0 16,-7 3-3-16,-3 2 1 0,-2 6-2 15,-1-1 1-15,6 6-2 16,4 3 0-16,5 0-1 16,3 4 1-16,3-1-1 15,6 2 1-15,3 2 0 16,9-7 0-16,6 2 0 16,9 0 1-16,6 3 0 15,12 5 0-15,9 0-1 16,2 3 1-16,1 0 0 15,6 2 0-15,-1 3 0 16,-2 3 0-16,-9-5-1 0,-6 2 1 16,-7-5-1-16,-2 2 0 15,-12-7 1-15,-9 2 0 16,-9 0-1-16,-8-3 1 16,-4 4 0-16,0-4 1 15,-3-5 1-15,0-5 1 16,1-2 0-16,-1-6 0 15,3-6 1-15,6-7 0 16,6-5-1-16,6-6 0 0,9-11-2 16,9 1 0-16,6-6-2 15,3 3 0-15,6 3-1 16,5 2 0-16,1 3-2 16,0 5 1-16,-6 6-3 15,-7 2 0-15,1 3-5 16,-3 5 0-16,0 0-2 31,0 5 0-31</inkml:trace>
  <inkml:trace contextRef="#ctx0" brushRef="#br0" timeOffset="68867.5636">7756 11642 39 0,'6'-6'19'0,"-3"-2"-23"0,-3 8 38 16,0 0-32-16,0 0 0 15,0 0 3-15,0 6 0 0,0-1-6 16,-3 3 1-16,-3 8 3 16,-6 8 0-16,0-1-1 15,-6 9 0-15,0 5-2 16,0 3 1-16,3 0-1 15,6-1 0-15,9-2 0 16,3-2 0-16,6-9 0 16,3-5 0-16,6-5 0 15,6-3 1-15,9-7-1 16,2-6 0-16,1-8 0 0,0-3 1 16,3-2-1-16,-7-3 1 15,-2 0 0-15,-6 0 0 16,-9 3 1-16,-6 0 0 15,-6-3-1-15,-12 3 0 16,0 2-1-16,-6 6 0 16,-9 5-2-16,-9 5 1 0,-2 8-1 15,-1 3 0-15,3 11-3 16,6-1 1-16,4 1-6 16,2 7 1-16,12-2-5 15,9-6 0-15</inkml:trace>
  <inkml:trace contextRef="#ctx0" brushRef="#br0" timeOffset="69424.5304">8571 12081 23 0,'6'-13'11'0,"3"10"0"0,-9 3 13 16,3 0-22-16,0 3 0 15,-3-1 2-15,-3 4 1 16,-3 4-6-16,0 1 1 15,0 2 3-15,0 0 0 16,3-2 0-16,3-1 1 16,0-4 0-16,6-1 0 15,3-2 0-15,3-6 0 16,-3-2 0-16,0-6 1 16,0-2-2-16,-3-3 1 0,0 3-3 15,-3-3 1-15,-3 3-3 16,-3 2 0-16,-3 8-4 15,-3 3 1-15,-3 3-7 16,0 5 0-16,3 0-5 16,6 3 0-16</inkml:trace>
  <inkml:trace contextRef="#ctx0" brushRef="#br0" timeOffset="70247.7593">9384 11729 16 0,'-15'5'8'0,"9"-7"3"0,3 4 4 0,0-2-10 16,0-2 0-16,0 2 5 16,0 0 0-16,0-3-11 0,-3-2 1 15,3-1 8-15,-3-2 1 16,3 1-3-16,0-1 0 16,3-3-2-16,0 0 0 15,6 1-3-15,0-6 0 16,6 3-1-16,6-1 0 15,3 4-1-15,3 2 0 16,-1 3-1-16,-2 2 1 16,0 6-1-16,-3-1 1 15,-3 4-1-15,-3 7 0 16,-3 3 0-16,-3 5 1 0,-6 3 0 16,-3-3 1-16,-9 0 0 15,-6 0 1-15,-6 0 1 16,0-2 0-16,6-1 0 15,4-4 0-15,-1-4-1 16,3 1 1-16,3-3 0 16,3-3 0-16,0-2 0 15,3-1 1-15,0-2-2 16,3 0 1-16,0-2-2 16,3-1 1-16,-3 3-2 15,9-5 1-15,3 2-2 16,0 3 1-16,0 3-1 15,5 2 1-15,1 3-1 16,0 5 0-16,0 0 1 16,-3 3 0-16,3 8 0 15,-3 5 0-15,-3 0 0 0,-4-2 0 16,-5-1 0-16,-6 6 1 16,-2-11 0-16,-10 3 0 15,-9-6 1-15,-9-2 1 16,3-2 0-16,-2-6 0 15,-1-6 0-15,0-4 1 16,3-6-1-16,-2-3 0 16,8-5-2-16,6-2 0 15,6-1-4-15,3 3 1 16,9-5-6-16,6-3 0 0,9 3-6 16,6 5 0-16,3 0 0 15,11 8 1-15</inkml:trace>
  <inkml:trace contextRef="#ctx0" brushRef="#br0" timeOffset="70935.6875">9946 11890 28 0,'-17'-2'14'0,"2"2"-10"16,12 0 28-16,-3 0-27 16,-3-3 0-16,3 0 4 0,-3-2 1 15,0 2-11-15,3-2 0 16,0-3 8-16,0-2 0 16,0-4-2-16,3 4 0 15,0 2-3-15,0-3 0 16,6-5-2-16,12-5 0 15,-3 3-2-15,9-3 1 16,0 2-2-16,0 6 0 16,-1-3 0-16,1 8 1 15,3 3-1-15,3 5 1 16,14 16-1 0,-5 2 0-16,-6 1 0 15,-9 7 1-15,-6 3 0 16,-12 8 0-16,-6-2 0 15,-12-1 0-15,0-2 2 16,-3 2 0-16,0-2 0 16,-3-6 0-16,1 4 0 15,-4-9 1-15,3-5 0 16,0-3 1-16,3-3 1 16,3-2 0-16,6-2 0 15,0-4 1-15,4-2-1 16,2-2 1-16,3 2-2 15,0-6 1-15,5 1-3 16,7 5 1-16,0-3-2 16,0 1 1-16,6 2-1 15,6 0 0-15,6 2 0 0,5 4 0 16,1-1 1-16,0-2 0 16,0 2 0-16,-7-2 0 15,1-3-2-15,-3 2 0 16,-3-4-4-16,-1-4 1 15,-5-2-6-15,-3-5 0 16,-3-3-4-16,-3-5 1 16</inkml:trace>
  <inkml:trace contextRef="#ctx0" brushRef="#br0" timeOffset="71425.0949">10551 11501 26 0,'0'-13'13'0,"3"19"-8"31,-3-6 20-31,0 0-24 16,0 5 0-16,0 3 1 0,0 5 1 16,-3 5-4-16,0 4 1 15,0 1 2-15,-3 7 0 16,-3 4-1-16,-3-2 0 15,3 5 0-15,-3 2 0 16,-3 1 0-16,6 0 0 16,3-1-1-16,3 1 0 15,6-3 0-15,3-2 1 16,3-6-1-16,6-3 0 16,6-5-1-16,6-7 1 15,5-4-1-15,7-5 0 0,-6-2 0 16,3-6 0-16,-4-2 1 15,1-5 0-15,-3-6 0 16,-3 0 1-16,-9-8 1 16,-7 3 1-16,-8 2-1 15,-9 3 1-15,-2 1-1 16,-7 1 1-16,-6 6-2 16,-3 3 0-16,-6 5-2 15,-5 3 1-15,-1 5-1 16,0 8 0-16,6 7-5 15,4 4 0-15,2-9-5 16,6 9 1-16,12-1-2 16,6-5 1-16</inkml:trace>
  <inkml:trace contextRef="#ctx0" brushRef="#br0" timeOffset="72544.0359">11098 11396 25 0,'-12'-6'12'0,"4"4"-8"0,8-1 22 0,0 3-23 15,0-3 0-15,0 3 2 0,0 0 1 16,2-5-6-16,7-6 1 15,6-2 5-15,6-5 1 16,21-14-2-16,8-13 0 16,13-16-1-16,23-16 0 15,30-10-2-15,12-32 0 16,18-11-2-16,-36 35 1 16,60-50-1-16,-27 18 0 15,-12 23 0-15,-39 25 0 16,-3 5 0-16,-20 13 0 15,-16 21 0-15,-11 3 0 0,-12 11 0 16,-3 5 0-16,-9 2-1 16,-7 6 1-16,-8 2-1 15,-15 6 0-15,-11-3-1 16,-16 6 1-16,-12 4-1 16,-5 9 1-16,2 5 0 15,1 5 0-15,5 0 0 16,6-5 0-16,7 2 0 15,5-2 1-15,9-8 0 16,3 0 1-16,12-5 0 16,12-3 1-16,15-8-1 15,15-8 0-15,20-10 0 16,16-1 1-16,2 3-2 16,-2 0 0-16,-10 1 0 15,-2 1 0-15,-13 7 0 16,-8 1 0-16,-9 4-1 0,-6 4 1 15,-10 9-1-15,-5 2 0 16,-6 6 0-16,-3 0 0 16,-3 7 0-16,0 6 1 15,3 5 1-15,3 3 0 16,0-3 0-16,6 5 1 16,3-5 0-16,3-2 1 15,0-9-4-15,-3-4 0 16,-3-4-10-16,-3-2 1 15,-3 3-5-15,-3 2 1 16</inkml:trace>
  <inkml:trace contextRef="#ctx0" brushRef="#br0" timeOffset="73414.5009">11131 12562 25 0,'-3'-10'12'0,"6"5"-7"16,-3 5 13-16,0 0-15 15,0 0 0-15,0 0 1 0,0 0 0 16,0 0-6-16,0 0 1 31,6 5 4-31,0 0 0 16,0 3-2-16,3 0 0 15,3 0 1-15,6 10 0 0,5 4 0 16,10-1 0-16,3 8-1 16,9 13 1-16,11 14 1 15,13 13 0-15,17 7-1 16,0-4 1-16,15 10-1 15,1-3 0-15,14 6 0 16,-15-6 1-16,-6-13-1 16,-8-5 0-16,-10-13-1 15,-15-14 0-15,-11-2 0 16,-12-8 1-16,-10-6-1 16,-5-4 1-16,-6-4-1 15,-3-2 1-15,-3-3-2 0,-3 1 1 16,-3-4-7-16,-3 1 1 15,-3-3-8-15,0 0 0 16,0 0-3-16,6-8 0 16</inkml:trace>
  <inkml:trace contextRef="#ctx0" brushRef="#br0" timeOffset="73908.7393">12661 13303 24 0,'-6'0'12'0,"6"-2"-5"15,0 2 17-15,0 0-22 16,0 0 1-16,0 0 2 16,0 0 1-16,0 0-7 0,0 2 1 15,6 1 4-15,-6 0 0 31,9 7 0-31,0 9 0 16,3 4-2-16,9 7 1 16,-3 1-2-16,2 4 1 15,4-1 0-15,9 1 0 16,6 2-1-16,-1 0 1 16,1 2-1-16,-6 1 0 0,-6-3 0 15,-1-5 1-15,-2 0-1 16,-6-3 0-16,-3-8-1 15,-3-5 1-15,-3 0 0 16,-3-9 0-16,-6 1 0 31,0-2 0-31,-9-4 0 0,-12 1 0 16,-15 2 0-16,-8 6 0 16,-7 7-2-16,-12 6 1 15,-2 8-2-15,-7 0 0 16,-5 13-13-16,9 8 1 15,8 13-2-15,7-3 1 16</inkml:trace>
  <inkml:trace contextRef="#ctx0" brushRef="#br0" timeOffset="75195.6837">16358 3321 22 0,'12'-27'11'0,"21"3"-9"15,-13 16 12-15,10 0-14 16,27 3 0-16,20 2 0 0,33-5 1 16,39 6-1-16,48-3 1 15,44 2-1-15,50 6 1 16,13 4-1-16,-3-1 1 16,-22-4 0-16,-40-4 0 15,-46-4-1-15,-47-1 1 16,-36-1 0-16,-36 0 0 15,-32-11-1-15,-36-5 0 16,-39-2 0-16,-38-3 0 16,-39 2-1-16,-30 4 0 15,-27 4-1-15,-26 3 0 16,-200 11 1 0,53-3 0-16,43 11 0 15,32 10 1-15,33 8-1 16,44 0 1-16,45-5-1 15,39 0 1-15,30-6-1 16,29 4 1-16,51-4 0 16,54-7 0-16,50 2 0 15,59-5 0-15,52-2 0 16,29-9 1-16,12 6 0 16,-9-1 1-16,-36 9-1 15,-27 2 1-15,-44 6-1 16,-36-3 0-16,-32 8-1 15,-51 8 0-15,-60 5-6 16,-104 16 1-16,-149 10-2 16,-146 9 0-16,432-64 7 15,0 0 0 1</inkml:trace>
  <inkml:trace contextRef="#ctx0" brushRef="#br0" timeOffset="77555.4384">7083 12634 18 0,'-3'-24'9'0,"9"27"-18"0,-12-3 10 16,-6 8-3-16,0 5 1 15,-3 3-2-15,-3 2 1 16,-2 9 2-16,-4 7 0 16</inkml:trace>
  <inkml:trace contextRef="#ctx0" brushRef="#br0" timeOffset="78254.3648">7053 12859 12 0,'-9'-13'6'0,"-6"-17"1"0,12 17 13 0,0-5-17 16,-3 2 1-16,4-3 2 16,-1 3 1-16,0-2-8 15,3 2 0-15,0 0 5 0,0 8 0 16,0 0-3-16,0 8 1 15,6 11-2-15,-4 10 0 16,1 16 0-16,-3 16 0 16,-3 16 0-16,1 2 0 15,-4-2 1-15,0 2 0 16,0-10 0-16,0-8 1 16,0-5-1-16,0-3 0 15,3-8 0-15,0-5 0 0,0-9 1 16,0-7 1-16,3-3 1 15,-3-5 0-15,0-10-2 16,3-9 1-16,3-15-2 16,6-14 0-16,9-10-3 15,11-11 0-15,7-11-4 16,3 9 1-16,3 5 0 16,2 13 0-16,4 10 0 15,-7 12 1-15,-2 12 0 16,-9 11 1-16,-9 13 1 15,-12 16 0-15,-12 11 1 16,-15 2 1-16,-6 1 1 16,-9-4 1-16,-11 1 0 15,-1-6 0-15,0-7 0 16,7-9 1 0,5-4-2-16,6-6 1 15,6-6-3-15,9-4 1 16,6-6-2-16,6 0 0 0,12 0-1 15,3 0 1-15,6 3-1 16,3-1 0-16,0 6 1 16,-3 6 1-16,-4 2 0 15,-2 5 0-15,-3 0 0 16,0 3 1-16,3 0-1 16,3 0 1-16,6-6-3 15,5-2 0-15,4 0-3 16,3-8 1-16</inkml:trace>
  <inkml:trace contextRef="#ctx0" brushRef="#br0" timeOffset="78754.2188">7777 12983 29 0,'-30'-24'14'0,"6"24"-15"15,18 3 26-15,-3 2-24 0,-3 3 1 16,-3 3-2-16,-3 2 1 16,-2 11-2-16,-7 10 0 15,3-2 1-15,3 2 0 16,6 3-1-16,3 0 1 16,6-5-1-16,6-3 1 15,3-8 0-15,6-2 1 16,6-8 0-16,3-6 1 15,0-10-1-15,3-11 1 16,-6-3 0-16,-3 1 1 16,-1-6-2-16,-2 5 1 15,0 6-1-15,-3 0 0 0,0 5-2 16,-3 3 1-16,-3 7-2 16,0 6 1-16,0 11-1 15,0 7 1-15,0 6-1 16,0 16 0-16,0 2 1 15,0 5 1-15,-3-2 0 16,-3-2 0-16,-3 1 1 16,-3-1 0-16,-8-6 1 15,-13-3 1-15,-9-2 0 16,-8-6 1-16,-10-5-4 16,-2-16 1-16,-10-15-8 15,7-9 0-15,-4-18-5 16,10-16 1-16</inkml:trace>
  <inkml:trace contextRef="#ctx0" brushRef="#br0" timeOffset="106891.8907">13611 9448 10 0,'11'-2'5'0,"-5"-1"6"0,-6 3 5 0,0 0-14 16,3-5 1-16,-3-1 1 16,0 6 0-16,0-5-4 15,0 5 0-15,0 0 3 16,-3 0 1-16,-5 3-2 15,-7-1 1-15,0 6-2 16,-3 6 1-16,0 1-2 16,0 1 1-16,6 0-2 15,3 0 1-15,3 0-1 16,0-5 1-16,3-4 0 16,0 1 1-16,3-2-1 15,6-1 1-15,3-2-1 0,3-3 1 16,9 0 0-16,3-3 0 15,6 3-2-15,-4 0 1 0,4 3-1 16,0-1 1-16,0 6-2 16,-3 5 0-16,-4 6 0 15,1 2 0-15,-3 3 1 16,-6-3 0-16,-3 0 0 16,-6-2 0-16,-3 2 2 15,-6-5 1-15,-3-3 0 16,-6 3 1-16,-3-5-1 15,-3-4 1-15,-3-4-1 16,0 0 1-16,-2-6-3 16,-4-2 1-16,3 0-2 15,6-3 0-15,0 2-2 16,3 1 1-16,1-3-3 16,5 5 0-16,3-2-4 15,3 0 1-15,12 5-1 16,3-3 0-16</inkml:trace>
  <inkml:trace contextRef="#ctx0" brushRef="#br0" timeOffset="107224.5475">13658 9372 18 0,'-6'2'9'0,"15"-4"-7"31,-6 4 18-31,3-2-19 16,6-2 1-16,6-6 3 0,18 2 1 16,17-2-7-16,16-2 0 15,5-1 1-15,-3 1 1 16,-14-1-8-16,-9 8 1 16</inkml:trace>
  <inkml:trace contextRef="#ctx0" brushRef="#br0" timeOffset="270403.9228">19784 7231 22 0,'0'0'11'0,"-77"-37"-11"0,53 21 11 16,-3-5-11-16,-6-5 1 15,0-6-1-15,-2-11 1 16,-1-23-2-16,0 0 1 16,1-8 1-16,5-3 0 15,3-7-1-15,-3-6 1 16,4 2 0-16,2 6 1 15,3 8-1-15,6 11 1 0,3 5-1 16,3 15 0-16,3 4-2 16,0 9 1-16,0 9-2 15,3 5 0-15,-3 8 0 16,-9 8 0-16,-11 14 0 16,-10-1 0-16,-6 5 0 15,-2 6 0-15,-4 3 2 16,9-3 1-16,7-3 0 15,8-3 0-15,3 3-1 16,3-2 1-16,6-3 0 16,3-3 1-16,3-8 0 15,3 1 0-15,3-6-1 16,12-6 1-16,9-10-1 16,9-10 0-16,6 0 0 15,-1-9 0-15,4-2-1 0,3 5 0 16,-7 3 0-16,-2 5 1 15,0 3-1-15,-3-3 0 16,-4 3 0-16,4 11 0 16,6 2-1-16,6 10 0 15,2 6 0-15,10 11 0 16,11 10 0-16,1 11 0 16,11 7-1-16,6 22 1 15,1 16-6-15,-10-19 1 16</inkml:trace>
  <inkml:trace contextRef="#ctx0" brushRef="#br0" timeOffset="275682.8396">14679 9401 10 0,'9'-11'5'0,"-3"-10"4"16,-3 16 5-16,-3-3-12 15,0 2 1-15,0-4 1 16,-3 2 1-16,-3 5-6 16,-3-2 0-16,-9 5 5 15,-6 0 0-15,-8 3-2 16,2 2 1-16,-3 3-1 15,-2 5 0-15,-1-2-1 0,0 4 1 16,0-4-2-16,4 0 0 16,5 2 0-16,3 0 0 15,6 3 0-15,3 0 0 16,6 0 0-16,9 2 0 16,6 1 0-16,9-1 1 15,9-2-1-15,6 5 1 16,-3 3-1-16,11 5 0 15,-2-2 0-15,0-1 0 16,-1 1-2-16,-8 4 0 16,-6 1 0-16,-3 0 1 0,-6-8 0 15,-3-6 1-15,-3 1 0 16,-9-1 0-16,-6 1 1 16,-6-3 0-16,-6-3 0 15,3-3 1-15,0-2-1 16,0-5 1-16,1-8-1 15,2-3 1-15,0-3-1 16,3-5 1-16,6-10-1 16,6-6 1-16,3-2-1 15,6-11 0-15,0 5-1 16,6 0 1-16,3 3-1 16,2 6 0-16,1 1-1 15,-3 7 1-15,-3 2-2 16,-3 5 1-16,-3 0-4 15,-3 8 0-15,-3 3-3 16,-3 5 0-16,0 0-2 0,0 5 0 16</inkml:trace>
  <inkml:trace contextRef="#ctx0" brushRef="#br0" timeOffset="277897.1814">15986 9506 18 0,'-3'-7'9'0,"3"-7"-5"16,-3 9 14-16,0 0-16 16,-6-1 0-16,0-1 2 0,-6-1 1 15,3 5-6-15,-3-2 1 16,-5 2 3-16,-4 3 0 16,-6-3-1-16,-3 3 1 15,-2-2-3-15,2 2 1 16,3 0-1-16,6 5 0 15,3 0 0-15,4 1 0 16,5-1-1-16,3 0 1 16,6 0 0-16,3 1 0 15,3-1 1-15,3 0 0 16,3 1-1-16,5-1 1 0,-2-2-1 16,0-1 1-16,0-2 0 15,-3 0 0-15,0-2 0 16,-3 2 0-16,-3-3-1 15,-3 3 1-15,0 0-1 16,0 0 1-16,3-3-1 16,-3 3 0-16,0 0 0 15,3-2 1-15,3-4-1 16,0 1 0-16,0 2-1 16,0 1 1-16,0-4 0 15,0 4 0-15,0-1-1 0,0 1 1 16,-1-4 0-16,1 4 0 31,0-4 0-31,0 6 1 16,-3-5-1-16,-3 5 1 15,0 0 0-15,0 0 0 16,0 0-1-16,0-5 0 0,-3 5 0 16,0 0 0-16,-3 0-1 15,-3 0 1-15,1-3-1 16,-4 3 1-16,0 0 0 15,-3 0 0-15,0 3 0 16,0-1 0-16,0 4 0 16,0-1 1-16,0 3-1 15,-2 0 0-15,2 2 0 0,3 4 0 0,0-1 0 16,0-3 1-16,0 6-1 16,3-5 0-16,0-1 0 15,3 1 1-15,0 0-1 16,3 4 0-16,0-1 0 15,6 2 1-15,0-1 0 16,3 1 0-16,3-2 0 16,3-1 1-16,3-3 0 15,6-2 0-15,3 0 0 16,5-5 0 0,7-11 0-1,0-3 1-15,-6-2-1 16,-7 0 1-16,1-3-1 15,-3 3 0-15,0-6-1 16,-3 1 1-16,3-1-1 0,-7 1 0 31,-2 2-1-31,-3 3 1 16,0-1-1-16,-3 4 0 16,0 2 0-16,0 3 0 15,-3-1-1-15,-3 6 1 0,3-2-1 16,-3 2 1-16,0 0-1 15,0 0 0-15,0 2 0 16,-3 4 0-16,0 2 0 16,0-1 0-16,-3 7 0 15,-3 2 1-15,3 5 0 0,-3 5 0 16,0 6 0-16,1 2 0 16,-1 3 0-16,0 0 1 15,3 0 0-15,0-2 0 16,0-11-1-16,0-1 1 15,3 1 0-15,0-5 0 16,0-1-1-16,0-4 1 16,3-4 0-16,0-2 0 15,0-3 0-15,0 1 1 16,0-4-1-16,0 1 0 0,0-3-3 16,0-5 1-16,0-1-5 15,0 1 0-15,0 0-9 16,3 0 1-16,3 5-2 15,9-6 0-15</inkml:trace>
  <inkml:trace contextRef="#ctx0" brushRef="#br0" timeOffset="278810.3162">16748 9464 18 0,'-3'-8'9'0,"3"3"-2"16,0 2 12-16,-3-2-16 15,-3 0 1-15,-3 7 1 0,0-4 0 16,-6 2-7-16,-6 0 1 16,-2 0 4-16,-4 0 1 15,0-6-3-15,-3 6 1 16,-3 3-2-16,1 0 1 16,-4-1-1-16,6 4 0 15,6-1 0-15,4 3 0 16,2 0 0-16,3 2 0 15,0 4-1-15,3-1 1 16,3 0 0-16,3 3 0 16,3-3 0-16,3 0 0 0,3 9 0 15,0-1 0-15,9 3 0 16,12-1 1-16,3-1 0 16,-1 1 0-16,4-1-1 15,0 1 0-15,3-2 0 16,-6 6 0-16,-4-3-1 15,-2-6 1-15,-6 1-1 16,-3-6 1-16,-6 0-1 16,-6 0 1-16,-6 1 0 15,-6-1 0-15,-3 0 0 16,-3-2 1-16,3-3 0 16,-2-3 1-16,-4-2 0 15,-3-6 0-15,6-2 0 16,3-6 0-16,0 1-1 15,9-6 1-15,3-6-1 16,12-4 0-16,3-3-2 0,0-5 1 16,3-4 0-16,0 1 0 15,3 8-1-15,0 3 1 16,-1-1-1-16,1 4 0 16,0 1-1-16,0 4 0 15,0 2-2-15,0 3 1 16,-3 2-4-16,0 3 1 15,-1-2-5-15,-2 7 1 16,0 6 1-16,-6 2 0 16</inkml:trace>
  <inkml:trace contextRef="#ctx0" brushRef="#br0" timeOffset="279450.9853">17185 9427 30 0,'-3'-5'15'0,"-3"-6"-19"16,4 11 33-16,-1-2-29 15,-3 4 0-15,-3 1 0 16,-3 2 1-16,-3-2-1 15,-3 5 0-15,0 5 0 16,-3 8 0-16,0 3 0 16,4 5 1-16,2 8-1 0,-3-3 1 15,0 6-1-15,0-5 1 16,0-1-1-16,3 0 1 16,1 3-1-16,5-5 1 15,0-8-1-15,6 0 1 16,3-3 0-16,6 0 0 15,6-2 0-15,-4-6 1 16,7 0 0-16,3-5 0 16,6-3-1-16,6-2 1 15,3-3-1-15,2-5 1 0,1-1-1 16,-3-2 1-16,-6-2-1 16,2 5 1-16,1-3-2 15,0-6 1-15,-6-1-2 16,-1-4 1-16,-8 3 0 15,-3 0 0-15,-3 0-2 16,-9 1 1-16,-6 1-1 16,-3 1 1-16,-3 5 0 15,0 0 0-15,-2 6-1 16,-7 2 0-16,-3 5 0 16,-3 3 0-16,-3 5 0 15,1 3 1-15,-1 0 0 16,0 5 0-16,6-8-2 15,3 0 1-15,4 1-2 16,5-1 1-16,3 0-4 16,3 0 0-16,6-2-2 0,9-1 0 15</inkml:trace>
  <inkml:trace contextRef="#ctx0" brushRef="#br0" timeOffset="280887.867">17683 9898 13 0,'-3'-3'6'0,"3"9"2"0,0-6 6 0,0 0-13 16,0 0 1-16,0 0 1 0,0 0 1 16,0 0-5-16,0 2 1 15,-3 1 3-15,0 5 1 16,0 0-2-16,-3 0 1 15,3 2-1-15,3-2 0 16,0 0 0-16,3 0 1 16,6-2-1-16,0-6 0 15,-1 0-1-15,4-6 1 16,3-2 0-16,0-2 0 16,0 2-2-16,-3 0 1 15,-3 0 0-15,0 0 0 0,-6 0-1 16,-6 3 0-16,-9-1 0 15,3 6 0-15,0 0 0 16,-3 3 0-16,-3-3-1 16,0 0 0-16,0 3 0 15,1 2 0-15,-1 0 0 16,3 3 1-16,6 0-2 16,3 3 1-16,6-3-7 15,6 0 1-15,6 0-3 16,5-3 1-16</inkml:trace>
  <inkml:trace contextRef="#ctx0" brushRef="#br0" timeOffset="291762.0512">18171 9472 17 0,'-3'-3'8'0,"3"1"0"31,0 2 8-31,0 0-14 16,0 0 1-16,0 0 3 0,0 0 1 15,0 0-8-15,0 0 1 16,0 0 5-16,0 0 0 15,0-5-1-15,0 5 0 16,3-6-1-16,0 1 0 16,3 2-2-16,3 3 0 0,11-5-1 15,4 2 0-15,3 3-1 16,0-2 1-16,-3 2-2 16,-1 0 0-16,-2 2 0 15,-3 4 1-15,-3 2-1 16,-3 2 1-16,-3 1 0 15,-6-1 1-15,-6 4 0 16,-6-1 1-16,0 3 0 16,-6-6 1-16,-3 1 0 15,0-3 0-15,0 0 0 16,4-3 0-16,2-2 0 16,3-1 1-16,3 1-1 0,0 0 1 15,3-3-2-15,3 2 1 16,0-2-3-16,9 0 1 15,6 3-2-15,0-3 0 16,-1 0-1-16,7 8 0 16,3 5 0-16,3 6 0 15,0 4 1-15,-4 4 0 16,-5 2 0-16,-6 0 1 0,-6 0 0 16,-9 3 0-16,-3-8 1 15,0-6 0-15,-12 1 2 16,-2-1 0-16,-4-2 0 15,-3-5 0-15,-3-6 1 16,-2-5 1-16,2 0-2 16,6-8 0-16,3-8-3 15,3 0 1-15,6-2-2 16,3-1 1-16,3 1-4 16,1 5 0-16,5-3-2 15,0 0 0-15,11 8-4 16,7 3 1-16</inkml:trace>
  <inkml:trace contextRef="#ctx0" brushRef="#br0" timeOffset="292290.2505">18650 9668 36 0,'-9'-21'18'0,"3"-8"-19"31,6 23 32-31,0-2-30 16,0-2 0-16,3-3 0 0,3-3 0 16,0-3-2-1,6 1 0-15,12-4 0 0,2 9 1 16,1 3-1-16,0-1 0 15,-3 3-1-15,0 6 1 16,-4 7 0-16,-2 11 0 16,-6 5 0-16,-6 5 1 15,-6 11-1-15,-3 3 1 16,-3 0 0-16,-6-1 0 16,-6-2 0-16,1-2 1 15,-4-3 1-15,0-9 0 0,-3-4 0 16,6-9 0-16,3 4 0 15,3-4 0-15,4-2 2 16,2-2 0-16,0-1-1 16,3 0 1-16,9-5-2 15,8-3 0-15,10-2 0 16,3-3 0-16,6 0-3 16,3 3 1-16,-1 2-1 15,-2 1 0-15,0-4-2 16,-3 1 0-16,-4 0-5 0,-2-3 1 15,-3 3-6-15,-6-1 0 16</inkml:trace>
  <inkml:trace contextRef="#ctx0" brushRef="#br0" timeOffset="292607.4333">19272 9446 34 0,'-9'-6'17'0,"6"9"-19"16,0 0 26-16,-3 2-23 15,-6 3 0-15,0 2 1 16,0 6 0-16,4 3-2 0,-1-3 1 16,3 10 1-16,6-5 1 15,6 3 1-15,3-3 0 16,2 3 0-16,1-8 1 15,3-3-1-15,3-2 1 16,3-6-2-16,3-2 1 16,3-3-2-16,-1 0 0 15,4 0-5-15,0-6 0 16,-3 1-6-16,2-3 1 16,-5 3-8-16,-6 0 1 0</inkml:trace>
  <inkml:trace contextRef="#ctx0" brushRef="#br0" timeOffset="292982.4643">19468 9417 26 0,'3'5'13'0,"0"-8"-2"0,0 6 15 0,0-1-24 15,0 1 1-15,0 0 1 16,0 5 0-16,-3 10-5 16,-3 9 1-16,0 15 4 0,-6 8 0 15,0 6-1-15,-2 5 0 16,2-14 1-16,3 1 0 15,3-6 0-15,3-5 0 16,3-5-1-16,3-5 0 16,0-6 0-16,0-5 0 15,2-3-9-15,1-3 0 16,0-2-10-16,-9-5 1 16</inkml:trace>
  <inkml:trace contextRef="#ctx0" brushRef="#br0" timeOffset="295055.0428">14042 13721 18 0,'3'0'9'0,"0"-2"-9"0,-3 2 9 15,0 0-12-15,0 0 0 16,0 0-1-16,0 0 0 16,0 0 5-16,0 0 0 15,0 0-4-15,-3 0 1 16,3 0 0-16,0 0 1 15,0 0 1-15,0 0 0 16,0 0 3-16,-3 0 1 16,3 0 1-16,0 0 0 15,3-3 2-15,-3 3 1 16,0 0-1-16,0 0 0 16,0 0-2-16,0 0 1 0,0 0-2 15,0 0 0-15,3-3-2 16,-3 3 1-16,0 0 1 15,0-2 0-15,3-1-1 16,-3 0 1-16,0 3-1 16,0 0 1-16,0 0-2 15,0 0 1-15,0 0-3 16,0 0 1-16,0 3-1 16,-6 5 0-16,0 5-1 15,0 6 1-15,-3-1-1 16,0-2 1-16,0 8 0 15,1-6 1-15,2-4-1 16,3-4 1 0,0-2 0-16,3-2 1 0,0-4 0 15,6-2 0-15,3-5-1 16,5 0 1-16,10-3-1 16,3 2 0-16,0 1-1 15,0 2 0-15,-1 1-1 16,1 4 1-16,0 9-2 15,-3 8 1-15,-3 7-1 0,-4 0 1 16,-5 9 0-16,-6 2 0 16,-6-11 0-16,-3-2 1 15,-6 3 0-15,-3-4 0 16,-2-1 1-16,-1-1 0 16,-3-5 0-16,-3-3 0 15,0-5-1-15,0-3 1 16,1-5-2-16,2-5 0 15,3-1-5-15,3-4 1 16,0 2-6-16,0 0 0 0,9-5-4 16,3-3 0-16</inkml:trace>
  <inkml:trace contextRef="#ctx0" brushRef="#br0" timeOffset="295321.6477">14003 13727 35 0,'0'-8'17'0,"6"-6"-17"16,0 9 30-16,9 0-29 15,12 0 0-15,3-1 2 0,6-2 0 16,5-2-4-16,4-1 0 15,0 3 1-15,-4 0 0 16,-5 3-10-16,-6 8 0 16,-1-3-1-16,-11 2 0 15</inkml:trace>
  <inkml:trace contextRef="#ctx0" brushRef="#br0" timeOffset="295879.6724">14956 13639 34 0,'-3'-18'17'0,"0"-1"-15"15,0 14 31-15,0 0-32 16,0-3 1-16,-6 0 0 0,-3 5 0 15,-6 3-3-15,-8 3 0 16,-7 7 2-16,-6 4 0 31,6-1-2-31,7 0 1 16,-1 3-1-16,3 2 1 16,6 6-1-16,9 3 0 15,6-1 0-15,9 3 0 16,12 8 0-16,12-5 0 0,6 2 0 15,-1-2 0-15,1 0-1 16,-3 0 1-16,-3-3-1 16,-7-3 1-16,-2-5 0 15,-9 1 1-15,-6-4-1 16,-6 1 1-16,-6-1 0 16,-6-2 1-16,-9-3 0 15,-5 0 0-15,-4-5 1 16,0-2 0-16,0-4 2 15,6-4 0-15,7-4-1 16,5-4 1-16,6-6-1 16,12-10 1-16,9-9-2 15,8-10 0-15,10 0-4 16,-6 3 1-16,3 2-1 16,-1 3 1-16,-2 3-3 0,0 2 1 15,-9 3-5-15,0 5 0 16,-3 3-4-16,-6 8 1 15</inkml:trace>
  <inkml:trace contextRef="#ctx0" brushRef="#br0" timeOffset="296899.6917">16435 13901 28 0,'21'-13'14'0,"3"-13"-5"15,-21 18 19-15,0-3-27 16,0-2 0-16,0-3 2 0,0-5 0 16,-3 2-4-16,0 3 1 15,-3 0 1-15,-6 3 1 16,-6 3-2-16,-6 2 0 16,-3 2-2-16,1 6 1 15,-7 6-1-15,-3 4 0 16,-3 6 1-16,-2 5 0 15,2 3 0-15,6 11 1 16,6-4-1-16,7-4 1 16,8-1 0-16,6-2 1 15,12-5 0-15,8-4 0 16,7-4 0-16,3-6 1 0,6-7-1 16,0-4 1-16,2-2-1 15,1-5 1-15,-6-3-1 16,-6-2 1-16,-7 2 0 15,-2 3 0-15,-3-1-2 16,-3 4 1-16,0-1-1 16,-3 6 1-16,-3 0-2 15,0 2 0-15,-3 3-1 16,0 3 1-16,3 10 0 16,-3 8 1-16,-3 6 0 15,-3 4 0-15,-3 4 2 16,-3-1 0-16,-3 3 0 15,-3 3 1-15,4 0-2 16,-1-3 1-16,3-3-1 0,3 0 1 16,3 1-2-16,0-9 1 15,3-2 0-15,0-8 1 16,3-3-2-16,0-5 1 16,6-5-4-16,0-6 0 15,0-8-9-15,6 1 1 16,3-6-4-16,8-2 1 15</inkml:trace>
  <inkml:trace contextRef="#ctx0" brushRef="#br0" timeOffset="297509.113">17114 13785 34 0,'0'-16'17'0,"-12"-8"-18"16,6 16 29-16,-3-2-26 15,-3-1 0-15,-6 3 1 16,1 0 1-16,-10 3-5 16,-6 2 0-16,-3 3 2 15,1 0 1-15,2 5-2 16,-3 3 1-16,3 3-2 15,4 2 1-15,2 3-1 16,6 0 1-16,3 0-1 0,6 8 0 16,6-3 0-16,6 3 0 15,6-1 0-15,3 1 0 16,3 0 0-16,6 0 0 16,9 2 0-16,5-2 0 15,4 3 0-15,-3-6 0 16,-3 0-1-16,2-3 1 15,-8 1-2-15,-6 0 0 16,-3 2 0-16,-6 0 1 16,-9 0-1-16,-6 0 1 15,-6-2 0-15,-9-3 1 0,-6-3 1 16,-2-3 0-16,-1-2 1 16,3-2 0-16,0-4 1 15,4-4 1-15,5-6 0 16,6-6 0-16,6-4-1 15,9-6 1-15,3-5-1 16,12-3 1-16,8-5-3 16,7-5 0-16,-3-3 0 15,-3 3 0-15,2 5-1 16,-2 5 0-16,-6 3-3 16,-3 5 0-16,-6 3-4 15,-3 5 1-15,-3 5-3 16,-3 6 1-16</inkml:trace>
  <inkml:trace contextRef="#ctx0" brushRef="#br0" timeOffset="298033.2525">17492 13663 28 0,'-6'-11'14'0,"6"11"-9"31,0 0 27-31,0-2-32 16,-3 2 1-16,-3 0 0 0,-3 2 0 15,0 6-1-15,-3 6 0 16,-11 4 1-16,-7 9 0 15,3 7 0-15,-3 8 0 16,6 9-1-16,1 2 1 16,2-6-1-16,3-4 1 15,6 2-1-15,3 2 1 16,6-5 0-16,6-5 0 16,3-5 1-16,9-5 0 15,6-6 0-15,11-5 0 16,-2-8 0-16,3-6 1 0,0-4-1 15,2-6 0-15,-2-5-2 16,0-6 0-16,-6-2 0 16,-6 5 0-16,-7 0-2 15,-5 3 0-15,-6-3-1 16,-9 5 1-16,-5 3-1 16,-4 1 0-16,-6 7 0 15,0 2 0-15,-6 3-2 16,0 3 0-16,-2 6-1 15,-1-1 0-15,3 3-4 16,0 2 0-16</inkml:trace>
  <inkml:trace contextRef="#ctx0" brushRef="#br0" timeOffset="298793.9223">18013 14168 22 0,'-6'6'11'0,"-3"-4"-9"0,6 1 16 0,0 0-18 16,0 2 1-16,0 3 1 15,0 0 0-15,0 0-2 0,3 0 1 16,0 0 2-16,0-3 0 15,3-2 0-15,3-1 0 16,0-2 0-16,0-2 1 16,0-4-1-16,0-2 0 15,0-2-1-15,-3-3 1 16,-3 2-3-16,-3 0 1 16,-3 3-2-16,0 0 0 15,-3 6-1-15,0-1 0 16,0 6-3-16,3 2 1 15,3 3-5-15,6 3 0 0,12-1-1 16,9 1 1-16</inkml:trace>
  <inkml:trace contextRef="#ctx0" brushRef="#br0" timeOffset="299789.1748">18483 13764 17 0,'-6'0'8'0,"3"-3"-2"16,3 3 12-16,0-3-16 15,0 3 1-15,0-2 3 0,0-1 1 16,-3 0-8-16,3-2 0 15,0 0 5-15,3-3 0 16,3 0-2-16,0 0 1 16,3 0-3-16,0 0 1 15,3 0-1-15,3 0 0 16,0 0-1-16,3 3 1 16,-4 0-1-16,4-1 1 15,0 6 0-15,6 0 0 16,-6 0-1-16,0 3 1 0,0 2-1 15,-7 3 1-15,-2 3-1 16,-3 2 1-16,-6 3 0 16,-6 3 0-16,-3 2-1 15,1-3 1-15,-4 1 0 16,-3 2 1-16,-6-5 0 16,0 0 1-16,-3 0-1 15,3-6 0-15,1 3 0 16,2-2 0-16,3-1 0 15,3-4 1-15,3-4-1 16,3 1 1-16,0 0-1 16,3-3 1-16,3 0-1 15,0 0 0-15,6-6-1 16,3 1 0-16,3 0-1 16,3 0 1-16,0 2-1 15,0 3 1-15,-1 0-2 0,1 3 1 16,-3 4 0-16,3 1 0 15,0 6 0-15,3-1 0 16,3 5-1-16,-3 4 1 16,2-4 0-16,-2 3 0 15,-3 0 0-15,0 1 1 16,-6-4-1-16,0 3 1 16,-3 0-1-16,-6 3 1 15,-6-3 0-15,-6 1 0 16,-3-4 0-16,-6-2 1 15,3-3 0-15,-2-2 1 0,-4-6-1 16,-6 0 0-16,-3-5 0 16,3-5 0-16,4-3-1 15,2-2 1-15,3-4-1 16,6 4 0-16,3-6-1 16,0 0 1-16,6 3-2 15,0 5 1-15,3-3-3 16,0 3 1-16,1 0-3 15,2 6 0-15,0 2-4 16,0 0 1-16</inkml:trace>
  <inkml:trace contextRef="#ctx0" brushRef="#br0" timeOffset="300521.1621">19004 13983 20 0,'-12'-8'10'0,"-6"-13"-6"16,15 13 15-16,-3 0-17 16,0 0 0-16,1-2 4 0,-1-1 0 15,0 1-7-15,3-6 1 16,0 2 4-16,3 1 0 16,3 0-2-16,3 0 1 15,5 0-3-15,7-1 0 16,3-2-1-16,3 6 1 15,3-1-1-15,3 3 1 16,2 3-1-16,1 0 0 16,-6 2 0-16,-3 6 1 15,-4 2-2-15,-2 3 1 16,-3 3-2-16,-3 7 1 0,-3 6 0 16,-3 2 1-16,-6 6-1 15,-6-3 1-15,-6 3 1 16,-3 0 0-16,-6-1 1 15,1-4 0-15,-1-6 1 16,0 0 0-16,-3-2 0 16,0-1 0-16,0-2-1 15,4 0 1-15,-1-3-1 16,0-2 1-16,6-1-1 16,3-2 1-16,3 0-1 0,3-2 1 15,0-1 0-15,3-2 0 16,6-1 0-16,6 1 1 0,9-3 0 15,6 0 0-15,6 0-1 16,11-3 0-16,1 1-1 16,0-1 1-16,2 0-2 15,-2 1 1-15,-3-1-2 16,-7 0 1-16,-5 3-2 31,-6-2 0-31,-3 2-3 0,-6 0 1 16,-3 0-5-16,-3 0 0 15,-6 2-4-15,-3 1 1 16</inkml:trace>
  <inkml:trace contextRef="#ctx0" brushRef="#br0" timeOffset="303211.7302">19933 13716 23 0,'6'-13'11'0,"-3"-6"0"0,-3 14 11 15,-3-3-19-15,-3 3 1 16,-6 5 0-16,-3-8 1 16,-9 0-7-16,0 0 1 15,1 3 4-15,-4-1 1 0,-6 4-2 16,-6-1 0-16,4 3 0 16,2 0 1-16,0 5-1 15,3 1 0-15,4-4 0 16,-1 6 0-16,6 3-1 15,3 5 0-15,6 2-1 16,3 3 1-16,9 1-1 16,6-1 1-16,6 3-1 15,3 5 1-15,9-3 0 16,6 1 0-16,5-4-1 16,4 1 0-16,3 0-1 15,2 0 1-15,1-3-2 16,-3 0 0-16,-7 3 0 15,1-3 0-15,-9 0 1 16,-3-5 0-16,-6 5-1 16,-7-2 1-16,-5 2 1 0,-6-3 0 15,-6-2 0-15,-8 0 0 16,-7 0 0-16,-6-3 0 16,-6-5 0-16,3 0 1 15,1-2 0-15,-4-6 0 16,3-3 1-16,-3-5 0 15,10-3-1-15,-1-2 1 16,9-3-1-16,3 0 0 16,12-5-1-16,6-8 0 31,21-24-1-31,3 0 0 0,-1 8-1 16,1 6 1-16,3 2 0 15,-6 2 0-15,-4 3 1 16,-2 3 0-16,-3 3-2 15,-9 5 1-15,-9 2-1 16,-6 3 1-16,-9 0-2 16,-3 6 0-16,-5-1-8 15,-7 6 1-15,-9 5-2 16,-15 3 1-16</inkml:trace>
  <inkml:trace contextRef="#ctx0" brushRef="#br0" timeOffset="305858.4872">12911 12689 14 0,'-6'-2'7'0,"3"4"4"16,3-2 8-16,-3-5-15 0,3 5 0 16,0 0 1-16,3 3 1 15,3-3-7-15,9 2 0 16,6-2 5-16,3 0 0 0,2 0-2 15,7 3 1-15,3-3-2 16,0 3 0-16,-1-1-2 31,-5-2 1-31,-6 3-4 16,-6 0 0-16,-6 2-5 16,-3-5 0-16,-9 5-2 0,-15 1 1 15</inkml:trace>
  <inkml:trace contextRef="#ctx0" brushRef="#br0" timeOffset="306149.0362">13045 12560 24 0,'3'-3'12'0,"0"6"-10"0,-3-3 22 0,0 0-21 0,0 5 1 15,0 3 1-15,0 3 1 16,0 2-8-16,3 8 1 16,0 0 4-16,3 0 0 15,0 0-2-15,0 3 1 16,3 0-2-16,-3 0 0 16,3-3-5-16,0 0 0 15,-1-5-6-15,7 0 1 31</inkml:trace>
  <inkml:trace contextRef="#ctx0" brushRef="#br0" timeOffset="306649.0349">13441 12816 27 0,'-3'-8'13'0,"0"3"-5"16,0 0 18-16,0-3-24 15,0 3 0-15,0-3 2 16,0 0 0-16,3-3-5 16,3 1 0-16,6 2 2 15,6 2 1-15,3-2-2 16,6 1 1-16,5 1-2 0,7 6 1 15,-9 0-2-15,0 0 1 16,-7 6 0-16,-2 7 1 16,-9 3-1-16,-6 5 1 15,-3 0-1-15,-6 11 1 16,-3-3 0-16,-3 0 1 16,1-3-1-16,-4 3 0 15,0-5 0-15,0 0 1 16,3-3 0-16,0 0 0 15,-3-5 2-15,3 3 0 0,3-9 1 16,3-2 0-16,3-5 0 16,3 2 0-16,6-5-1 15,6-2 1-15,18-6-2 16,6 5 0-16,2-8-2 16,4 1 0-16,6-1-3 15,-4 1 0-15,-2-1-7 16,-9 3 0-16,-9 0-5 15,-12 11 1-15</inkml:trace>
  <inkml:trace contextRef="#ctx0" brushRef="#br0" timeOffset="307962.2545">10976 11348 9 0,'-21'-32'4'0,"7"14"11"16,11 4-6-16,-3 1-7 15,-3 0 0-15,-6-3 2 0,0 3 0 16,-6 2-5-16,-3 6 1 15,1 0 2-15,-4 5 1 16,0 2-1-16,-3 6 0 16,-3 3-2-16,-2 5 1 15,-1 2 0-15,0 14 1 16,-2 2-1-16,-1 1 1 16,0 10-1-16,3 0 1 15,1 0 0-15,5 5 0 16,6-2-1-16,6-9 0 15,3 1 0-15,6 2 0 16,7 3-1-16,4 0 1 0,16 0 0 16,6 3 1-16,6 0-1 15,6-6 0-15,8-2-1 16,13 2 1-16,14-8 0 16,7-5 0-16,5-5 0 15,9-3 0-15,4-7 0 16,5-6 0-16,-15-14-1 15,-9-2 1-15,-5-8-1 16,-10-10 0-16,-11-11-2 16,-6-3 0-16,-16-13-2 15,-11 3 0-15,-9-13 0 16,-9-9 0-16,-6 3 0 16,-3 6 0-16,-3 10 2 15,-2 8 0-15,-7 8 1 16,-15 3 1-16,-6 7 0 15,-5 6 0-15,-7 5 0 0,-2 3 0 16,2 2-1-16,9 3 1 16,7 3-2-16,8 2 0 15,9 3-5-15,3 3 0 16</inkml:trace>
  <inkml:trace contextRef="#ctx0" brushRef="#br0" timeOffset="308398.4684">12185 12197 27 0,'0'-5'13'0,"12"21"-14"16,-6-8 23-16,9-3-18 16,8 6 1-16,16 10 1 0,18 8 0 15,17 5-8-15,12 14 0 16,10 0 5-16,8-1 1 16,0 4-5-16,-3-4 0 15,-20-10-6-15,-19-8 1 16,-17-2-5-16,-24 4 1 15</inkml:trace>
  <inkml:trace contextRef="#ctx0" brushRef="#br0" timeOffset="309194.7866">11637 11517 10 0,'-3'0'5'0,"3"0"4"15,0 0 1-15,0 0-6 16,0-5 0-16,0 5 2 0,0 0 1 16,6-8-7-16,3 0 0 15,3-5 5-15,9-3 1 16,14-8-3-16,4-5 1 15,9-3-4-15,14-2 0 16,1 0-5-16,5-3 0 31</inkml:trace>
  <inkml:trace contextRef="#ctx0" brushRef="#br0" timeOffset="309992.8262">12599 10790 25 0,'0'-3'12'0,"3"6"0"15,-3-3 10-15,0 0-19 16,0 0 1-16,5-3-1 0,7 0 1 16,6-5-6-16,12 6 1 15,0-3 3-15,3-1 0 16,-1 1-2-16,4 2 1 15,0 1-1-15,-4-1 0 16,1 0 0-16,-6 3 0 16,-3 0-1-16,-6 0 1 15,-6 0 0-15,-4 0 0 16,-5 3 0-16,-8 2 1 16,-13-2-1-1,-6 5 1-15,-6-3-1 16,3 0 1-16,-2 1-1 15,-1-4 1-15,6 1-1 16,3 2 0-16,3-5-1 16,6 3 1-16,3-3-1 15,3 0 0-15,6 0-1 16,6-5 1-16,3-1-1 16,3-2 0-16,0 6-4 15,3-3 1-15,0 2-5 16,6 3 0-16</inkml:trace>
  <inkml:trace contextRef="#ctx0" brushRef="#br0" timeOffset="310502.67">13462 10649 12 0,'-12'-2'6'0,"-12"-3"7"16,18 5 1-16,-3-3-11 15,0-2 1 1,0-1 4-16,0 1 0 0,0-6-9 16,6-2 0-16,3 3 5 15,6-4 1-15,6 1-4 16,6 0 1-16,6 0-2 15,0-1 0-15,6 4-2 16,5 5 1-16,4 2 0 16,-6 3 0-16,-4 3 0 15,-5 7 0-15,-6 11 0 16,-6 8 1-16,-6 6-1 16,-12 7 1-16,-9 1 1 15,-9-6 1-15,1 0 0 16,-1 0 1-16,-3-6 0 0,0-2 0 15,9-5 0-15,3-3 0 16,4-5 0-16,8-2 0 16,11-4 0-16,13-2 0 15,24-3-1-15,3-2 0 16,14 0 0-16,10-1 0 16,2 4-6-16,6-1 1 15,7 3-11-15,-1 2 1 16,-15 4-1-16,-8-4 0 15</inkml:trace>
  <inkml:trace contextRef="#ctx0" brushRef="#br0" timeOffset="312105.8725">16525 3829 7 0,'-18'7'3'0,"9"-1"-2"0,9-6 4 0,0 0-4 15,0 0 1-15,0 0 3 16,0 0 0-16,3 2-5 0,3 1 0 16,-3 0 4-16,3-3 1 15,6-3 0-15,8-5 0 16,16 0-2-16,15-13 1 16,20-19-1-16,4-10 0 15,5-6-2-15,3-4 0 16,-5-1-2-16,-7-3 1 15,-2-5-3-15,-10 1 1 16,-8-1 0-16,-7 5 0 16,-5 11 1-16,-9 9 0 0,-9 6 1 15,-6 9 1-15,-6 6-1 16,-9 7 1-16,-9 8-1 16,-15 8 1-16,-6 5-1 15,-9 6 0-15,-2 7-1 16,-1 3 1-16,3 0 0 15,9-5 0-15,7 3 0 16,5-3 1-16,3-8 0 16,6 0 0-16,9 0 1 15,9-3 1-15,12-5-2 16,6-8 1-16,8-3 0 16,7-7 0-16,-3-3-1 15,-1-1 0-15,1 1-1 16,-6 0 0-16,-3 3 0 15,-7 4 0-15,-5 4 0 16,-3 4 0-16,-3 6 0 16,-3 6 0-16,0 2 0 15,3 5 1-15,3-5-3 0,6 10 0 16,11-2-6-16,22 3 0 16</inkml:trace>
  <inkml:trace contextRef="#ctx0" brushRef="#br0" timeOffset="326249.6953">22704 4749 9 0,'-3'-10'4'0,"12"-14"1"0,-6 16 4 16,-3-8-6-1,0 0 0-15,-3-2 1 16,-3-3 1-16,-3-3-7 16,-6-5 1-16,-3-1 3 0,0 1 1 15,-2 6-3-15,2-1 1 16,-3 5 0-16,0 3 0 16,-3 6 0-16,0 4 1 15,-5 4-1-15,-4 10 1 16,9 16-1-16,-6 5 0 15,10 10 0 1,2 4 0-16,6-4-1 0,6 6 0 16,3 3-1-16,6 0 1 15,9 2 0-15,6-2 0 16,2-6 0-16,1-8 0 16,6-5 0-16,-6-7 1 31,3-22 1-31,-6-14 1 15,2-4-1-15,-5-11 1 0,-3-6-1 16,-3-10 1-16,-3-5-2 16,-6-19 1-16,-3-5-3 15,-3-5 1-15,3-11-2 16,-6 8 0-16,3 8 0 16,-6-3 0-16,0 19 1 15,1 10 0-15,2 11 1 16,3 5 1-16,0 9-2 15,0 4 1-15,0 14-1 16,3 10 1-16,6 6-2 16,3 10 0-16,0 5 0 15,6 9 0-15,-3-1 2 16,2 3 0-16,1 5 0 16,3 1 0-16,0-1 2 15,3 0 0-15,0 3-1 16,0-2 1-16,0-1-1 0,-1-2 1 15,1-9 0-15,0-1 0 16,-3-9-2-16,0-5 0 16,0-3 1-16,-3-5 0 15,9-8-1-15,-4-5 1 16,4-14 0-16,-3-5 1 16,-3-8-1-16,-3-2 0 15,0-11-1-15,-6 0 0 16,-3 3 0-16,-3 2 0 15,0 3-1-15,-6 3 1 16,-3 4-1-16,-3 7 0 0,3 9 0 16,0 1 0-16,0 8-1 15,3 8 0-15,0 10 0 16,-3 0 0-16,9 8 0 16,0 6 0-16,0 2 1 15,0 0 0-15,0 3 1 16,9-1 0-16,0 1 0 15,3-3 0-15,0-2 0 16,12-6 1-16,-6-5 0 16,0-3 1-16,-1-8 0 15,-2-10 0-15,3-3 0 16,-3-13 0-16,-6-6 0 16,6-4 1-16,-3-4-3 15,-3-7 1-15,-3-11-3 16,-6-11 1-16,0-10-2 15,-3-2 0-15,0 2 0 0,-3 2 1 16,-3 6-1-16,-3 10 1 16,3 14 1-16,3 8 1 15,0 2 1-15,0 11 1 16,3 2-2-16,0 6 1 16,0 5-2-16,3 11 1 15,0 10-1-15,6 11 1 16,-3 10-2-16,6 9 1 15,0 12 1-15,0 17 0 0,6 2 0 16,-3 5 1-16,3-2 0 16,2 2 0-16,4 6-1 15,0-1 0-15,6-9 0 16,-3-1 1-16,2-3-1 16,-2-5 0-16,0 3 0 15,6-8 1-15,0 0-1 16,2-6 0-16,-2-10 0 15,-3-2 0-15,-3-12 1 16,-3-7 1-16,-7-11 0 16,-2-7 1-16,-3-6-1 15,-6-14 1-15,-3-12 0 16,-6-11 0-16,-6-13-2 16,-3-3 0-16,1-11-2 15,-10-2 1-15,6 3-1 16,-3 15 1-16,0 6-1 15,-3 7 0-15,-5 14 0 0,-1 8 0 16,-3 10-1-16,3 11 0 16,1 5-1-16,2 3 1 15,3 5-1-15,9 1 0 16,0-4-1-16,6-7 0 16,-3 2-2-16,9-5 0 15,3-8-1-15,9-8 0 16</inkml:trace>
  <inkml:trace contextRef="#ctx0" brushRef="#br0" timeOffset="327452.8482">23296 3881 22 0,'-18'-10'11'0,"-8"5"-13"16,23 5 21-16,-6 2-19 15,-6 6 0-15,-3 5 0 16,0 6 1-16,-3 10-1 16,12 8 0-16,-3 11 1 15,7 2 0-15,2-8-1 16,6-2 0-16,2-3 0 16,4-3 1-16,3-2 0 15,0-8 0-15,-3-8 1 16,0-3 1-16,0-5 0 15,0-5 1-15,0-11 0 16,0 0 0-16,0-5-2 16,0-11 1-16,0-8-2 0,-3 8 0 15,-1-16-1-15,-2-2 0 16,-3 8 0-16,3 5 0 16,-3 5-1-16,0 11 0 15,0 2-1-15,0 11 1 16,0 8-1-16,3 8 1 15,3 5-1-15,3 0 1 16,-3 3 0-16,9 0 0 16,-3-6 0-16,0 1 1 0,0-3 0 15,3-3 0-15,-3-5 1 16,0-5 0-16,-1-6 0 16,4-2 1-16,-3-14 0 15,-6-2 0-15,3-11 0 16,0-8 0-16,-3 3-2 15,0-2 1-15,0-1-2 16,0 11 1-16,-3 5-1 16,-3 6 1-16,0 4-1 15,0 4 0-15,0 5 0 16,0 7 0-16,0 6-1 16,0 5 1-16,3 3-1 15,0 5 1-15,3 3 0 16,-3-3 1-16,6 0-1 15,3-2 1-15,-1 0 0 16,-2-6 0-16,9-5 1 16,-3-6 0-16,-6-2 0 15,6-10 1-15,-3-3 0 0,-3-6 1 16,0 0-2-16,-3-10 1 16,-6-2-1-16,0 2 0 15,0-1-1-15,0-1 0 16,0 4-1-16,0 3 0 15,0 3 0-15,0 8 0 16,0 5 0-16,0 3 0 16,0-1-1-16,0 6 1 15,6 3-1-15,-3 5 1 0,-3 0 0 16,6 0 1-16,-3 5-1 16,3 3 1-16,-1 5 0 15,1 0 0-15,0-2 0 16,3-3 0-16,0-3 0 15,12-2 0-15,0-9 1 16,6-7 0-16,2-11 0 16,-2-2 0-16,3-14 1 15,-3-11 0-15,-3-17-2 16,-4-7 1-16,-2-4-4 16,-3-14 1-16,-6-18-1 15,-3 5 0-15,-3 8-1 16,-3 16 1-16,-3 19 2 15,-3 10 0-15,0 13 2 16,-3 8 0-16,-3 14-1 16,-3 17 1-16,1 12-1 15,-4 15 1-15,6 9-3 16,3 7 0-16,0 0 0 0,6 8 0 16,3 1 1-16,12 4 1 15,-3 3 0-15,3-13 1 16,6 0-1-16,2-8 1 15,7-8 1-15,6-8 0 16,3-13-2-16,-4-11 1 16,1-10-2-16,3-16 0 15,-3-13-5-15,-4-9 1 16,-2-10-3-16,-9-21 0 0</inkml:trace>
  <inkml:trace contextRef="#ctx0" brushRef="#br0" timeOffset="327830.354">24160 2524 20 0,'-9'16'10'0,"0"34"-12"16,9-21 18-16,0 16-15 16,0 0 0-1,18 72 0-15,5-14 1 16,-5-5-2-16,9-24 0 31,3 5 1-31,-6-15 0 16,-7-17-1-16,-5-7 0 15,-3-11-4-15,-6-8 1 16,-6-7-4-16,-9-6 1 16,-6-8 0-16,-2-8 0 15,-7-6 6 1,110-52 0-1,-199 103 3-15,95-68 1 0,6-9 2 16,15-5 1-16,9-11-1 16,15 1 1-16,12 2-6 15,-3 3 0-15,-1-3-8 16,1 13 1-16</inkml:trace>
  <inkml:trace contextRef="#ctx0" brushRef="#br0" timeOffset="328186.915">22588 5405 29 0,'-9'3'14'0,"15"-32"-16"15,0 24 22-15,6-9-17 16,12-15 0-16,14-8 3 16,28-26 1-16,11-30-8 0,39-23 1 15,27-38 4-15,24 1 1 16,20-11-2-16,-2 0 0 15,-18 21-5-15,-19 24 1 16,-29 18-9-16,-11 14 0 16,-25 34-2-16,-24 19 1 15</inkml:trace>
  <inkml:trace contextRef="#ctx0" brushRef="#br0" timeOffset="328428.8098">22627 5321 24 0,'-54'26'12'0,"39"-18"-12"16,15-8 18-16,0 0-17 0,9 0 0 16,12-8 3-16,24-18 1 15,32-19-5-15,30-48 0 16,51-36 4-16,35-38 0 15,31-13-1-15,5-16 1 16,-6 11-4-16,-18 13 0 0,-2 26-10 16,-34 22 1-16</inkml:trace>
  <inkml:trace contextRef="#ctx0" brushRef="#br0" timeOffset="337645.212">8163 7242 13 0,'-3'-16'6'0,"27"-29"-6"0,-12 32 6 16,6-3-4-16,6-3 0 16,0-5 0-16,0-2 0 15,-1-1-3-15,-2 4 0 16,-3 4 3-16,0 3 0 16,0 6-1-16,-3 2 1 15,2 8 1-15,-2 2 0 16,0 9 0-16,-3 7 0 15,6 4-1-15,-6 1 0 16,6 1-2-16,6 0 1 0,-1-3-2 16,10-2 1-16,6-9-3 15,11-4 1-15,7-12 0 16,3-4 0-16,5-3 0 16,-2-11 1-16,-7-3 0 15,-5 1 1-15,-7 2 0 16,-5 8 1-16,-6 0 0 15,-6 6 0-15,-4 4 1 16,-2 4 0-16,0 4-1 16,0 1 1-16,-3 2-1 15,6 1 0-15,5-4-1 16,4-2 1-16,3 0-2 16,-1-5 1-16,1-3 0 15,6-5 0-15,3 0-1 16,5-14 1-16,7-5-1 0,-16 9 0 15,28-17 0 1,-10 3 0-16,-2 5 0 0,-6 6 1 16,-1 10 0-16,-2 13 1 15,-7 8 0-15,1 9 1 16,3 15-1-16,2-6 1 16,7 1-2-16,5-5 1 15,10-14-3-15,8-13 1 16,16-10-1-16,-1-9 0 15,-6-10 0-15,-5 3 0 0,-10 2 1 16,-11 0 0-16,-13 3 1 16,-8 13 1-16,-9 3 0 15,-7 2 1-15,1 11 0 16,0 8 0-16,6 3-1 16,8 5 0-16,7 0-1 15,6 0 1-15,14-3-3 16,13-8 0-16,5-5-2 15,-3-5 1-15,-2-3-2 16,-4 0 1-16,-8 3 0 16,-7-1 1-16,-11 4 1 15,-10-1 0-15,-5 3 2 16,-3 0 0-16,3 0 2 16,2 3 0-16,10-3 0 0,3-3 0 15,5-5 0-15,13-10 1 16,-4 4-2-16,7 6 1 15,-4 6 0-15,-2 12 0 16,-7 6-1-16,1 8 1 16,5 5-1-1,1-5 0-15,8 0-1 16,16-11 1-16,17-13-2 16,24-18 0-16,15-14-3 15,14-16 1-15,16 3-1 16,0 13 0-16,-1 30-1 15,-2 28 0-15</inkml:trace>
  <inkml:trace contextRef="#ctx0" brushRef="#br1" timeOffset="369783.7266">19263 12020 20 0,'-24'-26'10'0,"12"-14"-5"15,15 35 10-15,3-1-15 16,3 1 0-16,3 5 1 16,6 3 1-16,9 10-2 15,8 16 0-15,4 16 1 16,0 5 1-16,-6-7 0 16,-1-1 0-16,-5-5 1 15,-9-3 0-15,-3-5 0 16,-9-7 0-16,-3-1 1 15,-6-11 0-15,-9-7-2 0,-9-14 1 16,-6-4-3-16,-5-22 1 16,-1-30-2-16,3-7 1 15,6-13-2-15,3-14 0 16,7-4 0-16,2 1 0 16,6 14 0-16,6 19 0 15,3 8 0-15,6 18 0 16,0 10-1-16,2 14 1 15,4 5 1-15,0 16 0 16,0 13-1-16,-3 8 1 0,0 17 2 16,-3 4 0-16,-6 8 1 15,-6 0 0-15,-6-7-1 16,-3 2 1-16,-3-3-1 16,0-2 1-16,0-3-2 15,0-11 1-15,4-2-2 16,2-5 1-16,0-6-2 15,3-5 1-15,3-6-2 16,3-7 1-16,9-6 0 16,6-2 0-16,8 3 0 15,10 4 0-15,3 9 1 16,8 10 0-16,4 3 1 16,3 8 1-16,-10 8-1 15,-2-3 0-15,-3-8-1 16,0-5 1-16,-4-3-4 15,1-13 1-15,0-13-4 16,-3-11 1-16</inkml:trace>
  <inkml:trace contextRef="#ctx0" brushRef="#br1" timeOffset="371190.9551">19841 11364 23 0,'-39'29'11'0,"15"21"-13"0,18-18 19 0,3 10-18 16,0 14 1-16,0-6-1 15,3 0 1-15,6 1 0 16,3-6 0-16,3-8 0 16,6-11 0-16,3-7 1 15,-1-11 0-15,4-11 1 16,0-10 0-16,-6-3 0 15,-6-11 1-15,-3-12-1 16,-3-6 0-16,-3-8-1 16,-3 10 0-16,0 6 0 15,-3 6 0-15,0 4-1 16,3 9 1-16,-3 7-2 16,3 6 0-16,0 8 0 0,3 10 0 15,3 5-1-15,0 6 1 16,3-3-1-16,0-2 1 15,5-6 1-15,1 0 0 16,9-8 1-16,0-5 0 0,0-5 0 16,0-11 1-16,-4-7-1 15,-2-1 0-15,-6-11-1 16,-3-4 0-16,-3-1-1 16,-3-5 1-16,0 3-2 15,0 5 1-15,-3 7-1 16,3 7 1-16,3 7 1 15,0 8 0-15,0 13 0 16,0 11 0-16,3 0-1 16,0 8 1-16,0-3 0 15,2-3 0-15,1-2 0 16,0-3 1-16,-3-5 0 16,0-8 1-16,-3-5 1 15,0-5 0-15,0-9-1 16,-3-7 1-16,-3-14-2 15,0-2 1-15,-3-1-2 16,3 6 0-16,-3 8 0 0,3 3 0 16,-3 7-1-16,3 3 0 15,0 6-1-15,0 2 1 16,3 10-1-16,3 4 0 16,3 2 0-16,6 0 0 15,0 2-1-15,0 1 1 16,2-1 1-16,1-4 1 15,3-4 0-15,6-4 1 16,3-9-1-16,-1-8 0 0,1-4 0 16,-3-12 0-16,-3-2-1 15,-6-2 1-15,-9-9 0 16,-3 6 0-16,-6-1 0 16,-6 1 1-16,-3 13 1 15,-3 5 0-15,-3 11-2 16,0 10 1-16,0 14-2 15,0 15 1-15,3-2-2 16,6 8 1-16,3-6-2 31,0 1 1-31,3-6 0 0,6-5 1 16,3-6 0-16,0-4 1 16,3-6 0-16,0-8 1 15,0-3-1-15,-3-2 1 16,0-6 0-16,-3 1 1 15,0 2-2-15,-3 3 1 16,3 2-2-16,0 8 1 16,2 6 0-16,4 8 0 15,18 20-1 1,6 4 0-16,6-1 1 16,2 9 0-16,-5 2 0 15,3-3 1-15,-7 8-1 16,-5 0 1-16,-6-10 0 15,-9-3 1-15,-6-2 0 16,-9-1 0-16,-6 0 0 16,-6-7 1-16,-6-6-1 15,-6-8 0-15,-3-10-1 16,1-11 1-16,2-8-3 16,3-16 1-16,3-23-2 15,6-11 0-15,9-9 0 16,6-17 0-16,0-1 0 15,0 3 1-15,0 6 0 16,-3 7 0-16,-3 11 2 16,-3 13 1-16,-3 8-2 0,0 10 1 15,-3 9-1-15,0 7 0 16,-2 6-1-16,5 3 0 16,0 7-2-16,0 8 1 0,3 9 0 15,0 1 1-15,3 7 0 16,3 4 1-16,3 11 0 15,6-8 0-15,6-2 0 16,9-12 1-16,5-7-3 16,4-10 0-16,0-17-4 15,2-10 0-15</inkml:trace>
  <inkml:trace contextRef="#ctx0" brushRef="#br1" timeOffset="371378.4523">20998 9925 40 0,'-9'0'20'0,"4"-8"-28"0,2 5 39 16,3 3-37-16,0 0 0 16,3 0-13-16,2 3 0 15,4 5 21-15,0 2 1 16</inkml:trace>
  <inkml:trace contextRef="#ctx0" brushRef="#br1" timeOffset="371550.352">21210 10208 46 0,'-9'-8'23'0,"12"16"-29"15,-3-8 49-15,0 0-47 16,0 0 1-16,0 0-9 15,0 0 0-15,6 0 7 16,0 10 1-16,0 6-9 16,0 5 0-16</inkml:trace>
  <inkml:trace contextRef="#ctx0" brushRef="#br1" timeOffset="372103.4573">21031 11531 35 0,'6'-16'17'0,"-6"21"-26"15,0-5 36-15,6 8-26 0,3 8 0 16,0 8 0-16,0 18 0 15,0 0-2-15,-3 6 1 16,3 0 1-16,0-6 1 16,0-2-1-16,-4-9 0 15,1-7 1-15,-3-3 0 16,0-8 0-16,0-7 0 16,0-4 0-16,0-7 1 15,6-11-1-15,6-10 1 16,0-6-2-16,6-5 0 15,3-8-1-15,2 3 0 16,4-1-2-16,-3 4 1 0,0 2-4 16,-3 2 1-16,-1 6-3 15,-2-3 1-15,-3 6-5 16,-6 2 0-16,-6 0 1 16,-18 3 0-16</inkml:trace>
  <inkml:trace contextRef="#ctx0" brushRef="#br1" timeOffset="372398.0458">21195 11110 28 0,'-3'-3'14'0,"3"11"-21"15,0-8 29-15,6 3-22 16,3 5 1-16,0 13 1 15,3 13 1-15,0 11-2 16,5 13 1-16,4 9 1 16,3 4 1-16,0-5-1 15,3 0 1-15,5-13-2 0,1-2 1 16,0-9-2 0,-3-5 0-16,-4-8-3 0,-5-3 0 15,-6-7-6-15,-3-6 0 16,0-10-3-16,3-11 1 15</inkml:trace>
  <inkml:trace contextRef="#ctx0" brushRef="#br1" timeOffset="372882.4119">21725 10993 36 0,'-24'-2'18'0,"-3"12"-27"0,21-4 34 0,-3 10-28 16,0 10 0-16,0 6 0 16,3 10 0-16,0 0 4 15,3 3 0-15,3-2-3 16,3-1 0-16,3-8 2 16,6-4 0-16,3-9 0 15,0-8 1-15,3-8 0 16,0-7 1-16,-3-9 0 15,0-5 1-15,-4-10-1 16,-2-3 1-16,-3-8-1 16,-3 10 1-16,0-5-2 15,-3 6 1-15,0 7-1 16,0 3 1-16,0 6-2 0,3 2 0 16,3 5-1-16,3 9 0 15,3 7 0-15,3 11 1 16,9-1-1-16,6 12 1 15,5 12 1-15,-2 4 0 16,-3 7 0-16,-3 3 0 16,-1 5 0-16,-11-5 1 15,-3-3-1-15,-6 0 1 16,-3 0 1-16,-6 3 0 16,-12 3-1-16,-15-1 1 15,-8-4-9-15,-4-9 1 0,-3-13-6 16,-5-19 0-16</inkml:trace>
  <inkml:trace contextRef="#ctx0" brushRef="#br1" timeOffset="374530.7104">21695 14081 20 0,'-18'-3'10'0,"9"1"-2"0,9-1 11 16,-3-2-15-16,3 0 0 15,0-1 4-15,0 6 0 16,0 0-9-16,0 0 0 16,0 0 8-16,0 3 1 15,3 0-3-15,6-1 0 16,6 4-1-16,9-1 0 15,11-8-2-15,19-5 1 0,12-13-2 16,11-5 0-16,12-3 0 31,12-6 0-31,-8 3-1 0,-7 6 0 16,-9 2 0-16,-8 6 0 16,-13 4-2-16,-14 4 1 15,-6 2-5-15,-12 3 1 16,-7-1-5-16,-8 4 1 15,-9 2-6-15,0 0 1 16</inkml:trace>
  <inkml:trace contextRef="#ctx0" brushRef="#br1" timeOffset="375096.8362">22153 13946 16 0,'0'8'8'0,"9"3"-4"16,-6-11 5-16,0 0-6 16,6-3 1-16,0 0 5 0,0-2 1 15,0-8-11-15,0-8 0 0,-3 0 7 16,6-6 0-16,-3-7-2 31,-3-3 1-31,0-14-4 16,-1-9 1-16,-2-9-2 15,-3-8 0-15,0-2 0 0,0-25 0 16,0-9 0-16,0-6 0 0,0-14 0 16,0-7 0-16,6-8 0 15,0-21 0-15,3-3 0 16,3-8 0-16,0 5 0 16,-6 51 0-16,15-54-1 15,-9 9 1-15,-3 5 0 16,-3 5 0-16,-6 11 0 15,-6 13 0-15,0 11 0 16,-3 13 0-16,0 5 0 16,0 8 0-16,0 19-2 15,3 15 1-15,0 14-5 16,3 8 0-16,3 12-4 16,6 9 0-16</inkml:trace>
  <inkml:trace contextRef="#ctx0" brushRef="#br1" timeOffset="375488.1835">21623 9459 11 0,'-8'5'5'0,"8"11"6"0,0-11 0 16,3 3-9-16,0 0 1 15,5 3 2-15,4 2 1 16,6-2-5-16,12 2 0 15,9-3 5-15,17-4 1 16,7-4 0-16,11-2 0 0,21-8-1 16,16-7 1-16,-7-4-3 15,3-2 1-15,0 5-4 16,-9 8 1-16,-8 8-10 16,-10 13 0-16,-6 19-6 15,-8 10 1-15</inkml:trace>
  <inkml:trace contextRef="#ctx0" brushRef="#br0" timeOffset="483575.912">16385 3149 5 0,'-21'-22'2'0,"15"-4"4"15,6 26 2-15,0 0-8 16,0 0 1-16,3-3-2 16,3-2 1-16,0 5-1 15,6 5 1-15,3 6-1 16,5 5 0-16,-2-6-1 15,3 6 1-15,3 5 1 16,9 3 0-16,5 3 1 16,7-1 0-16,6-2 0 15,14-3 0-15,4 0 1 16,8-2 0 0,6-1 0-16,1-2 0 0,5-3 0 15,0-2 0-15,4-6 0 16,2-2 0-16,-3-3-1 15,0-5 1-15,1-9-1 16,2 4 0-16,0-3 0 16,3-3 0-16,-5-11 0 15,-7-7 0-15,0-9 0 16,-5-9 0-16,-10 7 0 16,-11-3 0-16,-7 0 0 15,-2 3 1-15,-7-10 0 16,-5-1 0-16,-9-10-1 15,-9 5 0-15,-9-8 0 16,-6 6 0-16,-3 7 0 16,-6-10 1-16,-6 0-1 15,-6-5 0-15,-3-1 0 16,-6 9 1-16,-12-6-1 16,1 13 0-16,-4 1-2 15,-6 2 1-15,-5 0-2 0,-7 0 1 16,4 0-1-16,-10 3 1 15,-5 5-1-15,5 8 1 16,-8 5 0-16,-1 8 0 16,1 3-1-16,-1 11 1 15,-8-1 0-15,23 8 0 16,-23 17-1-16,0 1 1 16,2 7-1-16,-5 12 1 15,-3 11 0-15,2 0 0 0,-5 8 0 16,6 8 0-16,-1 26 0 15,1 3 0-15,9-5 0 16,8 7 1-16,15 17-1 16,13 12 1-16,17-12-5 15,27 15 1-15,30 17-1 16,26-44 1-16</inkml:trace>
  <inkml:trace contextRef="#ctx0" brushRef="#br0" timeOffset="491107.7671">19090 2953 17 0,'0'0'8'0,"6"-3"-3"16,-6 3 8-16,9-5-12 15,21 2 0-15,12-2 0 16,26 0 1-16,27 5-3 16,30 0 0-16,24 5 2 0,24-2 0 15,23 4-1-15,10 1 0 16,8 3 0-16,3 0 0 15,1 4 0-15,-4-1 0 16,0 7 0-16,-2 3 1 16,-1-1-1-16,-15 9 1 15,-17-3-1-15,-12-2 1 16,-27-6-1-16,-15 3 1 16,-18-3-2-16,-21 0 1 0,-23-2-1 15,-13-9 1-15,-23-2-1 16,-24 0 0-16,-21-5 0 15,-35-3 1-15,-37-8 0 16,-35 0 0-16,-30-5 0 16,-29-14 0-16,-27-5 0 15,-37 3 0-15,-13-2 0 16,-4-1 0-16,-12 0-1 16,-3 11 1-16,0-3 0 15,3 6 0-15,10-1 0 16,82 6 0-16,-86-3 0 15,30-3 0-15,39 9 0 16,32-1 1-16,36 6-1 16,30-3 1-16,29 0 0 15,22 3 0-15,26 5-1 16,24-3 1-16,27-2 0 16,29 0 0-16,40-1-1 0,41 4 1 15,29-1-1-15,43 6 1 16,26-3-1-16,24 2 1 15,18 9 0-15,17-3 0 16,-8 5-1-16,-9-2 1 16,-15 2-1-16,-24 0 0 15,-29 3 0-15,-37-11 0 16,-23 3 0-16,-33-3 0 16,-24 1 0-16,-20-1 0 0,-15-5-1 15,-10 3 1-15,-14-3-1 16,-15 0 0-16,-15 0-1 15,-30 0 1-15,-32-3 0 16,-40-2 0-16,-44-6 0 16,-47-2 1-16,-21 0-1 15,-30-1 1-15,-21 4 0 16,-9-3 0-16,9 2 0 16,9 3 0-16,12 0 0 15,18 3 0-15,17 5 0 16,31-3 0-16,20 1 0 15,27 2 0-15,30 0 0 16,26 0 0-16,19 0-1 16,23 2 1-16,30 4-1 15,0-4 1-15,75 1 0 16,-19-1 0-16,132-2-1 16,-48 0 1-16,151 0 0 15,22 0 1-15,17 0 0 0,1 3 0 16,-4 8 0-16,-5 2 0 15,-25 0-1-15,-32 3 1 16,-27 0-1-16,-32 5 1 16,-22-2-2-16,-32 4 1 15,-33-4 0-15,-17 2 0 16,-31-8-2-16,-14-2 1 16,-31-6-1-16,-23 1 1 15,-41-1 0-15,-46-16 0 0,-55 1 0 16,-37-6 0-16,-38 0 2 15,-39-3 1-15,-15 6-1 16,-6 0 0-16,-9 5-1 16,1-5 1-16,14 2 0 15,3 1 0-15,18 2-1 16,12 0 0-16,11 5 0 16,31-2 0-16,17-1 0 15,36 1 1-15,36 3 0 16,27-1 0-16,17 0-1 15,34-2 0-15,38-3-1 16,35 3 0-16,48-3 1 16,45 0 0-16,42 0-1 15,44 0 0-15,33 5 2 16,27 6 1-16,33 0-1 16,11 5 1-16,9 10-2 15,-5 1 1-15,-16 2 0 16,-20 3 0-16,-39 2-1 0,-33 0 0 15,-32-4 0-15,-34-1 0 16,-38-5 0-16,-32-3 0 16,-16-2 1-16,-17-6 0 15,-21-3-1-15,-25-4 0 16,-31-14-1-16,-46-5 1 16,-47 0-1-16,-51-3 0 15,-62-8-1-15,-51-5 1 0,-41 8 0 16,-33 5 1-16,-24-5 0 15,-15 3 0-15,12 2 0 16,12 5 0-16,32-2 0 16,31 5 1-16,29 8-2 15,36 0 1-15,38-2 0 16,46 7 0-16,38-2 1 16,32 2 0-16,25 0-2 15,35 1 0-15,33 2 1 16,45 2 0-16,59-2-1 15,56 3 1-15,58 5-1 16,41 0 0-16,44 5 1 16,16 0 0-16,20 6 0 15,0 2 1-15,3-2-1 16,-20 2 0-16,-37 8 1 16,-26 0 0-16,-26 0-1 15,-43 0 1-15,-29 11-1 16,-36-14 1-16,-30 1-1 0,-27-11 1 15,-17-6-2-15,-18-2 1 16,-28 3-1-16,-28-11 1 16,-49-5-1-16,-44-9 1 15,-66-4-1-15,-50 2 1 16,-51-5 0-16,-29 5 1 16,-25 3-1-16,-23 5 1 15,9 0-1-15,5 2 0 0,19 6 0 16,29 3 1-16,30 0-1 15,45-1 1-15,27 1-2 16,38-3 1-16,39 8 0 16,26-8 1-16,22 0-2 15,26 0 0-15,33 0 0 16,33 0 0-16,47 0 0 16,60 0 1-16,60 0-1 15,71 0 1-15,50 0 0 16,42 0 1-16,30 8 0 15,18 5 0-15,0 6-1 16,-15 2 0-16,-45 0-1 16,-38 3 0-16,-51-11 0 15,-45 0 1-15,-47 0 0 16,-36 1 0-16,-33-12 1 16,-23 4 1-16,-19-6-1 15,-17 2 1-15,-18-2-2 16,-18-5 1-16,-42 0-1 0,-53-3 0 15,-63-5-2-15,-62 2 1 16,-63-8 0-16,-44 1 0 16,-40 2 1-16,-20 5 0 15,-11 11-1-15,-13 8 1 16,-12 8-6-16,-14 13 1 16,-13 6-2-16,-8-22 1 15</inkml:trace>
  <inkml:trace contextRef="#ctx0" brushRef="#br0" timeOffset="492865.9397">1853 4109 20 0,'-3'-8'10'0,"6"0"-7"16,-3 8 11-16,6-3-14 16,6-4 1-16,12-1-2 15,23 0 1-15,19 0 0 0,20-6 0 16,36 1 0-16,-32 3 0 16,118-6-1-16,30 3 1 15,30-3 0-15,27-3 1 16,26-2-1-16,30-5 0 15,7 2 0-15,-4 3 1 16,-9 5-1-16,-3 2 0 16,-26-1 0-16,-24 7 1 15,68 8-1 1,-95-3 0-16,-63 3 0 16,-56-5 1-16,-42 10 0 15,-27-10 0-15,-17 5-1 16,-36 0 0-16,-36 0 0 15,-45 0 0-15,-44 0-1 16,-45 0 1-16,-41-3 0 16,-31 6 0-16,-26-6 0 15,-23 3 1-15,-19 3 0 16,-12-3 0-16,-8-6-1 16,2 4 1-16,-9 4-1 15,-5 4 0-15,14 4 0 16,1 4 0-16,20 4 0 0,33 1 0 15,18-1 0-15,38-2 0 16,28 0 0-16,43-8 1 16,25 2-2-16,27-4 1 15,14 2-3-15,22 2 1 16,32 3 0-16,32 1 1 0,43 1 0 16,50-12 0-16,47-3 0 15,52-8 1-15,47-8 1 16,41 3 1-16,31-3-1 15,32 3 0-15,18 2-1 16,-7 6 0-16,-7 0 0 16,-22 5 0-16,-18 5-1 15,-29 3 0-15,-30 13 0 16,-45 0 1-16,-27 8-1 16,-41 1 1-16,-30-4-1 15,-21-2 0-15,-33-3 1 16,-20-5 0-16,-19-3 0 15,-8-2 0-15,-48 2 0 16,-41 3 1-16,-43-6 0 16,-52-4 0-16,-34-4 0 15,-38-4 1-15,-33-4-2 16,-33-4 1-16,-23-3-1 0,-16-3 0 16,-23-3 0-16,-3-7 0 15,0-1 0-15,5 3 1 16,1-2 0-16,27 7 0 15,29 1-1-15,24-1 1 16,36 6 0-16,38 3 0 16,43-1-1-16,34 3 1 15,28 3-2-15,27 2 0 16,23 3-1-16,9 0 1 0,63 8 0 16,41 5 0-16,42 6 0 15,48-3 1-15,53-6 0 16,36 4 0-16,51-7 0 15,35-4 1-15,19 5-1 16,14 0 1-16,6-3-1 16,-6 6 0-16,0 2 0 15,-33-2 1-15,-11 2 0 16,-25 3 0-16,-26-3 0 16,-27 6 1-16,-33-6-1 15,-32-3 0-15,-36 1 0 16,-33-6 1-16,-30 1-2 15,-20-1 0-15,-19-3 0 16,-29-2 0-16,-36 0-2 16,-50-5 1-16,-63-5-1 15,-45-4 0-15,-50-1 1 16,-36-1 0-16,-36 0 0 16,-14 5 0-16,-19 1 1 0,4 2 1 15,-3 8-1-15,-1 5 1 16,16 6-1-16,8 7 1 15,9 3-1-15,1 6 1 16,26 7-1-16,3-5 0 16,30 6-1-16,44-4 1 15,37 1-2-15,35-8 1 16,35-3-3-16,40-2 0 16,35 2 0-16,36-3 0 0,59-5-3 15,63 1 1-15</inkml:trace>
  <inkml:trace contextRef="#ctx0" brushRef="#br0" timeOffset="494444.1433">7842 3418 18 0,'-3'-5'9'0,"3"2"-8"0,0 3 9 0,0 0-10 16,0 8 1-16,-3 0-1 16,0 16 1-16,0 13-2 15,0 3 1-15,3 2 0 16,0-2 1-16,3-3 0 16,3-8 0-16,0-2 1 15,0-9 1-15,3 1 2 16,0-12 0-16,0-4 0 15,0-8 1-15,0-6-1 16,0-2 0-16,-1-3-2 16,1-2 1-16,0-4-3 15,0 1 0-15,-3 3-2 16,0 7 1-16,-3-2-3 16,0 5 1-16,-3 8-2 15,6 8 0-15,3 5 0 0,0 3 1 16,3 3-1-16,6-1 1 15,5 1 2-15,7-6 0 16,-6 0 2-16,3-2 1 16,3-3 0-16,-1-6 1 15,1-7 0-15,0-3 0 16,-3 0 0-16,-3-13 1 16,-7-3-1-16,-5-10 0 15,-9-3-2-15,-9-6 0 16,-6 1-2-16,-5 2 1 0,-4 3-2 15,0 3 1-15,3 2-3 16,0 8 0-16,3 3-2 16,3 11 1-16,3-1-5 15,6 3 0-15</inkml:trace>
  <inkml:trace contextRef="#ctx0" brushRef="#br0" timeOffset="496568.517">8425 3135 9 0,'-3'11'4'0,"12"-1"2"16,-6-2-1-16,-3 6-2 15,0 7 0-15,0 8 0 16,0 11 1-16,0-1-5 15,0 12 0-15,-3 4 3 16,0 3 0-16,3-5-1 16,3-10 1-16,0-9-1 15,0-5 1-15,0-8 2 0,0-5 0 16,-3 0 1-16,3-3 0 16,0-10-1-16,3-11 1 15,6-11-2-15,3-12 0 16,6-6-3-16,0 0 0 15,-1 0-3-15,-2 7 1 16,-3 4-2-16,-3 7 0 16,-3 9 0-16,0 7 0 15,-3 9 1-15,0 4 1 0,0 9 0 16,0 2 0-16,0 0 2 16,3 3 0-1,14 2 0 1,4-5 1-16,3-5 0 15,0-8 1-15,0-5 0 16,2-6 1-16,1-13 0 16,6-2 0-16,-12-6-1 15,-4 0 1-15,-5 0-2 16,-6-7 1-16,-6 7-2 16,-6 3 0-16,-6 7-2 15,-3-1 0-15,-3 7-2 16,-3 8 0-16,3 8 0 15,-2 7 1-15,2 7-1 16,0 4 1-16,6 6 2 16,6 5 0-16,3-5 2 15,9-6 0-15,0-5 0 16,3-2 1-16,2-9 1 0,7-4 1 16,0-6-1-16,0-11 0 15,0-7-1-15,-1-12 1 16,-2 4-2-16,0-3 1 15,-3 2-2-15,-3 1 1 16,0 7-3-16,-3 1 1 16,-3 7-2-16,-3 3 1 15,-1 8-1-15,-2 6 0 16,0 2 0-16,0 5 1 0,0 8 0 16,0 5 1-16,3 1 0 15,3-6 1-15,3 3 0 16,3-3 0-16,6 0 1 15,0-10 1-15,5-6 0 16,13 0 0-16,-3-10 1 16,0-5 0-16,-4-6 0 15,-5-6 0-15,-3 1-2 16,-6-3 1-16,-3 3-1 16,-6-5 1-16,-3 2-2 15,0 6 0-15,-6 2-2 16,0 5 0-16,-6 8-1 15,-9 9 0-15,0 4-1 16,-3 9 1-16,3-1-1 16,3-2 1-16,3 13 2 15,6-2 0-15,6-1 1 0,6-5 1 16,6-2 0-16,3-6 0 16,6-5-1-16,5-5 1 15,4-6 0-15,0-2 1 16,0-3-1-16,-1-8 0 15,-5-5-1-15,0 2 1 16,-6-5 1-16,-6 6 0 16,-3-1 0-1,-3 1 0-15,-3 5-1 16,0 2 1-16,-4 1-1 16,-2-1 0-16,-2 3-2 15,-1 0 0-15,0 5-1 16,0-5 1-16,0 8-1 15,0 0 0-15,0 0-1 16,0 8 1-16,0 3 0 16,0 2 0-16,0 8 1 15,3 6 0-15,0-1 1 0,3-5 0 16,0 3 1-16,0-5 0 16,0-3-1-16,0-3 1 0,0 0-1 15,0-2 1-15,0-3-1 16,0 2 0-16,0-2 0 15,-1-5 1-15,1-1 0 16,0 1 1-16,0 0-1 16,-3-1 1-16,0 1 0 15,3 0 0-15,-3-3-1 16,0 0 1-16,6 0-1 0,0 0 0 16,-6 0-2-16,3 0 0 15,6 0 0-15,-3 0 1 16,3 0 0-16,0-3 0 15,3-2 1-15,0-1 0 16,0 1 1-16,0-11 0 16,3 6 0-16,-4-6 1 15,-2 0-1-15,-3-5 0 16,-3 2 0-16,0-5 0 16,-3 3-1-16,0-3 0 0,-3 1-1 31,0 4 1-31,0 3-1 15,3 3 0-15,0 2-1 16,-3 4 0-16,3 1-2 16,0 6 1-16,0 0-2 15,-3 3 1-15,0 2-1 16,3 0 1-16,0 3 0 0,3 0 0 16,0 0 2-16,0 0 0 15,3 3 1-15,0 5 0 16,0 2 0-16,0-2 0 15,3 0 1-15,0-5 1 16,3-4 0-16,6 1 0 16,0-10-1-16,5-6 1 15,1-3-1-15,-3 3 0 0,0-8-2 0,-3-2 1 16,0 2-2-16,-6-2 1 16,-4 2 0-16,-2 2 1 15,0 6-2-15,-6-2 0 16,-3 7-1-16,-6 6 1 15,-2 7 0-15,-4 1 0 16,-3 5-1-16,3 10 0 16,3 1 2-16,3-6 0 15,3 3 1-15,0 2 0 0,6-7 0 16,3-1 1-16,6-2 0 16,6-13 0-16,6 0 0 15,6-9 0-15,-4-2 0 16,-5-10 0-16,3-1-1 15,3 1 1-15,0-3-1 16,-3 2 1-16,-4 0-1 16,-2 4 0-16,-3 7-2 15,-3 2 1-15,-3 9 0 16,0-3 0-16,-6 16 0 16,0 5 1-16,0 0-1 15,3 0 1-15,6-2 0 16,3-1 1-16,6-4-1 15,3-4 0-15,5-2-1 16,7-8 1-16,0-8-4 16,0-2 0-16,5-9-2 15,-11 3 0-15</inkml:trace>
  <inkml:trace contextRef="#ctx0" brushRef="#br0" timeOffset="497052.9763">11223 3003 22 0,'0'8'11'0,"24"40"-12"16,-18-27 21-16,-6 16-20 0,0 8 1 15,-6 8 0-15,0 10 0 16,0 6-1-16,0 2 0 16,3-7 1-16,0-3 0 15,3-11-1-15,3-10 1 16,0-9-2-16,-3-9 1 15,3-4-3-15,0-7 1 16,-3-11-5-16,0-13 1 16,-3-6-1-16,-6-5 0 15</inkml:trace>
  <inkml:trace contextRef="#ctx0" brushRef="#br0" timeOffset="498193.5292">10991 3445 13 0,'-24'0'6'0,"21"0"6"16,3 0 11-16,0 0-19 15,3-5 1-15,9-6-3 16,18-5 0-16,6 0-5 16,8-2 1-16,13-6 2 15,0 5 1-15,-7 4-4 16,-2 1 1-16,-10 9 0 16,-2 10 0-16,-9 3 1 15,-6 11 0-15,-3 13 0 16,-6 7 1-16,-6 6 0 15,-3 5 1-15,-3-7 0 16,0-4 0-16,0-1 0 16,-3-9 0-16,3-6 0 15,0-1 0-15,0-4 1 0,0-10 1 16,3 0 0-16,2-8 1 16,7-8-2-16,3 0 1 15,3-10-1-15,0 4 0 16,3 1-3-16,-3 0 0 15,-3 5-3-15,-1 3 0 16,1 5 1-16,0 5 0 16,0 0 0-16,6 3 1 15,6-8 1-15,5 0 0 16,1-8 1-16,0-2 1 0,-3-4 0 16,2 1 0-16,-5-5-1 15,-6-3 0-15,-3-1 0 16,-6 6 0-16,-3 3-1 15,-3 5 1-15,-9 0-1 16,-6 0 0-16,-3 19-1 16,-6 8 1-16,-3 4-1 15,-6 1 1-15,4 0 0 16,5 0 0-16,3-3 1 16,3-8 0-16,3-5 0 15,3 3 0-15,6-3 1 16,9-6 0-16,6 1-1 15,3-6 1-15,0-5 0 16,5 0 0-16,-5 0 0 16,0 3 0-16,0-3-1 15,-3 3 0-15,-3 2-2 16,-3 1 1-16,0 2-1 16,-3 8 1-16,0 2-1 0,2-5 0 15,1 3 1-15,3 0 0 16,3-2 2-16,6 2 0 15,3-6 0-15,0 1 1 16,2-6-1-16,4-7 1 16,-3-4-1-16,3-7 0 15,-3-10-1-15,-7-4 0 16,-2-5-3-16,0-5 1 0,-3-13 0 16,-3 0 0-16,-3-5 0 15,0-4 0-15,-3 9 2 16,0 16 0-16,-3 5 2 15,0 8 1-15,0 8-3 16,-3 7 1 0,-15 43 0-1,0 14 0-15,0 2-1 16,0 8 0-16,0 0-1 16,9 10 0-16,0 3 2 15,3 0 0-15,3-5 0 16,3-5 0-16,0-11-1 15,0-8 1-15,0-8-2 16,-3-8 1-16,0 0-1 16,0-5 0-16,-6-11 0 15,0-5 0-15,0-5 0 16,-3-11 0-16,0 0 1 0,4 3 1 16,2-5 2-16,3 2 0 15,-3 2 1-15,3 1 0 16,3 0-1-16,5 0 0 15,7 2-2-15,3-10 0 16,9 3-7-16,3-1 1 16,11 3-4-16,-2 0 0 15</inkml:trace>
  <inkml:trace contextRef="#ctx0" brushRef="#br0" timeOffset="499660.1309">13197 3543 23 0,'12'-48'11'0,"-6"3"-11"15,-6 32 19-15,0 2-16 16,-3 3 1-16,-3 0-4 0,0 1 1 15,-6 7-4 1,-6 7 1-16,-3 1 1 0,-3 8 1 16,-2 13-2-16,2 6 0 15,3-1 1-15,3-2 0 16,3-3 1-16,6 0 1 16,3-5 0-16,3-3 0 15,3-5 1-15,3-3 1 16,3-5 0-16,0-5 1 15,3-8-2-15,3-6 1 16,0-8-1-16,3-12 0 0,3-6-2 16,3-6 0-16,5-2-3 15,1-13 1-15,-3 10 0 16,-3-2 1-16,-3 11-1 16,-6 7 0-16,-4 11 1 15,1-1 0-15,-3 7 0 16,-6 15 1-16,0 10-1 15,0 9 0-15,-3 2 0 16,0 11 0-16,0-1 0 16,3 6 1-16,0 11 0 15,3-3 0-15,0 3 0 16,3-6 1-16,0-5-1 16,0-3 1-16,0-5 1 15,0-7 0-15,0-9 1 16,3 0 0-16,0-10 0 15,6-6 0-15,3-13 0 16,6-5 1-16,-1-8-3 0,1-3 0 16,-3-2-1-16,-3 7 1 15,-6 6-3-15,0 5 1 16,-6 8-2-16,0-2 0 16,-3 10 0-16,0 2 0 15,-1 14 0-15,-2 5 1 16,3 3 0-16,0-5 0 15,3 2 2-15,0 0 0 16,6-2 1-16,3-1 0 0,9-7 0 16,3-6 0-16,5-5 0 15,1-5 1-15,3-6-1 16,0-10 1-16,-1-3-2 16,-2-8 1-16,-3 6-1 15,-9 2 0-15,-3 3 0 16,-7 5 0-16,-5 0-2 15,-9 8 1-15,-8 6-2 16,-7 4 1-16,-3 6 0 16,0 11 0-16,0-1-1 15,6 9 0-15,3-6 2 16,1 0 0-16,2 0 0 16,6 0 1-16,0-5-1 15,3 5 0-15,6-2 0 16,3 2 1-16,5 0-1 15,4-2 1-15,6 2-1 0,0 11 1 16,-3 2-1 0,-6 14 1-16,-4 5-1 0,-2 10 1 15,-6-5-1-15,-6-5 1 16,-3-2-1-16,-5-6 1 16,-7 0-1-16,-6-11 0 15,-6 3 1-15,-6-8 1 16,1-16 0-16,-1-7 0 15,3-14-1-15,6-8 1 16,10-16 0-16,11-16 0 16,15-10-1-16,11-8 1 15,7-3-2-15,6 8 1 0,9-5 0 16,2 3 1-16,-2 2 0 16,-3 0 0-16,-7 6 0 15,-2 4 0-15,-6 9 0 16,-3 8 0-16,-9 7-2 15,-6 9 1-15,-6 4-2 16,-6 6 0-16,-6 16 0 16,-3 0 0-16,3 11 0 15,3-1 1-15,0 1 0 16,6 2 1-16,6 3 0 16,6-8 1-16,0-3 0 15,6 0 0-15,12-5-1 16,2-3 1-16,7-10-5 15,0 0 0-15,3-6-1 16,2-10 0-16</inkml:trace>
  <inkml:trace contextRef="#ctx0" brushRef="#br0" timeOffset="500019.4735">14379 2995 11 0,'-15'5'5'0,"-6"54"2"0,18-41 7 16,0 14-13-16,-3 5 1 16,3 0-1-16,-3 8 1 0,3 8-3 15,0 2 1-15,0 9 1 16,0-1 1-16,-3 4-1 16,0-12 0-16,0-10 0 15,0-11 0-15,-3-4-1 16,0-9 1-16,-3 3-2 15,1-14 1-15,-1-7-1 16,0-11 1-16,0-5 0 16,3-6 0-16,3-2 1 15,3-6 0-15,3-7 0 16,6 2 1-16,6-2-1 16,12 0 0-16,11-4-2 15,7 4 0-15,3 2-4 16,5 1 1-16,1 2-4 15,-12 2 1-15</inkml:trace>
  <inkml:trace contextRef="#ctx0" brushRef="#br0" timeOffset="500206.9456">13896 2969 35 0,'3'5'17'0,"-3"-5"-31"0,0 0 36 16,0 0-34-16,0 0 0 15,-3 0-3-15,-3-5 1 0</inkml:trace>
  <inkml:trace contextRef="#ctx0" brushRef="#br0" timeOffset="500347.623">13334 3101 29 0,'0'-3'14'0,"3"17"-23"16,0-9 27-16,0 3-31 16,9 2 1-16</inkml:trace>
  <inkml:trace contextRef="#ctx0" brushRef="#br0" timeOffset="501212.5868">15030 3768 13 0,'0'8'6'0,"-17"26"-1"16,14-29 12-16,0 6-16 15,3-1 1-15,0 1 3 0,0-3 1 16,3-3-5 0,-3 1 1-16,0-6 4 0,6-6 1 15,2-2-2-15,4-5 1 16,3-11-3-16,0-2 1 16,-3-6-4-16,0-2 1 15,-3 2-2-15,0 8 0 16,-3 6-1-16,-3 4 1 15,0 4-2-15,0 12 0 16,-3 9 0-16,-3 15 1 16,0 4-1-16,0 1 1 15,3 6 1-15,0-2 0 0,0-3 1 16,6-6 0 0,9-2 2 15,2-11 0-31,1-5 0 15,3-8 1-15,3-8-1 16,3-10 0-16,-3-4 0 16,-1-7 0-16,-2 0-3 15,0-5 0-15,-3 2-1 16,-3 8 1-16,3 6-1 0,-3 4 0 16,-4 6-1-16,4 3 0 15,0 8 0-15,0 7 0 16,0 9 1-16,3 5 0 15,-3 0 0-15,0-1 0 16,-4 4 2-16,-2-1 0 16,-3-2 1-16,0-3 0 15,-9 0-1-15,-3-2 0 16,-6-11-7-16,-8-5 1 16</inkml:trace>
  <inkml:trace contextRef="#ctx0" brushRef="#br0" timeOffset="501368.8683">15373 3223 41 0,'0'2'20'0,"0"19"-34"16,3-15 36-16,-3 12-39 16,0 6 0-16</inkml:trace>
  <inkml:trace contextRef="#ctx0" brushRef="#br1" timeOffset="509323.5531">4743 15592 21 0,'-12'-13'10'0,"12"18"-9"0,-2 3 10 0,-1 5-10 15,-3 11 0-15,-6 18 0 16,0 11 1-16,3 3-3 15,6 7 1-15,6-2 1 16,3-3 1-16,3-5-1 16,9 0 0-16,5-18-2 15,10-12 1-15,0-9-6 16,6-14 1-16</inkml:trace>
  <inkml:trace contextRef="#ctx0" brushRef="#br1" timeOffset="509883.7386">5157 15687 22 0,'-15'27'11'0,"-9"63"-12"0,24-77 16 16,-6 26-14-16,1-4 0 15,5-3 1-15,0 2 0 16,5-8-3-16,4 1 1 15,3-9 3-15,0-2 0 16,6-8-1-16,0-5 1 16,6-8 0-16,-6-9 0 15,5 6-2-15,-2-10 1 16,0-9-4-16,-3 1 1 16,0-3-2-16,-3 2 1 0,-3 4-2 15,-3 9 1-15,-1 9-1 16,1 8 1-16,-3 10 1 15,-6 6 1-15,0 4 0 16,0-2 0-16,0 1 1 16,0-6 0-16,3 2 1 15,3-7 1-15,6-6 0 16,6-5 0-16,6-3 1 16,3-7 0-16,-1-6-1 15,4-8 1-15,-3-2-2 16,0-4 1-16,-3 1-3 15,-4 6 1-15,-5 4-3 16,-3 8 1-16,-3 9-1 0,-6 10 1 16,-3 10-1-16,0 1 0 0,3 2 1 15,0 0 1-15,6-2 1 16,6 4 0-16,9-4 1 16,2-8 0-16,7-4-3 15,9-1 0-15,3-4-4 31,5-10 1-31</inkml:trace>
  <inkml:trace contextRef="#ctx0" brushRef="#br1" timeOffset="511418.449">6297 15645 21 0,'-3'29'10'0,"3"42"-9"0,3-44 17 16,0 15-16-16,-6 0 0 16,3 11 2-16,0 8 1 0,0 11-6 15,-3 2 0-15,3-5 4 16,-3-9 1-16,-3-15-2 16,6-5 1-16,-3-6-1 15,3-10 0-15,-3-5 1 16,0-9 1-16,0 1-3 15,3-14 0-15,-3-13-1 16,6-18 0-16,-3-11-2 16,0-3 0-16,0-2-2 15,0 3 1-15,-9-6-1 16,0-6 1-16,1-1 1 16,-7-7 0-16,3 7 0 0,0 7 1 15,3 0 0-15,6 8 1 16,3 10 1-16,6 4 0 15,3 7-1-15,9 5 0 16,3 9 0-16,5 10 1 16,7 10-2-16,0 11 1 15,6 14-1-15,-10 15 0 16,-5-2 2-16,-3-3 0 16,-6 0 0-16,-9-6 0 0,-6-4 1 15,-9-3 1-15,-6-9 0 16,-3-4 0-16,0-9-2 15,0-10 1-15,1 0-1 16,2-7 0-16,3-1-2 16,0-6 0-16,6-2-1 15,0 6 0-15,3-1-2 16,3 9 1-16,0 4-1 16,3 1 0-16,3 2 1 15,3 1 1 1,29-6 2-1,1 7 1-15,9-9 2 16,5-11 0-16,1-11 1 16,-6-8 0-16,-4-10 0 15,-2-3 0-15,-6-11-4 16,-1 3 0-16,-8-2-3 16,-9-4 1-16,-6-4-1 15,-6 7 0-15,-6 6-1 0,-3 13 0 16,-3 11 0-16,-3 10 1 15,-3 13 1-15,0 14 1 16,-3 10 0-16,-6 8 0 16,4 8 1-16,-1 8 0 15,6 8 1-15,6 13 0 16,3-2 0-16,9-6 0 16,6-5 1-16,0-8 0 15,6-8 1-15,8-11 0 0,4-5 0 16,3-7 1-16,3-7 0 15,5-14 0-15,1-4-1 16,-3-10 0-16,2-8-2 16,-8-8 1-16,-9 2-2 15,-6 6 0-15,-9 5-1 16,-6 6 1-16,-6 2-3 16,-3 5 1-16,0 6-1 15,-3 5 0-15,-3 3-1 16,6 2 1-16,3 6 1 15,9 2 0-15,3 8 0 16,3 3 1-16,0-3 1 16,5 3 0-16,1-3 1 15,0-3 1-15,6-4 0 16,3-6 0-16,6-3 0 16,2-10 0-16,4-1 0 15,-3-7 1-15,8-3-2 0,-5-10 1 16,0-3-1-16,-7 5 0 15,-5 0-1-15,-9 3 0 16,-9 5-1-16,-12 3 0 16,-9 2-2-16,-3 6 1 15,-3 5-1-15,-2 3 0 16,-4 2 0-16,0 3 0 16,3 2 1-16,0 9 0 15,3-3 1-15,7 5 0 0,5 0 1 16,6 0 0-16,8 0 0 15,10 1 0-15,9-4 0 16,12-5 0-16,8-2 0 16,7-3 0-16,9-5 0 15,-1-3 1-15,1-8-2 16,8 0 1-16,0-11-1 16,-2-2 0-16,-1-3-1 15,-11-2 1-15,-12 7 0 16,-13 3 1-16,-14 3-1 15,-18 0 1-15,-12 8 0 16,-20-3 0-16,-7 5-1 16,-3 0 1-16,-5 3-1 15,5 3 0-15,0 5 0 16,6 0 1-16,4 8-1 16,5 0 0-16,3 2 0 15,6 1 1-15,6 2 0 0,6-5 0 16,6 0 0-16,9-1 1 15,9-4-3-15,9-8 0 16,6-3-3-16,8-3 1 16</inkml:trace>
  <inkml:trace contextRef="#ctx0" brushRef="#br1" timeOffset="511637.1942">8235 15351 13 0,'-9'0'6'0,"-6"13"-1"16,9-2 8-16,0 7-11 16,-3 12 0-16,-6 1 1 15,-5 14 0-15,-4 8-4 16,3 13 0-16,3 3 3 16,12-3 0-16,9-13-3 15,12-8 1-15,6-10-5 16,6-9 1-16,8-7-3 15,1-9 1-15</inkml:trace>
  <inkml:trace contextRef="#ctx0" brushRef="#br1" timeOffset="511809.0113">7669 15071 36 0,'-26'-8'18'0,"20"13"-43"0,3-5 38 16,-3 3-23-16,6 2 0 15</inkml:trace>
  <inkml:trace contextRef="#ctx0" brushRef="#br1" timeOffset="512787.1756">10039 15565 17 0,'-3'-13'8'0,"3"0"-3"0,0 13 17 0,-3-3-20 16,3 3 1-16,-3-5 2 15,0 5 0-15,3 0-7 16,0 0 1-16,0 0 4 0,6 0 0 16,9 0-1-16,14 0 0 15,10-3-1-15,9 3 0 16,5 0 0-16,4-2 1 16,-4-9-1-16,1-2 0 15,-6 2-4-15,-4 1 1 16,-8-1-5-16,-9 3 1 15,-9 3-5-15,-9 2 1 16</inkml:trace>
  <inkml:trace contextRef="#ctx0" brushRef="#br1" timeOffset="513099.7267">10283 15311 21 0,'0'-23'10'0,"0"25"-4"15,0-2 15-15,0 0-21 16,0 6 0-16,3 7 0 16,-3 5 0-16,-3 14 0 15,3-3 1-15,0 3 0 16,0 2 0-16,0 6 0 15,0-3 0-15,0 5 1 16,0-5 0-16,0-2-1 16,0-3 0-16,3-3-2 15,-3-3 0-15,0-5-6 0,0-5 0 16,-3-5-2-16,6-3 1 16</inkml:trace>
  <inkml:trace contextRef="#ctx0" brushRef="#br1" timeOffset="513354.9026">9929 16013 25 0,'-3'-3'12'0,"9"3"-7"31,2-3 23-31,7-2-26 16,3 5 0-16,12-5 0 16,15 2 0-16,8 0-3 15,19-5 0-15,-1 8 1 0,3-2 0 16,4-3-8-16,-7 5 1 16,1 0-3-16,-4-3 1 15</inkml:trace>
  <inkml:trace contextRef="#ctx0" brushRef="#br1" timeOffset="514630.9746">12274 15899 27 0,'3'-8'13'0,"3"13"-18"0,-6-2 24 0,3-1-19 15,-3 4 0-15,0 2 1 16,0 0 0-16,0 0-1 15,6-1 0-15,0 1 2 16,3 0 1-16,0-5 0 16,0-3 1-16,0 0 0 15,-3-5 0-15,0-3 0 16,-3-5 0-16,-3-1-4 0,-3-2 1 16,0 1-7-16,-3-1 1 15,-3 8-6-15,0 0 0 16</inkml:trace>
  <inkml:trace contextRef="#ctx0" brushRef="#br1" timeOffset="515155.9913">12852 15404 20 0,'-6'5'10'0,"-9"9"-9"15,9-7 11-15,-9 7-11 16,-6 4 0-16,-6 6 1 16,-3 8 1-16,4 2-4 0,2 9 1 15,9-1 2-15,6 8 0 16,15-10 0-16,9 5 1 16,15-8-1-16,2-5 1 15,7-9 0-15,9-9 0 16,2-6 0-16,1-3 1 15,3-13-2-15,-1-11 0 16,-5-12 0-16,-7-1 0 16,-11-8-2-1,-12-7 1-15,-18 4-1 16,-15-4 0-16,-9-6-2 16,-14 0 1-16,-7 8-2 15,-3 5 1-15,1 14-2 16,-1 7 1-16,3 14-3 15,4 5 0-15,5 5-3 16,6 11 0-16</inkml:trace>
  <inkml:trace contextRef="#ctx0" brushRef="#br1" timeOffset="515584.1293">13563 15539 17 0,'-27'-8'8'0,"6"5"-4"15,12 3 11-15,-5 3-14 16,-4 2 1-16,-3 6 1 16,0 7 0-16,0 1-3 15,0 5 0-15,3 2 2 16,4 6 0-16,5 2 0 15,6 6 1-15,12-3-1 16,11-5 1-16,10 2-1 16,12-7 1-16,11-11-1 15,7-3 1-15,0-11-1 16,-1-4 0-16,-2-11 0 16,-7-3 0-16,-5-11 0 15,-9-7 1-15,-10-3-2 16,-11-8 1-16,-12 0-1 0,-15 0 0 0,-12 0-1 15,-8-8 0-15,-13 8-3 16,-8 3 1-16,2 7-4 16,3 6 1-16,7 11-5 15,2 12 0-15,6 9-1 16,12 8 0-16</inkml:trace>
  <inkml:trace contextRef="#ctx0" brushRef="#br1" timeOffset="516131.7462">14194 15539 29 0,'-6'-3'14'0,"-12"-2"-9"0,15 5 28 16,-3 0-31-16,-6 0 1 15,3 0 2-15,3-8 1 16,3 0-7-16,3-5 0 16,9-3 3-16,3-2 1 15,6-4-2-15,9-1 0 16,9 1-2-16,5 4 0 16,1 2-1-16,0 8 1 15,-1 8 0-15,-5 5 0 0,-9 9 0 16,-6 9 0-16,-9-1-1 15,-15 7 1-15,-3 5 0 16,-9 6 1-16,-9-1 0 16,-9 6 0-16,-5 3 0 15,2-3 0-15,3-3 0 16,0-2 1-16,7-6-1 16,5-7 1-16,9-6 0 15,6-5 0-15,6-5 1 16,12-4 0-16,12-4-1 15,8-3 1-15,7-5 0 16,12 0 0-16,8-6-1 31,-5 0 1-31,-1 1-2 0,-5-3 1 0,-6-3-4 16,-7 8 1-16,-8 5-5 16,-3-2 0-16,-6 2-7 0,-3 6 1 15,-3-3-1-15,2 0 1 16</inkml:trace>
  <inkml:trace contextRef="#ctx0" brushRef="#br1" timeOffset="516990.0876">15941 15272 25 0,'15'-29'12'0,"15"23"-16"16,-21 12 25-16,0 4-21 16,-3 11 0-16,-6 16 0 15,-6 8 1-15,-6 3-1 16,-6 10 1-16,-3 8 1 0,3 11 0 15,3-5 0-15,3-9 1 16,4-7 0-16,2-11 0 16,0-14 0-16,0-7 1 15,3-3 0-15,0-7 1 32,3-25-1-32,3-15 1 15,6-17-4-15,11-10 1 16,10-5-2-16,6 5 0 0,9-5-3 15,8 5 0-15,4 3-2 16,-4 10 1-16,1 11 1 16,-6 10 0-16,-10 14-1 15,-14 5 1-15,-9 13 1 16,-18 3 1-16,-12-3 0 16,-12 6 1-16,-11 2 0 15,-10 3 1-15,0 2 1 16,-2-7 1-16,-7-3-2 15,10-6 0-15,8-4 0 16,6-1 0-16,6-5 0 16,9-5 0-16,7-1-1 15,5-2 0-15,6 3-1 16,9 0 0-16,5 2-1 16,7 3 1-16,0 3-2 15,-3 5 1-15,0 5 0 16,0 3 0-16,3 5 0 0,-1 6 1 15,7 4 1-15,3-4 1 16,3 2 0-16,2-5 1 16,4-3-2-16,6-5 0 15,2-3-3-15,-2-13 1 16,-3-5-6-16,-1-3 1 16,-2-13-2-16,3-3 0 15</inkml:trace>
  <inkml:trace contextRef="#ctx0" brushRef="#br1" timeOffset="517427.631">16748 15520 22 0,'-6'-5'11'0,"-15"3"-14"0,12 4 21 0,-9-2-17 15,-6 3 0-15,-5-3 0 16,-1 5 1-16,-6 3-2 16,-2 11 0-16,-4 2 1 15,6 3 1-15,9 2 0 16,7 3 0-16,8 0 0 15,9 3 0-15,9-3 0 16,11-2 0-16,4-14 0 16,3-5 1-16,3 0-1 15,9-16 0-15,-4 0-1 16,1-8 1-16,0 0-1 16,-3-5 0-16,-7 0-1 15,-2 2 1-15,-6 3-2 16,-3 6 1-16,-3 2-2 15,-3 8 0-15,-3 5 1 0,-6 8 0 16,-3 14-1-16,-3 10 1 16,-3 8 0-16,-6 5 1 15,-3 3 0-15,1 5 1 16,-4 3 0-16,0 8 1 16,3-6 0-16,-6-7 0 15,-5-9 0-15,-10-7 0 16,0 2 0-16,-2-12 0 15,-7-12-1-15,-3-10 0 0,1-8-9 16,5-8 1-16,4-10-4 16,11-19 0-16</inkml:trace>
  <inkml:trace contextRef="#ctx0" brushRef="#br1" timeOffset="521612.1169">10976 17476 12 0,'-3'10'6'0,"3"-12"4"16,0 2 6-16,0 0-13 16,0 0 1-16,3 0 2 15,0-3 0-15,3 3-7 16,0-5 0-16,3 5 5 16,6-8 0-16,6 5-2 15,6-5 1-15,2 0-2 16,10-5 0-16,9-8 0 15,5-3 0-15,-2-8 0 16,2-18 0-16,1 2 0 16,3-10 0-16,-10 0-1 15,-8 2 1-15,0-18 0 0,-10 0 0 16,-2 5 0-16,-6 1 0 16,-3 15-1-16,-6 5 0 15,-3 6-1-15,-3 13 1 16,-3 5-2-16,-6 11 1 15,0 2-1-15,-6 6 1 16,-3 13-1-16,-3 2 1 16,-6 1 0-16,-3 13 0 0,-2 0 1 15,-1 2 1-15,3 6-1 16,3-3 0-16,3-5 0 16,0-1 1-16,6-1 0 15,1-1 0-15,2-8 0 16,6-2 0-16,3-6 0 15,6-2 1-15,6-11 0 16,5 0 0-16,4-8 0 16,3-13 0-16,0 0 0 15,0 2 0-15,-1-7-2 16,-2 7 1-16,-3 1-1 16,0 2 1-16,-3 3-2 15,-3 10 1-15,-3-2-2 16,0 5 1-16,0 3-1 15,0 2 1-15,2 6 0 16,4 5 0-16,0 2 0 16,3 9 0-16,-3 5 1 0,0 5 0 15,0 8-2-15,-6 0 1 16,0-5-9-16,8 5 1 16,4 2-2-16,6-33 0 15</inkml:trace>
  <inkml:trace contextRef="#ctx0" brushRef="#br1" timeOffset="530404.0804">11673 15499 12 0,'0'-13'6'0,"0"5"5"15,0 0 6-15,-3 0-15 16,0 0 1-16,-3 0 2 15,0 0 0-15,-3 0-6 16,-3 3 0-16,-3 3 4 16,-3 4 0-16,-2 6-2 15,-4 11 1-15,0-3-2 16,0 2 1-16,0 9-1 16,1 4 1-16,2 9-1 15,-3 0 0-15,6 2 0 0,6 6 1 16,3-9 0-16,6 4 0 15,3-1 0-15,6-10 0 16,3-6 0-16,3-2 0 16,9-3 0-16,12-2 1 15,2-6-1-15,4-5 0 16,6-6 0-16,5 4 1 16,1-12-1-16,-4-4 1 15,-2-11-1-15,-3-3 1 16,-1-5 0-16,-8-11 1 0,-6 0-1 15,-6-5 0-15,-6-2 0 16,-6 2 0-16,-3 0-1 16,-6 0 1-16,-6-3-3 15,-6 6 0-15,-3 5-1 16,-9 5 0-16,-12 8 0 16,-11 14 0-16,-7 10-1 15,-8 10 0-15,-4 11-3 16,-2 3 0-16,2 8-4 15,7 13 1-15,-1 8-2 16,12 5 0-16</inkml:trace>
  <inkml:trace contextRef="#ctx0" brushRef="#br1" timeOffset="545250.7385">12310 15817 11 0,'-9'-3'5'0,"12"-2"-3"0,-3 5 6 16,0 0-5-16,0-3 0 15,0 3 2-15,6-2 1 16,-6 2-8-16,3 0 1 16,-3 2 5-16,3 6 0 15,0-3-2-15,-3 6 1 16,0 0-2-16,-3 2 1 15,0-3-1-15,-3 4 1 16,0 2-1-16,6-1 0 16,0-1 0-16,0 1 1 0,3-1-1 15,3-4 0-15,0-2 0 32,0-2 1-32,3 1-1 0,3-1 1 15,-1-4-1-15,1-2 1 16,3 3-1-16,-3-3 1 15,0-3 0-15,-3-5 0 16,-3 1-1-16,0 1 1 16,-3-2-1-16,0 0 1 15,-3 0-1-15,-3 0 0 16,0 1-1-16,0 4 0 16,-3-2-1-16,0 2 1 0,0 0 0 15,0 3 0-15,0 0-1 16,0 0 1-16,0 3-1 15,0 0 1-15,0-3-1 16,0 5 1-16,0-2 0 16,0 7 0-16,4-2 0 15,-4 0 0-15,0 0 0 16,3-3 0-16,0 1 0 16,3-1 0-16,0-3 0 15,0 6 0-15,3-5 0 16,0 0 1-16,3-3 0 15,2-3 0-15,1 3 0 16,0-3 0-16,0-5 1 16,0 1 0-16,-3-1-1 15,0 0 0-15,-3-6 0 16,-3 4 0-16,0-3-1 16,-3 5 1-16,0 0-2 15,-3 0 0-15,0 3 0 0,0-3 1 16,0 8-1-16,0 0 0 15,0 0 0-15,0 0 1 16,1 0 0-16,-1 5 0 16,0-2 0-16,-3 2 0 15,3 0-1-15,0 3 1 16,0 0-1-16,3 3 1 16,0-4 0-16,0 7 0 15,0-6-1-15,6-3 1 0,0 3 0 16,3-5 0-16,0 2 1 15,3-5 0-15,0 0-1 16,3-5 1-16,-1-1-1 16,1 1 1-16,0-3 0 15,-3 0 1-15,0 0-1 16,-3-2 0-16,0-1 0 16,-3 0 1-16,-3 3-2 15,0-2 1-15,-3 5-1 16,0-3 1-16,-3 5-2 15,0-2 0-15,-3 2-1 16,3 6 1-16,-3-3 0 16,0 5 0-16,0-2 0 15,1 5 0-15,-1-3 0 16,0 3 1-16,0 0-1 16,0 0 1-16,0 0 0 15,0 7 0-15,3-4-1 0,0-3 1 16,3 3 0-16,3-3 0 15,3-1 0-15,3-1 0 16,3-1 0-16,0-2 0 16,0-1 0-16,3-2 1 15,0 0 0-15,2-5 1 16,1-6-1-16,-3 4 1 16,0-12 0-16,-3 0 0 15,-3 1-1-15,-3-6 0 16,-3 3-1-16,-3 0 1 0,-3 0-1 15,0 7 0-15,-3 4-1 16,-3 2 0-16,0 5 0 16,-5 6 0-16,-1 5-1 15,0 5 0-15,-3 3-6 16,3 5 1-16,9 14-5 16,0-17 0-16</inkml:trace>
  <inkml:trace contextRef="#ctx0" brushRef="#br0" timeOffset="578880.3664">25088 9223 22 0,'3'-13'11'0,"6"16"-13"0,-9-3 12 16,6 5-11-16,-6 0 1 16,-6 6 1-16,-3 0 1 15,-9-1-2-15,-14 1 1 16,-13 2 0-16,-21-8 1 15,-8-10 0-15,-9-11 1 16,-10-5-2-16,-11-11 0 0,-12-8 0 16,-3-5 0-16,-6-2 1 15,-3-9 0-15,-3-12 0 0,6-7 0 16,0-4 0-16,6-3 0 16,0-11 0-16,3-10 0 15,6-5-1-15,6 2 0 16,-1-13-1-1,1-6 1-15,6 4-1 0,-3 2 1 0,6-8-1 16,2 8 1-16,4 2-1 16,6 25 0-16,14 4 0 15,10 12 0-15,8 9 0 16,9 9 1-16,4 13-2 16,8 6 1-16,6 12-2 15,6 6 0-15,0 10-2 16,-5 14 1-16,2 13 0 15,-3 8 0-15,0 0 0 16,0 13 0-16,0 2 2 16,1 9 1-16,-4 10 1 15,3 6 0-15,6 2 1 16,3-16 0-16,3-2 1 16,6-3 1-16,3-6 0 15,0-2 0-15,3-13-1 16,0-5 1-16,0-6 1 0,0-5 0 15,0-8-2-15,6-11 1 16,0-15-3-16,0-19 1 16,3-19-2-16,0-12 1 15,0 1-4-15,0-12 1 16,0-8 0-16,0 8 0 16,0-1 3-16,-3 14 1 15,0 16 1-15,0 8 0 0,-3 7 0 16,0 14 0-16,0 6-1 15,0 4 1-15,-3 8-5 16,6 1 1-16,5 10-2 16,16 2 1-16,9 12-1 15,15 10 1-15,23 10 0 16,12 11 0-16,16 8 2 16,23 5 0-16,20-2-10 15,19 4 1-15</inkml:trace>
  <inkml:trace contextRef="#ctx0" brushRef="#br0" timeOffset="593643.8195">17930 7572 19 0,'-6'-2'9'0,"6"-12"-3"16,0 14 9-16,0 0-14 0,0 0 1 0,3-5 2 16,0-3 1-16,3-2-5 15,2-6 0-15,4-13 3 16,6-6 0-16,3-10 0 15,3-2 0-15,0-9-2 16,2-2 1-16,4-8-2 16,0-11 1-16,0-8 0 15,0-5 0 1,5 6-1-16,-5-4 0 0,-6-7 1 16,-3 8 0-1,0 2 0-15,-4 11 1 16,-2 16-1-16,0 8 0 15,-3 5 0-15,0 8 1 16,-3 5-2-16,-3 11 0 0,-3 5-2 16,3 3 1-16,-6 2-3 15,0 6 1-15,-3 7-1 16,-6 4 0-16,0 2 1 16,-3 5 0-16,-6 5 1 15,0 4 0-15,6-1 1 16,-2-3 1-16,5 11 0 15,0-2 0-15,3 2 0 16,0-5 1-16,3 0-1 16,0-9 1-16,0-4 0 15,0-3 1-15,3 0 0 16,0-3 0-16,0-5 0 16,9-13 0-16,3-8-1 15,3-3 0-15,2-8-1 16,7-2 0-16,3 2-1 15,-3 6 0-15,-6 10 1 16,-3 2 1-16,-4 4-1 0,-2 2 1 16,0 0-2-16,0 3 1 0,3 7-2 15,3 9 1-15,3 5 0 16,3 2 0-16,0 11-2 16,2 11 1-16,4 5-7 15,9 19 1-15</inkml:trace>
  <inkml:trace contextRef="#ctx0" brushRef="#br0" timeOffset="698528.2699">2690 10417 1 0,'3'-19'0'0,"26"22"1"16,-14-1 1-16</inkml:trace>
  <inkml:trace contextRef="#ctx0" brushRef="#br0" timeOffset="699684.4964">2800 12105 4 0,'-24'190'2'0,"15"30"-2"16,12-167 4-16,0 18-5 16,3 14 1-16,0 15 0 15,0-10 0-15,3 0 0 16,0 0 1-16,-3-2-1 16,-3-4 0-16,3-7 0 15,-1-11 1-15,-2-13-1 16,6-11 1-16,-6-10 1 15,12-5 0-15,9-9 1 16,9-2 1-16,5-5-2 0,16-11 1 16,9-6 0-16,14-2 0 15,12-5-2-15,15-5 0 16,18-1-1-16,12-2 0 16,15 5-1-16,24 0 1 15,8-2 0-15,22-1 0 16,5 1-1-16,15-4 1 15,16 6 0-15,28 1 1 16,13 1-1-16,9 4 1 0,15 5-1 16,-1-1 1-16,13 9-1 15,11 0 1-15,-5 2-1 16,8 11 0-16,-11-3-1 16,-4 3 1-16,-8 10 0 15,-16-2 0-15,-17 3 0 16,-9-1 0-16,-21-5 0 15,-12 6 0-15,-17-4 0 16,-19-1 1-16,-8-9-1 16,-13-3 1-16,-8-2-1 15,-3-2 1-15,-19-1 0 16,-37 0 1-16,26-2-1 16,-39-1 0-16,-3-4 0 15,-14-3 1-15,-19 2-1 16,-11-5 0-16,-7-5 0 15,-11-6 1-15,-6-5-1 16,-6-10 1-16,-6-3-1 16,-6-3 1-16,0-7-2 0,0-1 1 15,-1-8 0-15,1-10 0 16,0-10-1-16,3-4 0 16,0-4 0-16,0-9 0 15,-3-16 0-15,0-10 0 16,-3 0-1-16,-3-16 1 15,0-5 1-15,3 0 0 16,3-8 0-16,0 2 1 0,0 9 0 16,0 10 0-16,3-3 0 15,-3 14 0-15,-3 2-2 16,0 19 1-16,-3 5-1 16,-3 5 0-16,0 6-1 15,0 2 0-15,-6 11-2 16,0 10 1-16,0 9 0 15,0 7 0-15,0 8 0 16,0 6 0-16,0 2-1 16,-3 8 1-16,-3 3 0 15,-2 5 0-15,-4 5 0 16,-9 6 1-16,-15-1 0 16,-8 4 0-16,-16-1 0 15,-17 0 1-15,-18 1 0 16,-30-4 0-16,-21 1 0 15,-24 0 0-15,-29-3-1 16,-27-3 0-16,-33-2 0 16,-21-1 0-16,-26-2 0 0,-24 3 0 15,-13 2 0-15,-20 3 0 16,-6 6 1-16,-6 2 0 16,-9 2 0-16,-9 11 0 15,4 3-2-15,8 0 1 16,-15 0-1-16,6 0 1 15,9-1 0-15,9-1 1 16,36 4-1-16,26-7 1 16,34-1-2-16,23 9 1 0,21 4-2 15,38 1 0-15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2:50:21.414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20367 2347 11 0,'-3'-5'5'0,"6"5"-4"16,0 2 5-16,3 6-4 16,6 3 1-16,9-3-2 15,3 2 0-15,9 9-3 16,11 5 1-16,7-3 1 15,8 10 1-15,10 7-2 16,5 4 1-16,13 0 1 16,-1 1 0-16,12 2 1 15,9 2 0-15,15-18 0 0,-32-5 1 16,70 5 0-16,10-8 0 16,3-2-1-16,14-11 1 15,1-3-2-15,-1-5 1 16,-2-16-1-16,-10-5 1 15,1-19-1-15,-12-13 1 16,-10-5 0-16,-11-3 0 16,-15-7 0-16,-15-12 0 15,-11-10-1-15,-16-2 1 0,-18-4-1 16,-14-4 1-16,-15-14-2 16,-21-5 0-16,-15 8-1 15,-21-6 1-15,-6-2-2 16,-21 6 1-16,-11 7-1 15,-16-5 0-15,-11 10 0 16,-21 3 1-16,-3 11-1 16,-15 16 0-16,-15 4 0 15,-15 17 1-15,-21 10-1 16,-8 17 1-16,-10 7-1 16,-8 10 1-16,-4 12 0 15,-2 10 0-15,5 21 0 16,1 16 0-16,12 2 0 15,8 6 0-15,6 5 0 16,13 24 1-16,11 0 0 16,15 3 0-16,9 18 0 15,21 8 0-15,14 5 0 0,31-7 1 16,20 15 0-16,39 3 0 16,30-8-1-16,41 0 1 15,48 16-1-15,39-8 0 16,59-6-6-16,51-2 1 15</inkml:trace>
  <inkml:trace contextRef="#ctx0" brushRef="#br0" timeOffset="4038.717">4121 8112 13 0,'15'0'6'0,"-9"8"1"0,-6-8 6 16,-3 3-12-16,-3 2 1 16,-3 0 1-16,-3 1 1 15,-3-4-5-15,-2 1 1 16,-1-3 2-16,-3 0 1 15,-6-3-2-15,-6 1 1 16,1-4-2-16,-1-2 1 16,3 0-1-16,3 0 0 15,4 3 0-15,-4-3 1 16,6 3-2-16,3 0 1 16,0 2-1-1,0 3 0-15,0 5 0 0,1 3 1 16,-7 8-1-16,3-3 0 15,3 11 1-15,0 5 0 16,3 0 0-16,3 0 0 16,4 3 0-16,2-8 1 15,0 0-1-15,3-6 1 16,0 1-1-16,0-3 1 16,0 0-1-16,0-6 1 15,3-2 0-15,0-3 0 0,0 1 0 16,0-1 1-16,0-5-1 15,9-3 1-15,3-2-1 16,5-5 0-16,7 2 0 16,3 0 1-16,0-3-4 15,9 3 1-15,2 3-1 16,7 5 1-16,0 5-1 16,-4 6 1-16,1 5-1 15,-3 7 0-15,-4-4 0 16,-2 5 1-16,-3 2-1 15,-6 6 1-15,-7-3-1 16,-8 3 1-16,-9 2-1 16,-9-2 1-16,-8 0 1 15,-4-3 1-15,-9-5 1 16,-12-3 0-16,-5-8 1 16,-1-2 1-16,-2-9 0 0,-4-7 0 15,6-14-1-15,7 1 0 16,5-1-2-16,6 4 1 15,6 1-5-15,6 4 1 16,7 2-6-16,2 0 1 16,12 0-2-16,11 3 0 15</inkml:trace>
  <inkml:trace contextRef="#ctx0" brushRef="#br0" timeOffset="4552.0378">4827 8210 13 0,'-9'-8'6'0,"-15"-16"3"15,18 19 7-15,-6 0-14 16,0-1 0-16,-6 1 1 0,-5 2 1 16,-7 1-5-16,-9 4 0 15,0 4 2-15,1-1 1 16,8 3-2-16,-3 5 1 16,3 6-2-16,4-1 0 15,5 1 0-15,3 7 1 16,9-5-1-16,6 3 1 15,9-3-1-15,3 3 1 16,6 0-1-16,6 2 0 16,8-10-3-16,4 3 1 15,3-1-3-15,-3 4 0 0,-1 1 0 16,-8 6 0-16</inkml:trace>
  <inkml:trace contextRef="#ctx0" brushRef="#br0" timeOffset="4804.2259">4470 8758 12 0,'-12'-21'6'0,"15"-43"-2"16,3 48 12-16,0-5-15 15,5-5 1-15,4 2-1 0,3-5 1 16,6 0-3-16,0-6 0 15,0 6 1-15,-1 0 0 16,-2 5-3-16,-3 6 0 16,6-4-2-16,-6 7 1 15,-3 4-1-15,-3 3 0 16</inkml:trace>
  <inkml:trace contextRef="#ctx0" brushRef="#br0" timeOffset="6823.8829">4544 8565 11 0,'-3'2'5'0,"3"-10"-2"0,0 8 11 15,0 0-13-15,0 0 1 16,0 0 0-16,0 0 1 16,0-2-4-16,0 2 1 15,-3-3 1-15,0 3 0 16,0 3-1-16,-3 2 0 0,0 0-1 15,0 3 1-15,0 3-1 16,0-1 1-16,0 4 0 16,3-1 0-16,-3 0 0 0,3 3 0 15,0 5 0-15,3-5 1 16,0 0-1-16,0 0 0 16,0 0 0-16,3-3 1 15,0 0-1-15,0 3 0 0,-3-3 0 31,0-2 1-31,3-1-1 16,0 1 0-16,0-3 0 16,0-3 1-16,3 0 0 15,0 3 0-15,3-2 0 16,0-1 0-16,3-2-1 16,-3 2 1-16,0 0-1 15,0 0 1-15,0-2-1 16,0 0 1-16,0-6 0 15,-1 6 1-15,1-3 0 16,3-3 0-16,0-5 1 0,0 0 0 16,3-2-1-16,-6 2 0 15,6 0-1-15,-6 0 1 16,0-3-1-16,0-2 0 0,-3 0 0 16,0-3 0-16,-1-3-1 15,-5-4 1-15,0 4 0 16,-3 1 1-16,1-1-2 15,-1 0 1-15,0 1-1 16,-3 2 1-16,0 0-2 16,0 3 1-16,0 0-3 15,-3 2 0-15,0 3-3 16,0 0 0-16,3 0-4 16,0 3 0-16</inkml:trace>
  <inkml:trace contextRef="#ctx0" brushRef="#br0" timeOffset="8635.8923">5866 8289 13 0,'0'6'6'0,"8"-14"6"16,-2 2 5-16,3-1-15 15,3-9 0-15,-3 0 1 16,3 3 0-16,0-1-3 0,-3-2 0 16,-3 1 2-16,-3-4 1 15,-3 3-1-15,0 0 1 16,-3 3-2-16,-3 0 1 16,-6 5-2-16,-6 3 0 15,0 5-1-15,-5 8 0 16,-10 2-1-16,-3 6 0 15,0 5 1-15,4 6 0 16,5-1 0-16,3 3 0 0,6 6 1 16,6-6 0-16,6 0 1 15,9-3 0-15,9-2-1 16,6-3 1-16,6-8 1 16,0 1 0-16,-1-6 0 15,1-6 0-15,0-7 0 16,0-3 0-16,0-5 0 15,0-6 0-15,-4-5 0 16,1-2 0-16,0-3-1 16,-3 2 1-16,-6 4-1 15,-3 7 0-15,0 3-1 16,-3 2 0-16,0 6-2 16,-3-3 1-16,0 2-1 15,-1 4 0-15,-2 12 0 0,0 9 0 16,-2 5 1-16,-1 7 0 15,0 1 1-15,-3 8 1 16,-3-6 0-16,-3 6 0 16,0 0 0-16,3-1 1 15,0-4-1-15,-3-6 1 16,6 0-1-16,0-8 0 16,3 0 0-16,0-5 0 15,0-5 0-15,0-3 1 16,0-3-4-16,3-5 0 15,-3 3-5-15,3-11 0 0,6-3-5 16,9-5 1-16</inkml:trace>
  <inkml:trace contextRef="#ctx0" brushRef="#br0" timeOffset="9215.2417">6613 8094 22 0,'-3'-19'11'0,"-15"-5"-8"15,12 22 15-15,0-4-17 16,-6 4 0-16,0-4 1 0,-3 4 0 16,-3 2-2-16,-5 0 0 15,-1 0 1-15,-6 5 1 16,3 8-1-16,0 6 0 15,7-1-1-15,2 1 1 16,0-1-2-16,9 1 1 16,3 5-1-16,0-1 1 15,9 1 0-15,9-3 0 16,6 1 0-16,9 1 0 16,-1-1 0-16,1-1 0 15,0 3 0-15,-3-1 0 0,-3 4-1 16,-4-9 1-16,-2 4-1 15,-3-1 0-15,-3 0 0 16,-6 0 1-16,-3 3 0 16,-3-3 1-1,-18 0 0 1,-3-5 0-16,1-5 0 16,-1-9 1-16,0-7-1 15,3-6 0-15,3-4 0 16,3 4 0-16,7-8-2 15,2-4 1-15,6-1 0 16,3 3 0-16,8-3-2 16,4-3 1-16,6 1-1 15,3-1 1-15,0 4-1 16,0-4 0-16,-1 6-2 16,4 0 0-16,-3 5-3 0,0 0 1 15</inkml:trace>
  <inkml:trace contextRef="#ctx0" brushRef="#br0" timeOffset="9645.7583">6988 8025 21 0,'-6'0'10'0,"-18"8"-6"0,15-8 14 16,-3 8-18-16,-3 5 1 16,-3 5 0-16,4 6 1 15,-4 8-1-15,3 13 0 16,3 5 0-16,3 6 0 16,0-11 0-16,3-3 1 15,3-2-1-15,6-3 1 16,3-3-1-16,6-5 0 15,3-2 0-15,3-9 1 16,5-7 0-16,4-8 0 16,6-11 0-16,3-3 0 0,-1-2 0 15,4-16 0-15,-6 0 0 16,-6-3 0-16,-7 5-1 16,-5 4 0-16,-9 1-3 15,-12 9 1-15,-9 13-2 16,-11 5 0-16,-4 11-1 15,-3 11 0-15,-3-6-2 16,1 11 1-16,2 5-4 16,3 10 0-16</inkml:trace>
  <inkml:trace contextRef="#ctx0" brushRef="#br0" timeOffset="16548.2868">8187 8041 12 0,'0'2'6'0,"0"-7"4"15,0 5 6-15,0 0-13 16,0 0 1-16,3 0 1 0,6-5 1 15,15-22-7-15,18-12 0 16,32-25 4-16,24-15 1 16,36-27-2-16,15-21 1 15,27-11-2-15,-1-7 0 16,7-3 0-16,5 13 0 16,-20 2-1-16,-9 17 0 15,-21 5 0-15,-18 18 1 16,-15 14-1-16,-27 15 1 15,-17 14-2-15,-15 13 1 0,-10 8-4 16,-8 5 1-16,-12 6-5 16,-15 4 0-16,-9 4-2 15,-9 7 0-15</inkml:trace>
  <inkml:trace contextRef="#ctx0" brushRef="#br0" timeOffset="16931.8292">10182 6149 21 0,'-3'-3'10'0,"9"1"-11"16,-6 4 18-16,0 1-16 15,0-3 0-15,0 0 1 0,8 0 0 16,7-5-1-16,15-1 0 31,15-4 1-31,5-6 1 16,7-3 0-16,5-2 0 15,-2 3-1-15,0-6 1 0,-4 8-3 16,-5-3 1-16,-4 9-1 16,-8 5 0-16,-9 2-2 15,-3 8 1-15,-7 6 0 16,-8 15 1-16,-9 6 0 15,-6 8 1-15,-9 5 0 16,-3 13 0-16,4 3 0 16,-1-6 1-16,3-2-8 15,0 3 0-15,9-6-4 16,0-2 1-16</inkml:trace>
  <inkml:trace contextRef="#ctx0" brushRef="#br0" timeOffset="17706.4876">8384 8649 11 0,'0'0'5'0,"0"0"3"0,0 0 1 0,0 0-8 16,0 0 1-16,3 0 1 0,3 6 1 15,6 7-5-15,8 13 1 16,7 1 3-16,12 7 0 15,6 14 0-15,11-1 0 16,10 12-1-16,17 15 0 16,6 8 0-16,15 2 1 15,1-7-1-15,14 5 0 16,0-3 0-16,9 6 0 16,6 2 0-16,-6-5 0 15,3-7-1-15,-6 4 0 16,3-8 0-16,-12 1 1 0,-6-3-2 15,-9-3 1-15,-12-5-1 16,-5-11 0-16,-7-8 0 16,-17-10 1-16,-10-6-4 15,-14-7 0-15,-9-3-4 16,-3-3 1-16,-10-2-4 16,-5-1 0-16</inkml:trace>
  <inkml:trace contextRef="#ctx0" brushRef="#br0" timeOffset="18172.5047">10604 10517 14 0,'0'0'7'0,"3"0"0"0,-3 0 8 0,0 0-13 0,0 0 1 15,0 0 1-15,0 0 0 16,0 0-5-16,0 0 0 16,3 0 3-16,3 3 1 15,3-3-1-15,6 0 0 16,0 5-1-16,3 6 1 15,6-3 0-15,2 5 1 16,7 0-1-16,0 3 0 16,-3 2-2-16,-4-2 1 15,-2-2 0-15,-3-4 1 16,-3 1 0-16,-3-3 0 0,0-6 1 16,-3 1 0-16,-1-8 2 15,1-9 0-15,3-7-1 16,3-5 1-16,0-11-2 15,0-8 0-15,0-11-4 16,2-5 0-16,-2-2-6 16,0 2 0-16,0 3-8 15,0 10 0-15</inkml:trace>
  <inkml:trace contextRef="#ctx0" brushRef="#br0" timeOffset="28102.4255">9360 7564 11 0,'-3'-2'5'0,"9"4"5"0,-6-2 6 0,0 0-13 16,6-2 0-16,-6 2 2 15,3 0 0-15,3 0-5 16,0 0 0-16,3 0 4 15,3 0 1-15,12 0-1 16,-1-3 0-16,1 0-2 16,3 1 1-16,0-3-2 15,-3 5 0-15,-1-6-1 16,-5 4 0-16,-3 2-5 16,-6 0 1-16,0-3-6 15,-3 6 1-15,-3-3-1 0,0 5 0 16</inkml:trace>
  <inkml:trace contextRef="#ctx0" brushRef="#br0" timeOffset="28633.6684">10095 7308 18 0,'-6'-3'9'0,"0"-7"-10"0,3 7 16 0,0 3-12 16,0 0 0-16,3 0 1 15,0-3 0-15,0 3-4 16,0-5 0-16,0 5 4 16,0 0 1-16,0 0-1 15,0 0 0-15,0-8-2 16,6-3 1-16,3-2-2 15,6 3 0-15,3-4-2 16,3 4 0-16,6 2-2 16,-4 3 0-16,-2 2 0 15,-3 8 0-15,-3 8 0 16,-3 9 1-16,-6 9 0 16,-3 4 1-16,-6-1 1 0,-3 1 0 15,-3-4 0-15,-6-2 0 16,0-2 2-16,-3-9 0 15,1 1 0-15,2-3 1 16,0-6 1-16,6-2 0 16,0 0 0-16,3-2 0 15,3-1-1-15,3-3 0 16,3 1-1-16,9-3 0 16,9-3-1-16,3 6 1 15,-1 0-2-15,4-1 0 16,0-2-3-16,0 0 1 0,-1 0-8 15,7-5 0-15,3-3-2 16,-3 3 1-16</inkml:trace>
  <inkml:trace contextRef="#ctx0" brushRef="#br0" timeOffset="29776.1858">12468 5257 7 0,'23'-2'3'0,"10"4"12"16,-27-2-2-16,0 0-11 15,-3 0 0-15,-3 0 1 16,3 3 1-16,-3 0-4 16,-6-1 0-16,-3 1 4 0,-6-1 0 15,-3-2-1-15,-2 0 1 16,-4-2-1-16,0-1 0 16,-3 1-2-16,-6-1 1 15,-2 0-2-15,-1 3 0 16,0 3-1-16,6 2 1 15,-2 6-3-15,-1 5 1 16,3-3 0-16,0 8 1 16,4 6 0-16,2 2 0 15,6 0 1-15,3 0 0 0,3 0 1 16,3-5 1-16,3 2-1 16,0-7 1-16,3-3 0 15,0-3 0-15,0-3-1 16,3-2 1-16,0 0-1 15,3-5 0-15,3-3 0 16,3-3 1-16,6 1-1 16,0-4 1-16,6 1-2 15,6-6 1-15,2 4-1 16,4 1 0-16,3-4-2 16,3 4 1-16,-1 6-1 15,7 11 1-15,-3 2-1 16,-1 11 0-16,-2-5-1 15,-6 4 1-15,-6 6-1 16,-7 3 1-16,-5 0 0 16,-6 2 0-16,-6-5 0 0,-12 1 1 0,-9-1 1 15,-8-3 1-15,-4-2 0 16,0-11 1 0,-6 3 0-16,-2-11 0 15,-1-5-1-15,3-8 1 16,6-5-2-16,7-3 0 15,2 3-2-15,6 2 1 16,3 1-4-16,3-1 0 16,3 1-4-16,6-4 1 15</inkml:trace>
  <inkml:trace contextRef="#ctx0" brushRef="#br0" timeOffset="30330.9994">13084 5270 22 0,'-12'-21'11'0,"-6"-8"-10"16,9 27 16-16,-6-1-16 15,-9 0 1-15,-5 3 0 0,-4 0 0 16,0 3-2-16,-9 2 0 16,-2 6 1-16,2 5 1 15,6 2-2-15,10 1 0 16,2 5 0-16,6 2 0 16,15 8-1-16,15 1 0 15,15-3 0-15,5 2 1 0,13 0-2 16,6 1 0-16,-1-4-1 15,-5-4 1-15,-3-3-3 16,-4 0 1-16,-5-1-1 16,-9 1 1-16,-12 0 0 15,-6-5 1-15,-9 2 1 16,-3-5 0-16,-6 2 3 16,-9-5 1-16,-9 3 1 15,-5 0 0-15,-1-8 0 16,3-8 1-16,6 3 0 15,6-3 0-15,7-6-3 0,11-10 1 16,11-7-2-16,19-4 1 16,9-12-2-16,-3-4 1 0,5 1-2 15,1-3 1 1,-3-11-5 0,-21 11 1-16</inkml:trace>
  <inkml:trace contextRef="#ctx0" brushRef="#br0" timeOffset="31828.2556">14396 5509 24 0,'9'-8'12'0,"-3"-24"-10"16,-3 24 21-16,-3-8-20 15,0 0 0-15,0 0 1 16,-3 3 1-16,-3 0-7 15,-3 0 0-15,-5-1 4 16,-1 4 0-16,-3-1-2 16,-3 6 0-16,-3 5-2 15,0 3 0-15,-5 5-1 16,-4 10 1-16,0 6 0 16,0 2 0-16,4 3 0 15,5-2 1-15,6-3 0 0,3 0 1 16,6-6-1-16,6 1 0 15,9-6 1-15,9 0 1 0,6-5 1 16,3-3 0-16,2-5 0 16,1-2 0-16,3-4 1 15,3-2 0-15,-1-2-1 16,-2-3 1-16,-3-3-2 16,-3 2 0-16,-3 1 0 15,-7 0 1-15,1 0-1 16,-3 8 1-16,-3-1-2 15,-3 6 1-15,-3 0-2 16,-3 0 1-16,0 8-2 16,0 8 1-16,-3 3 0 15,-3 12 0-15,0-2 0 16,-6 8 0-16,0 8 2 16,-2 3 0-16,2 2 0 15,0-5 1-15,3 0-1 16,3-8 1-16,3-8-1 0,0-5 1 15,0-3 0-15,3-5 1 16,0-2-1-16,0-7 1 16,-3 1-5-16,0-5 0 15,0-8-5-15,0-1 0 16,6-7-6-16,6 3 0 16</inkml:trace>
  <inkml:trace contextRef="#ctx0" brushRef="#br0" timeOffset="32425.7166">15209 5379 30 0,'0'-24'15'0,"-3"14"-11"16,3 4 23-16,-6 1-26 15,0 0 0-15,-6-1 0 0,-3 1 1 16,-8 5-3-16,-13 3 1 16,-3 2 0-16,0 6 1 15,-2 2-1-15,-1-3 0 16,3 6-1-16,7 3 1 16,2-1-1-16,6 1 1 15,3-3-1-15,9 2 1 16,6-2-1-16,6 3 1 15,9-1-1-15,12 3 1 16,3-2 0-16,12 5 0 16,8-3 0-16,-2-3 0 15,-3 4 0-15,-1 1 0 0,-2 1-1 16,-3 3 0-16,-6-6-2 16,-7 3 1-16,-8-3 0 15,-6 3 0-15,-6-1 1 16,-9 7 0-16,-3-7 1 15,-5-4 1-15,-7-6 1 16,-3-2 0-16,-3-6 2 16,6-5 0-16,1-8-1 15,2-8 0-15,3 0-1 16,6-5 1-16,6-11-3 16,3-2 1-16,6 2-2 15,6-5 1-15,6 3-1 16,3 5 0-16,3-6-1 15,-1 9 1-15,1-1-1 16,-6 6 0-16,0 3-3 0,-3 2 0 16,0 3-5-16,-3 10 0 15</inkml:trace>
  <inkml:trace contextRef="#ctx0" brushRef="#br0" timeOffset="32898.4603">15572 5408 27 0,'-3'-24'13'0,"0"16"-6"32,3 11 20-32,3 0-27 15,-3-1 0-15,0 4 0 0,0 7 1 16,-6 3-1-16,0 7 1 16,-3 1 0-16,0 8 1 15,3-8 0-15,-5 0 0 16,2-3 0-16,3 3 0 15,6-6 0-15,0-2 0 16,3-3 0-16,3-5 1 16,3 0-1-16,2 0 1 15,7-5-1-15,6 2 1 16,6-2-1-16,3-1 0 16,5-4-1-16,-2 2 0 15,-3 0-3-15,-6 2 1 16,-1-4-3-16,4 2 0 0,-3-3-4 15,-3 6 1-15,-3-6-6 16,-1 0 0-16,-2 3 1 16,-9-5 1-16</inkml:trace>
  <inkml:trace contextRef="#ctx0" brushRef="#br0" timeOffset="33286.7881">15804 5104 22 0,'0'-5'11'0,"9"7"-9"16,-9-2 21-16,3 3-21 15,0-1 1-15,0 4 1 0,0 7 1 16,0 3-5-16,-3 10 0 16,0 11 3-16,-3 22 1 15,-3 7-1-15,-3 13 0 16,-3-5-1-16,-3 3 0 16,1 5-1-16,-1-8 0 15,0 0 1-15,3-10 0 16,3-9 0-16,0-7 1 15,3-3-1-15,0-16 1 16,0-3-1-16,0-2 0 16,-3-3-7-16,0 0 1 15,-6-2-10-15,7 2 1 0</inkml:trace>
  <inkml:trace contextRef="#ctx0" brushRef="#br0" timeOffset="37385.2142">12128 10393 19 0,'0'-8'9'0,"3"3"1"16,-3 5 9-16,0 0-16 16,0 0 1-16,0 0 1 15,0 0 0-15,0 0-7 16,0 0 1-16,0 0 3 15,-3 0 1-15,-3 5-2 16,-6 3 1-16,0 5-2 16,1-2 0-16,-1 2 0 15,3-3 1-15,3-2-1 16,3 3 0-16,6 0 0 16,9-1 1-16,3 1-1 0,11-1 1 15,4 9-1-15,3-1 0 16,0 6-1-1,-4 0 1-15,-5 5-1 0,0-2 1 16,-9 2-1-16,-6 0 0 16,-3-5 1-16,-9-1 1 15,-6-1 0-15,-12-1 0 16,-6-5 0-16,0-3 0 16,1-5 1-16,-4-3 0 15,6 0-3-15,0-2 0 16,3 0-3-16,4-3 0 15,2 2-4-15,3-4 0 0,6-1-3 16,6-2 0-16</inkml:trace>
  <inkml:trace contextRef="#ctx0" brushRef="#br0" timeOffset="37652.3549">12170 10390 31 0,'3'3'15'0,"-3"-3"-12"16,0 0 29-16,0 0-31 0,12-3 0 16,15-2 0-16,5 5 0 15,13-5-2-15,0 2 1 16,-4-2-4-16,-2 2 0 15,-3 3-6-15,-1 3 0 16,-2 2-1-16,0 3 1 16</inkml:trace>
  <inkml:trace contextRef="#ctx0" brushRef="#br0" timeOffset="38189.1638">13090 10364 23 0,'-3'-21'11'0,"3"13"-9"15,-3 0 21-15,0 0-21 0,-6 0 0 16,-3-3 1-16,-9 3 0 16,-3 3-4-16,-3 2 1 15,1 3 2-15,-1 0 0 16,6 3-2-16,0 2 1 15,6 1-1-15,3 4 1 16,4 1-2-16,2 2 0 16,6-2 1-16,8 4 0 15,13 7 0-15,9 7 1 16,0 2-2-16,0 7 0 16,-1 4 0-16,1 3 0 15,-3-3-2-15,-6 0 0 0,-3-2 0 16,-9-8 1-16,-9-3 0 15,-3-5 1-15,-6 0 1 16,-3-8 0-16,-3-6 2 16,-6-2 1-16,0-5 0 15,0-3 1-15,4-8-1 16,5-8 0-16,9-11-1 16,6-12 1-16,11-6-3 15,4 2 1-15,0 1-2 16,9 2 1-16,0 1-1 15,0 2 1-15,-4 10-2 16,-2 3 0-16,-6 1-2 16,0 1 0-16,-6 4-3 15,-3-1 1-15,0 9-4 16,-9 2 1-16</inkml:trace>
  <inkml:trace contextRef="#ctx0" brushRef="#br0" timeOffset="39231.4013">14736 10483 12 0,'12'-11'6'0,"0"-13"2"16,-9 16 8-16,2-2-14 0,-2-3 1 16,0 2 0-16,-3 0 1 15,-3-2-5-15,-3 0 0 16,-2 0 3-16,-4 2 0 15,-3 3-2-15,-3 3 1 16,-6 5-1-16,-12 5 0 16,-2 6-1-16,-1-6 1 15,-3 8 0-15,-2 6 1 16,2 2-1-16,3 3 0 16,4-3 0-16,8 0 1 15,6-2-1-15,9-1 0 16,6 3 0-16,6-2 1 0,9-6 0 15,9 3 1-15,6-5 0 16,0-6 1-16,5-2-1 16,4-9 1-16,3-2-1 15,-1-5 1-15,-2 3-3 16,-3-6 1-16,-3-3 0 16,-3 3 0-16,-4 0-1 15,-2 3 1-15,-6 3-1 16,0 2 0-16,-3 0 0 15,-3 2 0-15,0 4-1 16,-3 2 1-16,-3 2-1 16,-3 4 1-16,0 7-1 15,-3 0 1-15,-3 11 1 16,-3 16 0-16,0-3 0 16,-6 8 1-16,1 2-1 15,-4-2 1-15,0 0-1 0,3 3 1 16,3-6-1-16,0-5 1 15,3 0-2-15,6-5 1 16,0-5 0-16,-3-6 0 16,4-3 0-16,2-2 1 15,0-5-2-15,0-6 1 16,0 0-4-16,0-5 0 16,3-2-6-16,-3-4 1 15,6-2-5-15,3 0 1 16</inkml:trace>
  <inkml:trace contextRef="#ctx0" brushRef="#br0" timeOffset="40494.889">15444 10470 19 0,'3'-14'9'0,"-6"1"-3"0,0 8 11 15,-3 0-16-15,0-3 0 16,-3 0 1-16,-3-3 1 0,-5 3-3 15,-7 3 1-15,-6 2 2 16,-3 1 0-16,-2 2-1 16,2 2 1-16,-3 3-1 15,3 3 0-15,-2 3-2 16,2 0 1-16,6 2-1 16,3 0 0-16,6 3-1 15,4-3 1 1,5 6 0-16,3 2 0 15,6 5 0-15,9 1 0 16,5-1 0-16,7 1 0 16,3-4-1-16,6 4 1 15,6-1-2-15,2 4 1 16,1-7-2-16,3 4 1 16,-10-3-2-16,-5-6 1 15,-6 9-1-15,-3-1 1 0,-6-2 0 16,-3-3 0-16,-3 0 1 15,-3-2 1-15,-6-3 0 16,-6-3 1-16,-3 0 0 16,-3-2 1-16,-6-1 0 15,0-7 1-15,-3 2-1 0,-2-5 1 16,-1 0 0-16,3-10 0 16,3 2 0-16,6 0 0 15,0-3 0-15,4-2 1 16,2-3-1-16,3 0 1 15,3-2-2-15,6-1 0 16,6 1 0-16,5-4 0 16,7-1-2-16,6-4 1 15,6-2-1-15,6-5 1 16,-7 2 0-16,-5-3 0 16,3 4 0-16,-6 2 1 0,-6-1-3 15,-4 7 1-15,-5 2-3 16,-6 2 1-16,-6 0-6 15,0 9 1-15</inkml:trace>
  <inkml:trace contextRef="#ctx0" brushRef="#br0" timeOffset="41194.8612">16245 10483 23 0,'6'-24'11'0,"-9"-2"-7"16,-3 15 16-16,-6 0-20 15,-12 3 1-15,-6 3 2 0,-5 0 1 16,-10 2-4-16,-6 3 1 16,4-2 2-16,-1 2 0 15,4 5-1-15,-1 3 1 16,3 5-2-16,6 0 0 16,10 3-2-16,2 0 1 15,9-3 0-15,6 3 0 16,6 3 0-16,9 7 0 15,9 1-1-15,9-1 1 16,3 0 0-16,11 1 0 16,10-1-1-16,-1 6 1 0,1-3-1 15,3-5 0-15,-4 0-2 16,-5 0 1-16,-9-3-1 16,-6 0 1-16,-7 0-1 15,-8 0 0-15,-9 0 0 16,-9-2 1-16,-6-3 1 15,-8 0 0-15,-4 2 1 16,-3-7 1-16,-6 2 0 16,0-10 1-16,1-3 0 15,5-3 1-15,6-5 0 16,3-5 0-16,3-6-1 16,9-4 0-16,15-7-1 15,15-4 0-15,6-11-2 16,12-13 1-16,8 5-1 15,1 0 0-15,-7 5 0 16,-8 6 1-16,-9 5-3 0,-6 3 0 16,-6 7-1-16,-6 9 1 15,-9 2-3-15,-12 3 1 16,-9 2-4-16,-9 6 1 16</inkml:trace>
  <inkml:trace contextRef="#ctx0" brushRef="#br0" timeOffset="42304.2355">18111 6067 19 0,'0'0'9'0,"0"-5"-1"0,0 5 10 16,0 0-16-16,0 0 0 15,0 0 3-15,3 0 0 16,3 2-5-16,0 4 0 15,3 4 3-15,-3 6 1 16,0 5-2-16,0 16 0 16,-3 16-1-16,-3 19 0 15,0 7-1-15,0 21 1 16,3 27-1-16,0 6 0 16,0 18 1-16,0 15 0 0,0-10 0 15,0 16 0-15,0-5 0 16,0 0 0-16,-3 10 0 15,0-8 1-15,0 1 0 16,-3 7 1-16,0-10-2 16,-3-3 1-16,0-8-1 15,0-21 1-15,3-6-2 16,-3-12 0-16,0-6-1 16,0-16 0-16,0-13-2 15,0-13 1-15,0-11-1 16,0-10 0-16,0-9 0 15,0-4 0-15,0-6 0 16,0 3 0-16,-3-1-2 16,-3 1 0-16,-2-3-5 0,-7 3 1 15,0 8 0 1,6-1 0-16</inkml:trace>
  <inkml:trace contextRef="#ctx0" brushRef="#br0" timeOffset="42668.2665">17525 10845 37 0,'-3'-2'18'0,"9"7"-24"16,-6-5 40-16,3-5-33 16,6 2 0-16,6-5 1 15,11-3 1-15,13 1-3 0,15-1 0 16,8 1 3-16,15 2 0 16,7-5-2-16,11 7 1 15,-6 1-1-15,-2 5 0 16,-4-3-2-16,-17 3 0 15,-16 0-4-15,-11 0 1 32,-27 3-8-32,-12 0 0 15</inkml:trace>
  <inkml:trace contextRef="#ctx0" brushRef="#br0" timeOffset="43312.4012">17677 5929 24 0,'-3'-8'12'0,"3"6"-5"16,3-4 11-16,0 1-16 0,2-3 1 15,4 0 1 1,9-5 1-16,18-3-6 0,12-5 1 15,20-3 4-15,21 0 0 16,13 1-2-16,11 4 1 16,0 1-6-16,6 4 0 15,-9 9-8-15,-18-3 0 16</inkml:trace>
  <inkml:trace contextRef="#ctx0" brushRef="#br1" timeOffset="124746.1504">6601 12271 13 0,'3'3'6'0,"-9"-6"0"16,6 3 6-16,3 0-11 15,-3 0 0-15,6 0 1 16,3 0 0-16,3 0-3 15,8-2 1-15,7-1 1 16,9-2 1-16,12 2-1 16,5 1 0-16,-2-1-1 15,8 0 1-15,1 1-1 16,-7-4 1-16,-8 1-1 16,-9 0 1-16,-7 2-1 0,-5 0 1 15,-6 1-1-15,0 2 0 16,-6 0-3-16,-3 0 1 0,-9 0-4 15,0 5 0-15</inkml:trace>
  <inkml:trace contextRef="#ctx0" brushRef="#br1" timeOffset="125120.8167">6997 11991 11 0,'3'3'5'0,"0"5"-2"16,-3-6 4-16,0 6-4 15,0 8 0-15,-3 8 1 0,0 5 0 16,0 5-5-16,0-5 1 15,0 3 4-15,3 0 0 16,0 0-2-16,0-3 1 16,3 0-1-16,-3-5 1 15,3-1-1-15,-3-1 0 16,3-9-1-16,-3 0 1 16,0 0-1-16,0-5 1 15,0 0-6-15,0-5 1 16,0-3-5-16,0-5 0 15</inkml:trace>
  <inkml:trace contextRef="#ctx0" brushRef="#br1" timeOffset="125419.8492">6708 12827 6 0,'-3'-3'3'0,"0"1"9"16,3-4-6-16,3 1-3 0,0-3 1 15,3 0 1-15,3-2 1 16,0-1-7-16,6 3 1 16,5 0 4-16,19 3 0 15,9 0-2-15,5 5 1 16,13-3-2-16,-1 0 1 15,1 1-1-15,-4-1 0 16,-2-2-4-16,-13 2 1 16,-5 0-6-16,-9 3 1 15</inkml:trace>
  <inkml:trace contextRef="#ctx0" brushRef="#br1" timeOffset="126344.9917">8422 12382 11 0,'-6'-5'5'0,"-5"0"7"16,8 2 0-16,-3-2-10 15,0-3 1-15,0-3 1 16,3-2 1-16,0 0-6 0,3 0 0 15,3 0 4-15,3-6 0 16,3 1-3-16,6-1 1 16,8 0-1-16,16-2 0 15,0 0-2-15,-1 3 0 16,4 2 0-16,0 10 1 16,-4 6-1-16,-2 11 0 15,-6 8 0-15,-9-1 1 16,-9 11 1-16,-15 11 0 15,-12 13 0-15,-9 5 1 16,-6 0 0-16,-11 0 1 0,-4-7 0 16,3-4 0-16,4-4-1 15,2-4 1-15,0-4-1 16,6-6 0-16,4-3 1 16,8-5 0-16,3-5-1 15,3 0 1-15,6-8 0 16,9 0 1-16,9-8-1 15,15 0 1-15,17-5-2 16,10-3 1-16,8 0-1 16,1-3 0-16,-4 3-2 15,-2 3 0-15,-3 2-3 16,-4 3 0-16,1-2-4 16,-10 2 0-16,-5-3-2 15,3-2 0-15</inkml:trace>
  <inkml:trace contextRef="#ctx0" brushRef="#br1" timeOffset="127458.6984">9539 12009 23 0,'-3'-23'11'0,"3"17"-23"0,0 9 22 15,0 2-9-15,0 14 1 16,0 13 2-16,-3 13 0 16,0 2-5-16,-3 11 1 15,-3 19 3-15,0 5 1 16,0 0-2-16,3-13 1 16,0-3-1-16,3-8 1 0,0-10-1 15,-3-6 1-15,3-10-1 16,3-6 1-16,0-2 1 15,-3-8 0-15,3-5 0 16,3-9 1-16,3-10-3 16,6-10 1-16,6-11-3 15,6-6 1-15,11-12-4 16,13-11 0-16,0 5-2 16,-1 2 0-16,1 12 1 15,-9 7 0-15,-7 8 1 16,-8 8 0-16,-6 8 0 15,-12 11 1-15,-12 10 1 16,-9 14 0-16,-9-1 0 16,-5 3 0-16,-7 0 1 15,-3 3 1-15,3-5 0 16,4-1 0-16,2-5-1 0,3-5 1 16,3-5-1-16,9-1 1 15,4-2-1-15,5-5 0 16,3-6-1-16,3 3 0 15,6-3-1-15,2 6 0 16,4 0-1-16,6 2 1 16,3 0 0-16,3 3 0 15,3 6 1-15,2 1 1 16,4 1 0-16,9-2 1 16,6-4 0-16,2-5 0 0,4-7 1 15,2-6 0-15,1-5 0 16,-7 2 0-16,-5-8-1 15,-3-4 1-15,-10-4-2 16,-5-7 1-16,-6-6-1 16,-9-2 0-16,-6 2 0 15,-3 6 0-15,-6 5-1 16,-9 5 0-16,-9 5 0 16,-9 11 1-16,-5 8-1 15,-4 8 1-15,0 19-1 16,1-1 1-16,-1 9-1 15,6 2 1-15,12 2-1 16,9-7 1 0,27-3 0-1,6-10 1-15,9-6 0 16,6-3 0-16,2 1 0 0,-2-8 0 16,-3-11 0-16,-3-5 1 15,-4-1-2-15,-5-2 1 16,0 3 0-16,-6 0 1 15,-3 2-3-15,-3 1 1 16,-3 5-1-16,0 5 0 16,-3 2 0-16,-3 9 0 15,0-1-1-15,3 14 0 16,-3-3 1-16,0 8 1 16,0 8 1-16,0 6 0 15,-3 10 0-15,3 2 1 0,-3-4 0 16,0 1 0-16,-3-7 1 15,-3 0 0-15,-9-5 0 32,-9 0 1-32,-9-6 0 15,-2-7 0-15,-16-6-3 16,-5-11 1-16,-1-10-9 0,1-8 0 16,-7-2-4-16,13-25 1 15</inkml:trace>
  <inkml:trace contextRef="#ctx0" brushRef="#br0" timeOffset="131125.7227">7842 7538 8 0,'0'5'4'0,"-9"6"1"0,6-6 4 31,-9 64-5-31,3 16 1 16,-3 2 1-16,3 0 1 15,0 11-10-15,1-3 1 16,-4-7 6-16,3-17 0 16,0-5-1-16,0-10 0 15,0-9 0-15,3-7 0 16,0-8 1-16,0-8 0 16,0-3 0-16,3-8 0 15,0-5-3-15,3-13 0 16,6-6-2-16,15-18 1 0,15-16-4 15,8-13 0-15,16 5-1 16,2 5 0-16,-8 9 0 16,-6 12 1-16,-4 9 0 15,-11 10 1-15,-9 8 2 16,-9 10 0-16,-9 11 1 16,-12 14 0-16,-15-3 1 15,-9 2 0-15,-3 0 0 16,-2-7 1-16,2-6-1 15,3-5 1-15,3 0-2 16,3-8 1-16,7 0-1 16,2-3 1-16,6-8-3 15,6 1 1-15,3-4-1 16,6 1 0-16,0 2 0 16,0 3 0-16,3 3-1 15,0 5 1-15,-1-3 1 0,1 3 0 16,3 5 0-16,3 3 1 15,3 3 0-15,6-3 0 16,6 0 0-16,2-3 1 16,1-5-1-16,6-6 1 15,2-4 0-15,1-4 0 16,-3-4-1-16,-3-1 1 16,-7-5-1-16,4-10 0 15,0 2 0-15,-6-10 1 16,-7 2-1-16,-8-2 1 15,-3 5 0-15,-3 2 0 0,-12 9 0 16,-3 4 0-16,-8 17-1 16,-7 8 0-16,-6 7 0 15,0 9 0-15,3 2-1 16,4-8 1-16,5 3-1 16,3-3 1-16,3 0-1 15,6-3 1-15,3-4 0 16,6-1 1-16,6-8 0 15,3-5 1-15,6-5 0 16,0 0 0-16,-1-3-1 16,1-3 1-16,-3-2-1 15,0 5 0-15,-3 0-2 16,-3 5 0-16,0 3 0 16,0 6 0-16,0 4-1 15,0 11 1-15,5 11 0 0,4 3 0 16,0 12 1-16,9 3 1 15,-6 3-1-15,0-5 0 16,-7 2 0-16,-8 1 1 16,-12-1 0-16,-14-8 1 15,-10 0 0-15,-15 3 1 16,-8-8 0-16,-7-5 0 16,-5-16-3-16,-4-13 0 15,10-9-5-15,8-12 1 16,15-16-5-16,21-9 1 15</inkml:trace>
  <inkml:trace contextRef="#ctx0" brushRef="#br0" timeOffset="132176.7562">16635 5019 11 0,'3'3'5'0,"9"36"1"31,-9-23 6-31,-3 13-11 16,-6 11 0-16,-6 13 0 0,-6 26 1 16,-6 6-3-16,0-3 1 15,-5 0 2-15,-1-13 0 16,0 2-1-16,0-7 1 15,3-3 0-15,4-11 1 16,2-10 0-16,3-11 1 16,6-5-1-16,3-3 1 15,3-8-2-15,0-8 1 16,12-13-3-16,9-18 0 16,15-8-2-16,3-14 0 15,2 0-1-15,7-7 0 0,6-4 0 16,-7 4 0-16,-2 13 1 15,-9 2 0-15,-7 11 0 16,-5 13 1-16,-3 13 0 16,-9 9 0-16,-9 9 0 15,-9 15 1-15,-12-4 0 16,-5 8 1-16,-4 1 0 16,-3-1 0-16,-2-5 0 15,-1-5 1-15,6-3-1 16,9-8 1-16,6-2-2 15,4 0 1-15,5-6-2 16,3 0 1-16,9-5-2 16,9 0 1-16,5-5-2 15,1 2 1-15,0 1 0 16,0 2 0-16,0 2 0 16,0 1 1-16,-6 2 1 0,0 8 0 15,-4 3-1-15,1 6 1 16,3 4 0-16,-3-2 0 15,3 0 0-15,3-1 1 16,3-7-1-16,3-2 0 16,3-7-2-16,5-1 0 15,7-14-3-15,6-3 1 16</inkml:trace>
  <inkml:trace contextRef="#ctx0" brushRef="#br0" timeOffset="132619.9827">17126 5567 22 0,'-21'-3'11'0,"-30"22"-14"16,37-11 22-16,-13 10-19 15,-3 1 1-15,-3 5-1 16,-2 5 1-16,8 0-2 16,6 16 1-16,3-11 0 15,6 0 0-15,6-4-1 16,6-4 1-16,6-2 0 15,6-8 0-15,6-6 0 16,3-10 1-16,3-5 0 16,2-3 1-16,-2-10-1 15,3-1 0-15,0-2 0 0,-3 0 0 16,-4 5-1-16,-5 3 1 16,-3 2-2-16,-3 3 0 0,0 5-1 15,-3 6 1-15,-6 8 0 16,0-3 0-16,-6 29-1 15,-3 10 1-15,-3 6 0 16,3-10 1-16,-6 36 1 16,6 6 1-16,1-1-1 15,-1 1 0-15,0-19 0 16,0-5 1-16,0-8 1 16,0-6 0-16,-3-12-2 15,-6-11 1-15,-6-11-7 16,-11-10 0-16,-4-9-2 15,-3-12 0-15</inkml:trace>
  <inkml:trace contextRef="#ctx0" brushRef="#br0" timeOffset="133605.3438">17147 9702 10 0,'0'6'5'0,"-6"33"5"16,3-18 3-16,-3 16-12 16,-3 19 1-16,-6 31 1 0,-9 14 1 15,-3 10-4-15,-2 24 0 16,-7-5 3-16,-3-6 1 16,1-18 0-16,2-6 0 15,0-10 0-15,3-24 1 16,4-10-1-16,8-14 1 15,3-7-1-15,3-14 1 16,6-16-4-16,3-18 1 16,27-66-4-1,12-6 1-15,5-2-2 16,4-1 0-16,0 14-2 16,5 16 1-16,-5 13 0 15,0 8 1-15,-7 16 0 16,-2 13 1-16,-9 11 1 15,-9 7 0-15,-6 17 0 16,-12 12 0-16,-9-2 2 0,-6 3 1 16,-6-3 0-16,0 0 0 15,-8-8-1-15,-4-5 0 16,-3-6-1-16,4-2 0 16,8-5-2-16,3-3 1 15,6-5-3-15,6-3 1 16,6-6-1-16,9 4 0 15,9-1 1-15,6 0 1 16,3 3-1-16,0 6 1 16,0 2 1-16,-1 5 1 15,-5 5 0-15,3 6 1 16,-3 3-1-16,3-6 1 0,3 5-1 16,2-5 1-16,4-2-4 15,6-11 0-15,3-6-2 16,11-7 0-16</inkml:trace>
  <inkml:trace contextRef="#ctx0" brushRef="#br0" timeOffset="134042.8938">17501 10499 22 0,'-27'-14'11'0,"-26"22"-12"15,32-2 20-15,-9 7-17 16,-9 11 0-16,-2 2 0 15,-1 6 0-15,3 2-3 16,4 6 0-16,5-6 2 16,9 1 0-16,9-3-1 15,9 2 0-15,9-8 0 0,9-4 1 16,6-4-1-16,5-7 0 16,7-9 0-16,6-4 1 15,0-6-1-15,-1-6 0 16,4-1 0-16,-6-12 0 15,-4 1 1-15,-5-1 0 16,-6 6 0-16,-3 5 0 16,-6 3 0-16,-3 10 0 15,-3 9 0-15,-3 10 0 16,-6 5-1-16,0 10 0 0,-3 9 0 16,-3 10 0-16,0 11 0 15,-3 11 1-15,0 2 0 16,-9 5 1-16,-11 6-1 15,-13 2 1-15,-12-2 0 16,-14-1 0-16,-12-7-3 16,-16-11 1-16,-14-10-10 15,-9-16 1-15</inkml:trace>
  <inkml:trace contextRef="#ctx0" brushRef="#br0" timeOffset="149923.0523">20382 2596 11 0,'18'-53'5'0,"3"58"-8"0,-12 0 6 16,6 8-4-16,0 6 1 15,8 10-1-15,7 3 1 16,9 8 0-16,0-1 0 0,8 6 0 16,13 0 0-16,11 0 1 15,21 11 1-15,31 5 0 16,25-3 1-16,22-8-1 16,21-8 1-16,11-7 0 15,15-19 1-15,3-8-2 16,4-11 0-16,2-24-1 15,-18-12 1-15,-8-6 0 16,-25-5 0-16,-11-14-1 16,-18-26 1-16,-18-8 0 15,-15-8 0-15,-24-29-1 16,-20-7 0-16,-28-7-1 16,-23-20 0-16,-21 5 0 15,-26-24 0-15,-16 14-1 16,-30 7 1-16,-17 5-1 15,-18 17 1-15,-27 18-1 16,-21 18 0-16,-29 19 0 16,-36 11 0-16,-30 26 0 15,-18 21 0-15,-18 25 0 0,-9 7 0 16,4 21-1-16,8 32 1 16,21 29 0-16,27 5 0 15,27 29 0-15,32 22 0 16,45 18 0-16,42 19 1 15,44 23 1-15,57 16 0 16,68 30-3-16,78 26 1 16,83 23-3-16,57-15 1 15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2:53:51.9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11753 4215 6 0,'-3'0'3'0,"12"18"-4"15,-3-15 4-15,6 5-2 16,0 0 0-16,3-3 0 16,0 3 0-16,3 3-1 15,8 5 0-15,4 5 1 16,6 0 0-16,5 11 0 15,7 2 1-15,9 0 0 16,8-2 1-16,16-5-1 16,14-6 1-16,12-8 0 15,3-10 0-15,9-9-1 16,15-12 0-16,-9-6-1 16,3-8 1-16,3-2-1 15,-6-3 1-15,-15-8 0 16,-6-3 0-16,-2-15 1 0,-13-3 0 15,-6-6 0-15,1 1 0 16,-10-11-1-16,-6-14 1 16,-11 1-2-16,-9 0 1 15,-10 2-2-15,-14-5 0 16,-12-2-2-16,-12 5 1 16,-12 7 0-16,-15 1 1 15,-11 5 0-15,-7 0 1 16,-9-3-1-16,-8 14 1 0,-1 5 0 15,-8 5 1-15,-6 5-2 16,-7 17 0-16,-5 4-2 16,-9 11 1-16,-4-2-1 15,-8 13 1-15,3 7-1 16,-15-1 0-16,3 14 0 16,-3 7 1-16,6 4 0 15,-3 14 0-15,6 8 0 16,0 7 0-16,6 6 0 15,5 0 1-15,1 3-1 16,9-1 1-16,0 17-1 16,8 4 1-16,10 12-1 15,20-25 0-15,-8 25 0 16,8 15 1-16,15 0-1 16,13 0 1-16,8-2 0 15,18 7 0-15,21 3 0 16,23-8 1-16,31-2 0 0,26-11 0 15,36-8-1-15,38-5 1 16,40-14-7-16,50-13 0 16</inkml:trace>
  <inkml:trace contextRef="#ctx0" brushRef="#br0" timeOffset="45894.3296">4095 9417 4 0,'11'15'2'0,"25"-12"1"0,-18 0 3 16,12-3-6-16,23 2 1 15,7-2 0-15,17 0 0 16,19 0-2-16,11-2 1 16,12 2 0-16,0-3 1 15,9 3-1 1,6 3 1-16,-6-3 1 16,6-3 0-16,-3-2 1 15,6-1 0-15,-4-1-1 16,-2-1 1-16,0-6 0 15,-11 6 0-15,-7 3-2 16,-6 2 1-16,-6 1-2 0,-21 2 1 16,-14 0-1-16,-13 2 1 15,-14 1-2-15,-9 0 0 16,-9 2-1-16,-12 6 1 16,-12-3-5-16,-30 5 1 15</inkml:trace>
  <inkml:trace contextRef="#ctx0" brushRef="#br0" timeOffset="76876.4742">4288 10620 2 0,'-24'-31'1'0,"15"2"3"0,6 26 1 16,3-2-3-16,-3-1 0 15,3 1 2-15,0 5 1 16,0 0-6-16,0-3 0 0,0 3 4 16,6-2 1-16,12 2-1 15,12 0 1-15,3 2-2 16,14-2 1-16,16 0-1 16,8-2 0-16,18-1 0 15,7 0 0-15,8-5-1 16,9 3 0-16,-3-3-1 15,0 0 1-15,-6 0 0 16,-14 0 0-16,-7 3-2 16,-6 5 1-16,-8 0-3 15,-7 3 0-15,-11 2-4 16,-9 3 1-16</inkml:trace>
  <inkml:trace contextRef="#ctx0" brushRef="#br0" timeOffset="77571.8903">12747 12126 13 0,'3'-3'6'0,"3"-5"1"16,-6 8 7-16,6-5-13 16,6-6 1-16,12 1 1 15,24-1 1-15,20 6-4 16,24-3 0-16,24 0 2 16,12 3 1-16,-3-1-1 15,0 4 1-15,-8 7-4 0,-19 3 1 16,-18 5-7-16,-17 6 1 15,-19 2-2-15,-17-8 0 16</inkml:trace>
  <inkml:trace contextRef="#ctx0" brushRef="#br0" timeOffset="79103.1033">12372 16439 8 0,'0'-3'4'0,"-3"6"4"16,3-3 4-16,0 2-10 15,3 1 1-15,6-1 2 16,18 1 0-16,18 0-6 16,29 2 1-16,27-8 3 15,24 9 1-15,9-4-2 16,6 1 0-16,-9 5-2 15,-9 0 1-15,-21 0 0 16,-20-6 1-16,-19-2 0 16,-11 3 0-16,-15-3 0 15,-10 0 1-15,-11 0-1 16,-18-3 0-16,-21 1-2 16,-20-6 1-16,-25 5-1 15,-20-2 1-15,-15-3-1 0,-15 8 0 16,-21 0 0-16,-3-5 0 15,3-3 0-15,0 8 0 16,21 2-3-16,21-2 1 16,18 0-7-16,8 11 0 15</inkml:trace>
  <inkml:trace contextRef="#ctx0" brushRef="#br0" timeOffset="83717.2694">10717 10724 9 0,'0'0'4'0,"6"2"-6"0,0-2 5 16,3 0-3-16,6 0 1 0,12 0 0 15,9 0 0-15,5 0-1 16,13 0 0-16,5 0 1 16,13 0 0-16,11 0 0 15,6 0 1-15,13 0-1 16,20 0 0-16,6 0 0 16,15 3 1-16,23 0-2 0,10-1 1 15,20 1-1-15,13-3 0 16,8 2 1-16,9 1 0 15,6-3-1-15,-5 3 1 16,5-6 0-16,-9 0 1 16,3-2 0-16,-9-3 0 15,1 3 0-15,-22-6 0 16,-14 9-1-16,-13-4 1 16,-20 4-1-16,-12-1 0 0,-21 3-1 15,-20 5 1-15,-19 1-2 16,-12-1 1-16,-14 8-1 15,-9-2 0-15,-13-1-5 16,-5 6 1-16,-12-3-1 16,0-15 1-16</inkml:trace>
  <inkml:trace contextRef="#ctx0" brushRef="#br0" timeOffset="110362.9659">1895 16277 4 0,'-18'-16'2'0,"0"6"-4"0,18 4 2 0</inkml:trace>
  <inkml:trace contextRef="#ctx0" brushRef="#br0" timeOffset="110769.2182">1794 16277 9 0,'6'0'4'0,"35"-8"-4"16,-29 6 9-16,15-4-10 16,6-4 1-16,5-1 0 15,-2-5 1-15,-6 8-1 16,-3-2 1-16,-7 4-1 15,1 1 0-15,-12 0 1 16,-3 5 1-16,-9 2-1 16,-9 9 1-16,-17 2-1 0,-4 8 1 15,-3 1 0-15,0-4 1 16,-5 1-2-16,2-1 1 16,3-2-1-16,10 0 0 15,5-3-1-15,9-5 1 16,12-3-1-16,18-10 0 15,20 2 0-15,22-7 0 16,-7-6 0-16,7 0 0 16,-6 0-1-16,-10 8 1 0,-8 3 0 15,-18 5 0-15,-21 8-1 16,-21 13 1-16,-30 3 0 16,-11 2 0-16,-10 4-5 15,-2 7 1-15</inkml:trace>
  <inkml:trace contextRef="#ctx0" brushRef="#br0" timeOffset="120451.8399">5952 16245 11 0,'15'-29'5'0,"-9"24"2"0,-6 5 6 16,0 0-12-16,0 0 0 15,0 5-1-15,0 3 0 0,-3 16 0 16,0 5 0-16,0 0 0 15,3 6 1-15,0-9-1 16,6-2 1-16,0-3 0 16,3-5 1-16,0 2-1 15,-1-4 1-15,4-4 0 16,3-2 0-16,0-5 0 16,6-3 0-16,6 0 0 15,3-11 1-15,5-7-1 16,-5-9 0-16,0-4-1 15,3-4 1-15,-4 6-3 16,1 3 1-16,-3 7-2 16,0 3 0-16,-7 16 0 15,-2 13 0-15,-3 3 0 16,-3 5 0-16,0-5 1 16,0 3 0-16,-3-6 1 15,0 3 1-15,0-5-1 0,3-1 1 16,0-5 0-16,2-5 0 15,10-2 0-15,3-6 0 16,6-8 0-16,0-3 1 16,-4-10 0-16,1-5 0 15,0 2-2-15,-3 14 0 16,-1-1-1-16,-5 11 0 16,-3 14-1-16,0 7 1 15,-3 8-1-15,-3 8 0 16,-3 8 1-16,3-13 1 0,-1-3 0 15,1 0 0-15,3-5 0 16,3-3 1-16,0-5 0 16,9 0 0-16,8-8 0 15,1-5 1-15,3-11-1 16,-6 0 1-16,-4-5-1 16,-2 0 0-16,3-3-1 15,-3 0 0-15,0 8-2 16,-1 3 1-16,1 10-1 15,-3 3 1-15,-3 11-1 16,-3 2 0-16,-1 8 1 16,-2-2 0-16,-3 2 0 15,0 0 1-15,0-2 0 16,3-1 1-16,9-2 0 16,9-5 0-16,2-6 1 15,1-5 0-15,9-5 0 16,2-8 1-16,1-1-2 15,-3-2 1-15,-7 1-1 0,4-7 0 16,-3 9-2-16,-7 3 0 16,-5 4-1-16,0 6 0 15,-3 0 0-15,0 3 1 16,2 0 0-16,-5-1 0 16,3-2 2-16,3 3 0 15,3-3 1-15,2 0 1 16,1 3-1-16,0-3 0 15,-3 5-2-15,-4 0 0 0,1 11-8 16,0 3 0-16</inkml:trace>
  <inkml:trace contextRef="#ctx0" brushRef="#br0" timeOffset="124020.3421">2681 16171 12 0,'-15'0'6'0,"21"8"-11"0,0 3 7 16,3 7-3-16,11 17 1 0,-2 4-2 16,9 1 1-16,12 13 2 15,11 5 0-15,4 3-1 16,11 8 0-16,13 0 1 15,11-3 0-15,6-13 2 16,13-6 0-16,17-2 0 31,6-8 0-31,14-10 0 0,16-9 0 16,-3-7 0-16,0-11 0 16,17 0-1-16,-2-19 0 15,0-12 0-15,-16-20 0 16,-5-9 0-16,-6-9 0 15,-9 5-1-15,-12-23 1 16,-12-14 1-16,-12-4 0 16,-17-7 0-16,-16-9 0 15,-14-1-1-15,-16 14 1 0,-17-11-1 16,-12-3 1-16,-24-3-2 16,-6 17 0-16,-20-3-1 15,-19-3 0-15,-20 3 0 16,-10 5 0-16,-20 19 0 15,-21 5 0-15,-15 10 0 16,-8 9 0-16,-13 13 0 16,-12 13 0-16,-5 21-1 15,-16 16 1-15,-8 8-1 16,0 18 0-16,-4 19-1 16,13 29 1-16,5 11-1 15,13 13 0-15,20 18 0 16,3 8 1-16,21 9-1 15,18 18 0-15,12-3 1 16,24 5 1-16,23 14-1 16,25-22 0-16,29-2 0 15,33 5 0-15,38-5 0 16,33-24 0-16,45-5-4 0,24-13 0 16,38 5-2-16,4-17 1 15</inkml:trace>
  <inkml:trace contextRef="#ctx0" brushRef="#br0" timeOffset="149823.8325">1582 10856 12 0,'-18'0'6'0,"12"-8"-6"16,4 8 7-16,2 0-4 15,-6 0 1-15,3 0 0 16,0 0 0-16,3-3-6 16,-3 3 0-16,0 0 4 15,-3 0 0-15,-3 0-3 0,-6 0 1 16,3-2-1-16,-3 2 1 16,0 2-1-16,0 4 0 15,-3 1-1-15,7 4 0 16,-10 5 0-16,3 5 0 15,0 0-1-15,0 14 1 16,3 7 0-16,3 8 1 16,-6 1 0-16,4-4 1 15,-4 6-1-15,3 3 1 0,6 7-1 16,0 3 1-16,3 3-1 16,6 0 0-16,6 0 0 15,3-1 1-15,3 1 0 16,12 11 0-16,-1-4 0 15,1 1 1-15,0-5-1 16,-3-1 1-16,-3-5 0 16,-3 11 1-16,-6 2-1 15,-3 3 0-15,-6-16 2 16,-6 6 0-16,-6-6 0 16,-3-5 0-16,-12 8 0 15,3-3 0-15,-9-5 0 16,7-1 0-16,-16-7-2 15,0-10 1-15,1-6-1 16,-1-8 1-16,3-5 0 16,10-6 1-16,-1-5 0 15,9-5 0-15,0-2-2 16,9-6 0-16,6-8-2 0,6-3 1 16,9-2-3-16,12 0 1 15,6-6-2-15,6 9 1 16,-4 2 1-16,1 5 0 15,-6 8 0-15,3 9 0 16,-4 1 0-16,-2 7 1 16,3 9-1-16,3 6 1 15,3 14 0-15,-4 12 0 16,1 1-1-16,-3-4 1 0,0 7-1 16,-9 4 1-16,3 6 0 15,-9 7 0-15,2 4 0 16,-5-9 0-16,0 6 2 15,-3 10 1-15,3 0-2 16,-6-2 0-16,3-8-1 16,-3-3 1-16,6 0 0 15,-3 2 0-15,12-10 0 16,6-7 1-16,9-9 2 16,2-8 0-16,10-16 0 15,12-12 1-15,11-15 0 16,13-9 1-16,-4-14-3 15,0-8 0-15,1-5-8 16,-1-3 1-16</inkml:trace>
  <inkml:trace contextRef="#ctx0" brushRef="#br0" timeOffset="158964.3603">4458 12510 12 0,'0'-3'6'0,"44"24"-2"0,-23-13 6 16,12 8-12-16,9 5 1 15,20 3 0-15,1 0 0 16,14-6 2-16,9 1 0 16,12-6-1-16,1-3 1 15,-1-2 0-15,0-10 1 16,0-4 0-16,1-1 1 0,-7-12 0 15,-9-5 1-15,1-10 0 16,-7-9 1-16,-9-4-1 16,4-6 1-16,-10 0-2 15,-5-13 1-15,-9-11-1 16,-7-8 0-16,-11-2-2 16,-6-8 1-16,-9 0-2 15,-9-6 1-15,-6-2-2 16,-6 10 1-16,-9-5-2 15,-12 3 1-15,-6 3-1 16,-8 4 1-16,-10 9 0 16,0 13 0-16,-8 0 0 15,-16 13 1-15,-2 8 0 16,-3 8 0-16,-1 13-1 16,-8 5 0-16,-6 9 0 15,0 7 0-15,-4 6-1 16,1 7 0-16,-9 9 0 0,6 7 0 15,-6 9 1-15,5 12 1 16,-11 6-1-16,6 16 0 16,0-8 0-16,6 10 1 15,8 11 0-15,10 8 0 16,9 0-1 0,14 3 1-16,19-1 0 0,17 6 0 0,21 3 0 15,12-11 1-15,14 2-1 16,22-10 0-16,18 1 0 15,23-7 1-15,30-7-5 16,39-11 1-16,41-18-4 16,33-24 0-16</inkml:trace>
  <inkml:trace contextRef="#ctx0" brushRef="#br0" timeOffset="159658.2464">7467 12091 23 0,'-6'-26'11'0,"9"21"-12"16,-3 5 11-16,3 0-13 16,3-3 1-16,9 3 0 15,9-3 0-15,11 3 3 0,7 0 0 16,15 3-2-16,5 2 1 0,4 3 0 15,2-2 1-15,0-1-1 16,-2-2 1-16,-4-3 0 16,4 2 0-16,-7-2 0 15,-5 0 0-15,-9 0-1 16,-4 3 0-16,-5-1-5 31,-9 1 1-31,-6 0-1 16,-27 2 0-16</inkml:trace>
  <inkml:trace contextRef="#ctx0" brushRef="#br0" timeOffset="166327.4591">6184 13576 3 0,'143'2'1'0,"65"-20"2"15,-139 13 1-15,26 5-3 16,36-3 0-16,21 3-1 16,20 0 1-16,13 0-2 15,14 0 1-15,7 3 0 0,2-1 1 16,12 4-1-16,10-1 0 15,-1 3 0-15,3-3 1 16,3 0-1-16,9-2 0 16,3 0 0-16,9-3 1 15,-3 2-2-15,9 1 1 16,-3 0 0-16,-9-1 1 16,0 4-1-16,-15-4 1 0,-11 6-1 15,-13-3 1-15,-9 1 0 16,-5-1 0-16,-16-2-1 15,-17-1 1-15,-15 6-1 16,-12-3 1-16,-24 1-1 16,-21-4 1-16,-17 1-1 15,-16 0 0-15,-17-1 1 16,-12-2 0-16,-19 0-1 16,-16 0 0-16,-25 0-1 15,-15-2 1-15,-26-1 0 16,-16 3 0-16,-17-3-1 15,-21 1 1-15,-27 2 0 16,-14-3 0-16,-28 3 0 16,-17 0 0-16,-18 0 0 15,-12 0 0-15,-15 0 1 16,-15 3 0-16,-6-1-1 16,-12-2 1-16,-6-2 0 15,7-1 0-15,-7 0 0 16,-3 6 1-16,1-3-2 0,8 3 0 15,9 2 0-15,6-2 1 16,9 2-1-16,12-2 0 16,6 5-1-16,9-6 1 15,21 4-1-15,3-1 1 16,20-3 0-16,25 4 0 16,2 2 0-16,27-6 0 15,24 1 0-15,18 0 1 0,26-3-1 16,22-3 1-16,23 0-2 15,24-2 1-15,33-3-1 16,26-5 1-16,28 0-1 16,38-1 1-16,26 1-1 15,31-11 0-15,32-2 1 16,21-3 0-16,19-3 0 16,19 6 0-16,16-1 1 15,15 6 0-15,17 8-2 16,-2 2 1-16,-4 3-1 15,10 8 1-15,-10 3 0 16,-2 0 0-16,-7 2-1 16,-11-3 1-16,-9 1 0 15,-21 0 0-15,-9-1 0 16,-21 1 0-16,-21 5 0 16,-17-8 0-16,-18 0 0 15,-31 5 0-15,-26-5 0 16,-20 0 0-16,-25 0 1 0,-17 0 1 15,-16 0-4-15,-23-2 1 16,-30 2-2-16,-41 5 0 16</inkml:trace>
  <inkml:trace contextRef="#ctx0" brushRef="#br0" timeOffset="1.1629E6">14474 4178 12 0,'-27'-32'6'0,"27"11"-2"31,0 16 6-31,0 5-10 15,0-3 0-15,0 3-2 0,3 0 1 16,3 5 2-16,3 6 0 16,6 7-1-16,6 9 1 15,8-3 0-15,1 7 0 16,12 9 1-16,17 5 0 16,16 16-1-16,23 2 1 15,21 3 0-15,24-10 0 16,24-6-1-16,23 1 0 15,21-4 0-15,7-2 1 16,17-5-2-16,0-6 1 16,3-7 0-16,3-6 0 0,-3-10 0 15,0-11 0-15,7-3-1 16,-10-10 1-16,-12-9 0 16,-3-4 0-16,-14-8 0 15,-19-9 1-15,-20-20 0 16,-18-6 0-16,-18-5 0 15,-24-5 0-15,-21-6 0 16,-14-13 0-16,-19-5-1 16,-14 5 0-16,-15-8-1 15,-10-8 0-15,-19-2 0 16,-13 7 0-16,-12-4-1 16,-18-12 0-16,-17 6 0 15,-16 5 0-15,-11 3-1 16,-27-5 1-16,-12 10 0 15,-15 8 1-15,-11 11-1 16,-10 7 1-16,-18 6-1 16,-11 6 1-16,-10-1 0 0,-11 5 0 15,3 17-2-15,-12 4 1 16,2 12 0-16,-5 9 0 16,3 20 0-16,0 10 1 15,3 21-1-15,8 8 0 16,1 8 0-16,17 8 0 15,7 0-1-15,8 26 1 16,19 8 0-16,8-5 0 16,21 6 0-16,3 20 0 0,12-2 0 15,18 0 0-15,8-3 0 16,13 19 0-16,12 5 0 16,11-8 1-16,15 5-1 15,16 14 1-15,14-17 0 16,21 6 1-16,17 6-1 15,19 2 1-15,21-22 0 16,20 4 0-16,18-1 0 16,21-2 0-16,21-8 0 15,18-16 0-15,17-6-1 16,16-7 1-16,11-11 0 16,12-7 0-16,12-7 0 15,7-14 0-15,11-7-1 16,3-15 1-16,11-13 0 15,1-8 1-15,-6-11-2 16,0-11 1-16,-15 1 0 16,-5-17 1-16,-16-10-1 15,-18-18 1-15,-20-3-1 0,-10-3 0 16,-26-10 0-16,-12-11 1 16,-9-8-1-16,-27 8 0 15,-14-13-1-15,-16-3 1 16,-17 3-1-16,-16 0 0 0,-20-3-1 15,-21-10 1-15,-24 8-2 16,-20 7 1-16,-22 3 0 16,-17-13 0-16,-18 8 0 15,-18 3 0-15,-18 12 1 16,-6 6 1-16,-18 0-1 16,-8 6 1-16,-13 2-1 15,-14 18 1-15,-7 6-1 16,-14 10 0-16,6 6-1 15,-13 10 0-15,7 9 0 16,-3 9 0-16,6 12-1 0,2 7 1 16,16 13 0-16,3 9 0 15,8 21 0-15,0 10 0 16,13-3 0-16,5 14 1 16,15 13-1-16,10 13 0 15,8-5 0-15,12 6 0 16,14 12 0-16,13 9 0 15,9-14 0-15,15 8 1 16,17 11 0-16,15 7 0 0,16-10 0 16,20 8 0-16,20 11 0 15,10-14 1-15,21-2-1 16,17 10 1-16,22 0 0 16,14-18 0-16,15-5 0 15,21-3 0-15,27-3 0 16,20 3 0-16,19-14 0 15,14-12 0-15,18-12-1 16,9-23 0-16,12-10 0 16,0-9 1-16,6-13-1 0,-12-15 0 15,-8-14 0-15,-7-21 0 16,-12-16 1-16,-15-19 0 16,-11 4 0-16,-13-14 1 15,-20-27-1-15,-12 1 1 16,-12-14 0-16,-24-13 1 15,-18 0-2-15,-17-5 0 16,-19-19 0-16,-20 11 0 0,-18-11-2 16,-18-7 1-16,-27 12-1 15,-18-5 0-15,-17 1-1 16,-19 7 1-16,-14 8-1 16,-9-3 1-16,-24 14 0 15,-12 16 1-15,-9 12-1 16,-21 15 1-16,-11 6-1 15,-13 7 0-15,-5 18 0 16,-10 13 0-16,1 21-1 31,-12 8 1-31,2 26-1 16,-5 17 0-16,6 5 0 0,0 21 1 16,14 21-1-16,10 24 0 15,5 2 1-15,3 27 1 16,10 16 0-16,11-5 0 15,12 28 1-15,21 1 0 16,24 16 0-16,30-1 0 16,29 3-1-16,39 16 1 15,39-10-4-15,44 13 1 0,63-9-5 16,57-12 1-16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2:58:31.58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3719 6056 16 0,'3'-8'8'0,"-3"8"-1"0,0 0 9 15,0 0-14-15,0 0 1 16,0 0 0-16,0 0 0 15,0 0-4-15,0 0 0 16,-3 3 3-16,0 0 0 16,-2 2-2-16,-4 6 1 15,-3 4 0 1,0-1 0-16,-3 4 0 0,-3 9 0 0,3 4-1 16,0 6 1-16,3 14-1 15,0-1 1-15,4 3-1 16,2 0 0-16,3-14 0 15,3-1 0-15,3-1 1 16,3-3 0-16,2-5 0 16,4-2 1-16,0-6 0 0,0-5 1 15,0-3-1-15,-3-3 1 16,-3 1-1-16,0-3 1 16,-3-3-1-16,0 0 0 15,0-2-1-15,-3 0 0 16,0-1-1-16,0 1 0 15,3 2-2-15,-3-2 0 16,3 0-5-16,0 2 1 16,0-2-6-16,3-1 1 15</inkml:trace>
  <inkml:trace contextRef="#ctx0" brushRef="#br0" timeOffset="1002.6318">3904 6400 19 0,'-6'6'9'0,"6"-14"-4"15,3 2 9-15,-3 4-12 16,0-6 0-16,0 8 1 16,0-11 1-16,0 1-5 0,0-1 1 15,3 0 3-15,0 3 0 16,3-2-2-16,6-1 1 15,0-2-2-15,-3 2 0 16,3-2 0-16,-1 3 0 16,1 2-2-16,3-3 1 15,0 6 0-15,0 2 0 16,-3 3 0-16,0 3 0 16,0 2 0-16,-3 6 0 15,-3-3 0-15,-3 2 1 16,-3 3 0-16,-3 3 0 15,0 3 1-15,-3-1 0 0,0 1 0 16,0-1 1-16,0-4-1 16,0 2 1-16,0-6-1 15,0-2 1-15,3 3 0 16,0-6 0-16,0-2 0 16,0-3 0-16,0 2-1 15,0 4 1-15,0-6-1 16,3-3 1-16,0 3-1 15,0 3 1-15,0-1-1 16,0-2 0-16,0 3-1 16,0-3 0-16,0 2-1 15,0-2 1-15,0 0-1 16,3-2 0-16,0 2-1 16,3-3 1-16,0 6-1 15,3-1 1-15,0 1-1 16,3 2 1-16,0 1 0 0,0-1 0 15,0 3 0-15,-1 0 0 16,1 5-1-16,-3-2 1 16,0 2 0-16,-3 0 0 15,-3 3 1-15,0-5 0 16,-3-1-1-16,-3-5 1 16,-3 3 1-16,-3-2 1 15,-3 2-1-15,-3 0 1 16,-2-3 0-16,-1 0 0 15,0-2 1-15,3-3 0 16,3-3-1-16,-3 3 1 0,0 0-1 16,3 0 1-16,0 0-2 15,4-2 1-15,-1 2-2 16,3-6 1-16,3 6-1 16,0-2 0-16,0 4-1 15,3-2 0-15,-3 0-2 16,3 0 0-1,3-2-2-15,3 4 1 0,0-2-4 16,0 0 0 0,0 0-3-16,0 6 1 15</inkml:trace>
  <inkml:trace contextRef="#ctx0" brushRef="#br0" timeOffset="1581.4132">4220 6130 13 0,'-3'-2'6'0,"6"-6"4"15,-3 8 5-15,0 0-13 16,0 0 0-16,0 0 0 0,0 0 1 15,2 2-4-15,-2-2 0 16,0 0 2-16,0 0 0 16,3 3-2-16,0 0 0 15,6 5 0-15,6-6 0 16,3 4-1-16,3 4 1 16,3 6 0-16,3 3 1 15,-4 7-1-15,-2 6 1 16,-3 7 0-16,-3 6 1 15,-6 3-1-15,-3 0 1 16,-3-9 0-16,-3 1 0 16,-6-3 0-16,-6-2 0 0,-3-1 0 15,-3-5 1-15,0-2 1 16,0-9 0-16,4-2 1 16,-1-3 0-16,6-5-1 15,0 0 1-15,3-3-4 16,0-2 1-16,3-3-7 15,3 0 1-15,6 0-5 16,6 3 0-16</inkml:trace>
  <inkml:trace contextRef="#ctx0" brushRef="#br0" timeOffset="35895.0917">3782 9268 11 0,'-3'0'5'0,"3"8"2"16,0-5 5-16,-3 2-10 15,-6 11 1-15,-6 5 1 16,-9 3 1-16,-5 10-6 16,-1 9 1-16,3 4 4 15,6 9 1-15,6 0-2 16,6-6 0-16,6-5 0 15,9-3 0-15,6-10 0 16,3-3 0-16,3-10-5 16,0-4 0-16,0-4-6 15,0-6 1-15,-9-2-3 0,-1-8 1 16</inkml:trace>
  <inkml:trace contextRef="#ctx0" brushRef="#br0" timeOffset="36217.9427">3883 9446 13 0,'0'2'6'0,"-6"-10"-2"16,3 8 8-16,-3 6-11 0,0 2 1 15,-3 0 0-15,3 2 1 16,1 1-4-16,2-1 1 15,0 1 2-15,9-1 0 16,2 1-1-16,10 0 1 16,6-3-1-16,-3-1 0 15,0 4 0-15,-3 2 0 16,-1 11-1-16,-2 0 0 16,-3 2 0-16,-6 1 0 0,-3-1 1 15,-3-2 0-15,-3-5 1 16,-3-4 0-16,-3-4-3 15,-6 2 0-15,1-10-6 16,-1-8 1-16</inkml:trace>
  <inkml:trace contextRef="#ctx0" brushRef="#br0" timeOffset="36466.8363">3818 9435 26 0,'9'3'13'0,"8"-6"-14"16,-2 6 19-16,12-9-15 16,6-2 0-16,12-2 0 0,8-1 0 15,-5 1-5-15,-4 4 0 16,-5-2 0-16,-3 6 0 15,-9 2-6-15,-10 10 0 16</inkml:trace>
  <inkml:trace contextRef="#ctx0" brushRef="#br0" timeOffset="36798.8792">4359 9065 24 0,'63'-3'12'0,"17"37"-10"16,-53-15 17-16,3 21-16 15,-3 18 1-15,-15 11 1 0,-24 23 0 16,-24 30-12-16,-36 0 0 16,-11-1 0-1,-6 1 0-15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2:59:17.28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3907 8223 10 0,'-3'-13'5'0,"-6"16"4"16,9-6 5-16,-3 3-13 15,0-3 0-15,-3 3-1 16,0 6 1-16,-9 4-1 16,0 11 0-16,1 11 1 15,-4 5 0-15,-3 3 0 16,6 0 0-16,0 5 0 16,6-3 0-16,3-5 0 15,3 0 0-15,3 0-2 0,6-5 0 16,0-3-5-1,9-11 1-15</inkml:trace>
  <inkml:trace contextRef="#ctx0" brushRef="#br0" timeOffset="1340.9775">4175 8366 10 0,'3'3'5'0,"0"-9"6"0,-3 6 1 16,0 0-12-16,0 0 1 16,0 0-1-16,0 3 1 15,-3 2-1-15,0-2 1 16,-6 10 0-16,0 1 1 15,-3 4 0 1,-3 1 0-16,0-11 1 16,0 2 0-16,4-2-1 15,-1 0 1-15,3-3-1 16,3 1 0-16,0-1-1 16,3-3 0-16,0 1-1 15,3 0 1-15,3-1 0 16,6 1 0-16,9 0 0 0,5-1 1 15,4 1 0-15,0 0 0 16,-3 2 0-16,6-2 0 16,-4-1-1-16,-2-2 0 15,-9 0-3-15,0 0 1 0,-3 0-4 16,-3 0 1-16,-3-2-5 16,0-1 0-16,-6 3-1 15,-3 0 0-15</inkml:trace>
  <inkml:trace contextRef="#ctx0" brushRef="#br0" timeOffset="1623.609">4255 8332 13 0,'0'8'6'0,"3"29"-2"16,-3-24 10-16,-3 8-13 16,-3 0 1-16,-3 8-1 0,-6 6 1 15,4 2-3-15,2-5 1 16,3 2 1-16,0-8 1 16,3 1-2-16,0-6 0 15,0-5-5-15,0-3 1 16,6 0-2-16,-3-5 1 15</inkml:trace>
  <inkml:trace contextRef="#ctx0" brushRef="#br0" timeOffset="1890.9413">4422 8168 17 0,'0'5'8'0,"15"6"-3"16,-6-1 14-16,6 11-17 16,5 16 0-16,4 16 2 0,-6 5 0 15,-12 14-6-15,-15 10 1 16,-6-8-5-16,-17 0 1 15,-34-5-2-15,-2-19 0 16</inkml:trace>
  <inkml:trace contextRef="#ctx0" brushRef="#br0" timeOffset="7061.0824">3761 11636 7 0,'0'-8'3'0,"3"16"4"0,-3-8 3 15,3 3-6-15,-3-3 0 16,0 0 2-16,0 0 1 0,0 0-8 15,0 0 0-15,0 0 6 16,0 0 1-16,3 3-3 16,0-6 0-16,9-2-1 15,9-3 0-15,15 0-1 16,-1-3 0-16,10-2-1 16,5 2 0-16,-2 6-1 15,-6 5 0-15,-7 0 0 16,-5 3 0-16,-6 2 0 15,-3 3 0-15,-6 0 0 0,-3 3 0 16,-3-1 2-16,-3 3 0 16,-3 3 0-16,-6 3 1 15,0 2-1-15,-6-3 1 16,0 4-1-16,0 1 1 16,0 1-2-16,0 5 1 15,0-5-1-15,3-3 1 16,0-2-1-16,0-6 1 15,3-5 0-15,0 3 0 16,0-3-1-16,0-3 0 0,0-3-4 16,-3-2 1-16,3-5-6 15,-3-5 1-15,6-6-2 16,3 2 0-16</inkml:trace>
  <inkml:trace contextRef="#ctx0" brushRef="#br0" timeOffset="7264.2746">3925 11787 13 0,'-9'-5'6'0,"6"10"7"15,3-5 8-15,0 0-17 16,0 0 0-16,0 0-2 16,9-8 1-16,6 8-6 15,9-2 1-15,11-6 2 16,10 0 0-16,-3-5-6 15,5 2 1-15,4 0-3 16,8-2 1-16</inkml:trace>
  <inkml:trace contextRef="#ctx0" brushRef="#br0" timeOffset="7506.3515">4437 11417 11 0,'3'-6'5'0,"47"6"2"0,-29 3 4 0,9 5-10 16,0 8 1-16,0 16 0 0,-7 10 0 16,-8 14-4-16,-12-1 1 15,-15 9-2-15,-12-3 0 16,-11 13-2-16,-10-14 1 15</inkml:trace>
  <inkml:trace contextRef="#ctx0" brushRef="#br0" timeOffset="7820.0103">3565 11327 21 0,'-33'24'10'0,"-15"92"-11"15,30-76 20-15,-5 21-20 16,-1 5 1-16,9 5 0 16,15 19 1-16,21-8-2 0,17-8 1 15,22-5-6-15,38-16 0 16</inkml:trace>
  <inkml:trace contextRef="#ctx0" brushRef="#br0" timeOffset="14412.902">3856 14621 8 0,'0'-13'4'0,"0"10"-4"0,0 3 5 15,-6 3-5-15,-5 2 1 16,-4 6 3-16,-12 10 1 16,-6 10-5-16,-6 20 1 0,1 10 2 15,2-1 1-15,6-7-1 16,6 0 1-16,10-2-2 16,5-6 1-16,6-3-1 15,12-5 1-15,5-5-1 16,4-3 1-16,3-3-2 15,-3-10 1-15,-3 3-6 16,-3-9 1-16,-3-2-5 16,-3 3 1-16</inkml:trace>
  <inkml:trace contextRef="#ctx0" brushRef="#br0" timeOffset="14913.3029">3862 14825 12 0,'-3'-11'6'0,"0"14"3"31,3-3 4-31,0 0-11 15,0 0 0-15,0 0 2 16,6-3 0-16,6-2-5 16,6-3 1-16,3 0 2 0,6 0 1 15,5 0-2-15,4 0 1 16,3 0-1-16,-3 3 1 16,-4 0-1-16,-5-1 1 15,-6 4-1-15,-3 2 0 16,-6 0 0-16,-3 5 0 15,-3 8-1-15,-3 6 1 16,-3 2-1-16,-3 5 1 16,-3 3-1-16,0 3 1 0,0 2 0 15,0-4 0-15,0-9 0 16,0 0 0-16,3-3-1 16,0-2 1-16,3 0 0 15,0 0 0-15,0-5 0 16,3-1 0-16,0-2 0 15,-3 0 0-15,3-3-4 16,-3 1 0-16,3-4-4 16,-3 1 0-16,0 0-4 15,0-1 1-15</inkml:trace>
  <inkml:trace contextRef="#ctx0" brushRef="#br0" timeOffset="15114.4694">3969 15020 18 0,'3'-8'9'0,"3"8"-7"15,-3-2 12-15,3-1-13 16,9-2 1-16,6 0-1 31,9-1 1-31,3-2-6 0,-1 3 1 16,7 2-2-16,3-2 0 15</inkml:trace>
  <inkml:trace contextRef="#ctx0" brushRef="#br0" timeOffset="15342.8057">4404 14520 8 0,'24'-2'4'0,"29"28"-2"16,-26-13 2-16,6 1-3 15,6 12 0-15,-4 19 0 16,-8 19 0-16,-6 12-1 16,-12 1 0-16,-12 0-2 15,-15-1 0-15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2:59:54.274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</inkml:definitions>
  <inkml:trace contextRef="#ctx0" brushRef="#br0">15307 6395 17 0,'-9'-16'8'0,"12"19"-6"0,-3-3 8 0,0 0-11 15,9 0 1-15,6-3-1 16,9 3 0-16,18 0 1 15,8 0 1-15,22-5-3 16,11-3 1-16,24 5 1 16,21-5 1-16,15 3-1 15,18-3 1-15,2 8 0 16,16-3 0-16,12 1 1 16,-1 4 0-16,3 9-2 15,-8 0 1-15,0-9-1 0,-7 1 0 16,-8 7 0-16,-12-10 0 15,-16 0 0-15,-14 0 1 16,-23 0-1-16,-22 3 0 16,-21 0 0-16,-14-3 1 15,-12-3-1-15,-9 0 0 16,-10-4-1-16,-14 1 1 16,-23-4-2-16,-22 4 1 15,-32-2 0-15,-28-2 0 0,-23 2 0 16,-24 0 0-16,-14 3 0 15,-22-1 1-15,-8 4 0 16,-10-4 0-16,-2 4 0 16,-3-1 0-16,2 3 0 15,4 0 0-15,14 0 0 16,10 0 0-16,5 11 0 16,24-9 0-16,12 9-4 15,18 0 1-15,21 10-1 16,36-3 0-16</inkml:trace>
  <inkml:trace contextRef="#ctx0" brushRef="#br0" timeOffset="1820.8783">3237 11679 6 0,'0'10'3'0,"3"-23"1"16,-3 13 4-16,0 0-5 15,0 0 0-15,0 0 2 16,0 0 0-16,0 0-6 15,0 0 1-15,0 0 4 16,0 0 1-16,0 0-1 16,0-5 1-16,3-3-1 15,0 0 1-15,3-3-2 0,0-2 1 16,0-3-1-16,3-8 0 16,-3-2-2-16,3-1 1 15,0-4-1-15,-3 2 0 16,0 0-1-16,0-3 1 15,3 5-1-15,-3 6 0 16,2-3 0-16,-2 3 1 16,0 3-1-16,0 2 1 15,-6-3-1-15,3 6 1 16,-3 5-1-16,0 0 1 16,0 6-2-16,-3-1 1 0,-3 3-1 15,0 3 0-15,0 2-1 16,-2 5 1-16,-1 1-1 15,0-3 1-15,3 2 0 16,0-4 1-16,0-1-1 16,0 0 1-16,0 3 0 15,0 0 0-15,0 0 0 16,0 0 0-16,0 0 0 16,0 0 0-16,0 0 0 15,0 0 1-15,0 0-1 16,0-3 0-16,6 0 0 15,-6 1 0-15,3-4 0 16,3 1 1-16,0 0 0 0,0-3 1 16,0 0 0-16,0 0 0 15,3-6-1-15,3-2 1 16,-3 0-1-16,3-2 0 0,0-1 0 16,0 3 0-16,0 3-1 15,0-3 0-15,3-2 0 16,-6 2 0-16,3-3 0 15,-3 3 0-15,3 0-1 16,-3-2 1-16,0 4 0 16,0 1 0-16,0 0-1 15,-3 5 1-15,0 0-1 16,0 0 1-16,0 0-1 16,0 0 0-16,0 0 0 15,3-6 0-15,0 9 0 16,3 0 1-16,3-1-1 15,-6 6 1-15,3 0 0 0,-1 3 0 16,4-6 0-16,0 3 0 16,3 0 0-16,0 3 1 15,6-1-1-15,0 1 1 16,-3-1 0-16,3 1 0 16,-1-3 0-16,-8 0 1 0,3-3-1 31,0 0 1-31,0-2 0 15,-3 0 0-15,-3-3 0 16,0 0 1-16,0 0-3 16,-6 0 0-16,3-3-7 15,-3 3 0-15,6-3-6 0,6 1 1 16</inkml:trace>
  <inkml:trace contextRef="#ctx0" brushRef="#br0" timeOffset="4435.7452">3044 11168 6 0,'-3'8'3'0,"3"0"-1"16,-3-3 4-16,0 3-6 15,-3 5 0-15,0-2 1 16,0 8 1-16,3-4-2 16,3 1 0-16,3 5 2 15,3-2 0-15,0-1 1 16,6 1 0-16,3-1 0 16,6-2 0-16,5-2 0 15,7-4 1-15,-3-5-2 16,3-2 1-16,2-6-1 0,7-4 0 15,6-9 0-15,-4 0 0 0,4-5 0 16,-1-8 1-16,-8-3-1 16,0-8 0-16,-3-8 0 15,-7 3 0-15,-2-2-1 16,-9-1 1-16,-9 1-2 16,-6 10 0-16,-6 0 0 15,-6 2 1-15,-6 3-1 16,-3 1 0-16,0 7-1 15,-5 0 1-15,-7 5 0 16,-3 6 0-16,-3 0-1 16,1 8 1-16,-1 5-1 15,-6 5 0-15,-2 6-1 16,-1 4 1-16,0 9-1 16,4 3 1-16,-1 4 0 15,3 1 0-15,4 8 0 0,5 5 0 16,6 0 0-16,6 0 1 15,3-3-1-15,12 1 0 16,3-9-4-16,9 0 0 16,3 3-2-16,9-2 0 15</inkml:trace>
  <inkml:trace contextRef="#ctx0" brushRef="#br0" timeOffset="7409.5484">3752 9639 12 0,'3'-6'6'0,"0"-4"5"15,-3 5 6-15,0 5-14 0,0 0 0 16,0 0 0-16,0 0 1 16,0 0-6-16,0 2 0 15,-3 9 5-15,-3 5 0 16,-3 10-2-16,-3 3 1 15,-2 3 1-15,-1 5 0 16,-3-8 0-16,0-2 0 16,0-1-1-16,3 1 1 15,0-1-1-15,0-2 1 16,3-3-2-16,1 0 1 0,-1-2-1 16,3-6 0-16,0-3 0 15,3 6 0-15,0-8 1 16,3-2 0-16,0-4 1 15,0 4 0-15,3-6-1 16,0 0 1-16,6-3-1 16,0 0 0-16,3-2-2 15,3 0 1-15,0-3-1 16,3-3 0-16,2 3 0 16,4 0 0-16,3 0 0 15,3 0 0-15,0 0-1 16,8 1 1-16,4-1 0 15,3 0 0-15,-10 0 0 16,-2 0 0-16,-3 0 0 16,-3 3 0-16,-6-1 0 15,-3 1 0-15,-4 2 0 0,-2 1 0 16,-3-1 0-16,-3 0 0 16,-3 3-1-16,3-2 0 15,-3 2-4-15,0 0 0 16,0 2-4-16,0-2 0 15,-3 0-5-15,3 0 1 16</inkml:trace>
  <inkml:trace contextRef="#ctx0" brushRef="#br0" timeOffset="7834.8281">3901 9604 12 0,'-15'-10'6'0,"27"15"4"32,-12-5 2-32,0 0-10 0,3 0 1 15,-3 3 0-15,0 2 1 16,-3 0-5-16,-3 9 1 15,0 7 3-15,-3 5 1 16,0 3-1-16,-3 11 0 16,0-3 0-16,1 5 1 15,2 6-1-15,0 0 1 16,-3 2-2-16,6 3 1 16,0 0-1-16,0-3 1 15,0-10-2-15,3-1 1 16,0-7-1-16,0-3 1 15,0-8 0-15,3-5 1 0,0-3-1 16,-3-5 1-16,0-5-2 16,0-3 1-16,3-5-4 15,-3-3 0-15,3-3-6 16,0 1 1-16,0-1-8 16,6-2 1-16</inkml:trace>
  <inkml:trace contextRef="#ctx0" brushRef="#br0" timeOffset="8236.8694">4163 9475 6 0,'0'-8'3'0,"3"8"8"0,-3 0-9 0,0 0 2 16,0 0 0-16,0 0 1 0,0 0 0 16,3 2-7-16,3 4 0 15,0 2 5-15,3 5 1 16,3 5-3-16,-3 17 1 15,5 10-1-15,7 8 1 16,-6 2-1-16,-6 11 1 16,-3 3-1-16,-6 3 1 15,-6-4-3-15,-9 1 1 16,-15-3-6-16,-8-7 0 16,-7-4-1-16,-8-2 1 15</inkml:trace>
  <inkml:trace contextRef="#ctx0" brushRef="#br0" timeOffset="8685.015">3547 9406 7 0,'-9'0'3'0,"-18"21"4"16,12-13 1-16,-15 11-4 16,-5 10 1-16,-13 26 1 0,-5 22 1 15,-1 8-9-15,6 23 0 16,13 3 5-16,14-2 1 15,27-9-3-15,18-10 0 16,26 3-6-16,19-14 0 16,11-5-1-16,-12-21 0 15</inkml:trace>
  <inkml:trace contextRef="#ctx0" brushRef="#br0" timeOffset="158071.9492">3836 11777 12 0,'-9'-3'6'16,"12"0"4"-16,-9 1 7 0,3-1-14 16,-3-2 0-16,-3 5 3 15,3-3 1-15,3 0-8 16,0 3 0-16,3-2 5 16,0 2 1-16,3-3-2 15,3 3 0-15,9 0-1 16,0 3 1-16,5-6-2 15,4 3 1-15,0 0 0 16,-6-5 0-16,0 5-1 16,-3 0 0-16,-3 3-1 15,-1-3 0-15,1 2 0 0,0 3 0 16,-3-2-1-16,0 0 0 16,0 2 0-16,0 3 1 0,0 5 0 15,0 0 0-15,0 6 0 16,0 5 1-16,0-3-1 15,0 5 1-15,-1 3 0 16,-2 6 0-16,0-3-1 16,0-1 0-16,0-2 1 15,0-2 0-15,0-6 0 16,0-2 0-16,-3-6 0 16,0-3 1-16,-3 1 1 15,0-3 0-15,0-3-4 16,0-2 1-16,0-6-4 15,0 1 0-15,0-4-4 16,0-2 0-16,0 0-6 16,0 3 1-16,0-3 1 15,-3 0 1-15</inkml:trace>
  <inkml:trace contextRef="#ctx0" brushRef="#br0" timeOffset="158281.5086">3856 12091 25 0,'-26'-2'12'0,"-4"2"-6"0,27-3 25 16,0 1-28-16,3 2 0 16,3-3 0-16,9-5 1 15,9 0-5-15,2-5 0 16,4-6 3-16,3-2 0 16,3 5-3-16,5 3 0 0,1 0-4 31,0 0 0-31,-3 2-5 15,-7 0 1-15,4 1-3 16,-6-1 1-16</inkml:trace>
  <inkml:trace contextRef="#ctx0" brushRef="#br0" timeOffset="158513.3495">4160 11681 24 0,'3'-16'12'0,"15"-2"-10"16,-12 13 23-16,6-1-23 16,9 1 0-16,14 5 0 0,7 5 0 31,-3 9-4-31,-4 15 1 0,-5 5 2 0,-6 14 1 16,-9 13-5-16,-6 2 1 31,-9-2-4-31,-6 0 1 15,-12-6-4-15,-9-4 1 16</inkml:trace>
  <inkml:trace contextRef="#ctx0" brushRef="#br0" timeOffset="158871.0093">3627 11560 18 0,'-30'13'9'0,"-5"58"-7"0,29-50 13 0,-12 14-15 0,0 15 1 16,0 27 0-16,6 15 1 16,12-4-2-16,6 2 0 15,18-16 1-15,24-3 0 16,26-13-4-16,18-15 0 16,18-22-3-16,10-8 0 15</inkml:trace>
  <inkml:trace contextRef="#ctx0" brushRef="#br0" timeOffset="163593.1889">3978 14168 21 0,'-3'-5'10'0,"3"-3"-3"16,0 8 10-16,0 0-17 15,0 0 1-15,0 0-2 16,0 3 0-16,-8 7 1 16,-1 9 1-16,-3 7-1 15,-3 14 1-15,-3 5 0 0,3 5 1 16,0-5 1-16,6-5 0 31,3-6-1-31,3-4 1 16,3-4-2-16,6-5 1 15,6 0 0-15,6-10 0 16,-3-6-1-16,3-5 0 0,0-5-1 16,-1-3 1-16,1-3-1 15,-3-4 0-15,-3-1-1 16,-3 0 1-16,-3 3-1 15,-6-1 1-15,-3 4-2 16,-3 4 1-16,-3 6-1 16,0 3 0-16,-6 8-1 15,-3 7 0-15,-2 1-2 16,-1 5 0-16,0 5-3 16,9 0 0-16</inkml:trace>
  <inkml:trace contextRef="#ctx0" brushRef="#br0" timeOffset="163902.4356">4139 14110 19 0,'3'-10'9'0,"3"15"-11"0,-3-5 12 0,3 0-9 16,6 3 0-16,3 2 2 0,0 0 0 15,8 11-3-15,10 8 0 16,-3 10 2-16,-6 14 1 16,-9 2-3-16,-9 11 1 15,-9-8-6-15,-15 0 1 16,-9 5-2-16,-12-2 0 15</inkml:trace>
  <inkml:trace contextRef="#ctx0" brushRef="#br0" timeOffset="164216.4659">3687 13875 17 0,'-18'8'8'0,"-9"50"-9"16,15-32 15-16,-6 14-13 15,-3 18 0-15,4 22 0 0,-1 12 1 16,6 3-3-16,6-2 0 16,9-6-3-16,18-5 1 15,20-10-2-15,22-14 0 16</inkml:trace>
  <inkml:trace contextRef="#ctx0" brushRef="#br0" timeOffset="167680.4593">15135 11393 13 0,'0'3'6'0,"3"-3"1"15,-3 0 7-15,0 2-11 16,0 1 0-16,0 2 4 16,0-2 0-16,-3-1-9 15,3 1 1-15,0 0 6 16,0-1 0-16,0-2-2 16,6-5 1-16,8-3-2 15,7-5 0-15,3-3-1 16,3 0 1-16,3-5-1 15,-4 0 1-15,1-6-1 0,-3-2 0 32,0 3 0-32,-3 2 0 0,-6 0 0 15,-4 6 0-15,-2 2-1 16,-3 3 1-16,-6-1-1 16,-3 6 1-16,-3 3-2 15,-6 8 1-15,-2 2-1 16,-4 3 1-16,0 0-1 15,3 0 0-15,0 2 0 16,0 1 1-16,3-3-1 16,3 3 1-16,0-6 0 15,4 3 0-15,-1-6 0 16,3 1 1-16,0-3-1 16,3 3 1-16,0-3 0 15,0 0 1-15,6-6-1 16,3 1 0-16,2-3 0 0,4-5 0 0,3-3-1 15,0 0 1-15,3 0-1 16,3 0 0-16,-4-2 0 16,1 7 0-16,-3 3-1 15,-3 1 1-15,0 7-1 16,-3 5 1-16,-3 8 0 16,-3 3 0-16,3 2 0 15,-3 4 1-15,0-1 0 16,0 3 1-16,2-3-1 15,1 0 1-15,0-5-5 16,0-6 1-16,0 1-10 16,6-3 0-16</inkml:trace>
  <inkml:trace contextRef="#ctx0" brushRef="#br0" timeOffset="173581.9763">4193 6403 3 0,'-3'-13'1'0,"21"42"-2"16,-9-27 1-16,5 6 6 16,-76-42-6-1,181 90 3-15,-65-35 1 16,5-3-6-16,4 6 1 15,5-3 4-15,9-2 0 16,10-6-1-16,8-5 0 16,9 0 0-16,9-8 1 15,12-3-1-15,0-7 1 16,12-9-1-16,0-10 1 16,-6-5-2-16,0-9 1 15,-9 4-1-15,-3-6 0 0,-9-3 0 31,-11 8 1-31,-4-10-1 0,-6-6 1 0,-11-10-1 16,-16 0 1-16,-11-5 0 16,-10 7 0-16,-8-2 0 15,-9-5 0-15,-12-6-1 32,-12 3 0-32,-15 0-1 15,-18-3 0-15,-14 16-1 0,-19 3 1 16,-14 5-2-16,-16-3 0 15,-17 11 0-15,-3 6 1 16,-12 4 0-16,-15 6 0 0,6 13 0 16,-11 3 1-16,-10 13-1 15,45 0 0-15,-54 19 0 16,3 5 1-16,13 2-1 16,2 0 0-16,12 9-1 15,12 7 1-15,18 19 0 16,2 8 0-16,13 8-1 15,12-1 1-15,11 6-1 16,16 19 0-16,14 5 0 16,24-14 0-16,30-2-1 15,21 3 1-15,35 2-2 0,42-5 0 16</inkml:trace>
  <inkml:trace contextRef="#ctx0" brushRef="#br0" timeOffset="175271.2706">20674 6416 16 0,'-6'-8'8'0,"6"3"-6"0,0 5 8 16,0 0-10-16,0 0 1 0,0-5-2 16,0 5 1-16,0 0 0 15,0 0 0-15,6-3 0 16,6 0 1-16,12-2-2 16,20 0 1-16,16 5 0 15,17-6 1-15,21 1-1 16,7 0 1-16,17-3-1 15,-6 0 0-15,-3 3 0 16,-12 7 1-16,-12-7-1 16,-8 2 0-16,-13 3 0 15,-11 0 0-15,-16 0 0 0,-5-2 1 16,-9 4-1-16,-6-4 1 16,-6 2-1-16,-3 2 1 15,-15-2-2-15,-15-2 1 16,-21-1-1-16,-23-2 1 15,-28 5-1-15,-14-8 1 16,-15 3 0-16,-15-1 0 16,3 1 0-16,0 0 1 15,6-1-2-15,9 1 1 0,21 2 0 16,20 1 1-16,16-1-1 16,14 3 1-16,15 0-2 15,21 3 1-15,27-3-2 16,39 2 0-16,47 1-3 15,36 5 1-15</inkml:trace>
  <inkml:trace contextRef="#ctx0" brushRef="#br0" timeOffset="184086.1784">14632 9366 20 0,'14'-13'10'0,"-5"-3"-5"15,-9 16 11-15,0-5-11 16,0 5 0-16,0-3 2 16,0 3 0-16,-9 3-10 15,-5 10 1-15,-10 3 6 16,-6 0 1-16,-3 8-4 15,0 13 1-15,-2 8-1 0,-1 18 1 16,3 9-1-16,7-9 0 16,8 3-1-16,12 3 1 15,9-3-1-15,9-2 1 0,8-3-1 16,4-3 1-16,6-13 2 16,0-8 0-16,0-11 0 15,-4-2 0-15,-5-11 0 16,-3-2 1-16,-3-6-1 15,-3-5 0-15,-3-5-3 16,-3-3 0-16,-3 0-4 16,-3 0 1-16,-3-3-6 15,0 4 0-15,-3 1-5 16,0 6 0-16</inkml:trace>
  <inkml:trace contextRef="#ctx0" brushRef="#br0" timeOffset="187119.2682">15557 9361 1 0,'-18'-3'0'0</inkml:trace>
  <inkml:trace contextRef="#ctx0" brushRef="#br0" timeOffset="187556.3928">15167 9364 20 0,'-3'-16'10'0,"3"-3"-7"31,0 14 10-31,0-3-12 0,3 3 0 15,0-1 0-15,0 4 1 16,6 2-2-16,3 0 0 16,3 2 2-16,6 6 0 15,9 8-1-15,2 5 1 16,10-2-1-16,9 5 0 16,-10 7 0-16,-2 4 0 15,-6 2 0-15,-6 13 0 16,-13 3 0-16,-8 8 1 15,-18-3-2-15,-17 6 0 16,-7-4-3-16,-9-7 1 16,1 3-7-16,2-3 1 0</inkml:trace>
  <inkml:trace contextRef="#ctx0" brushRef="#br0" timeOffset="189838.9299">14760 9676 5 0,'0'-11'2'0,"0"9"3"0,0 2 2 15,0-6-6-15,0 4 0 16,-3-1 2-16,3-2 1 15,-3-1-3-15,0 1 0 16,-3-3 2-16,0 0 1 16,0 0-1-16,0 3 1 15,0-3-2-15,0 3 0 16,3-1-1-16,0 1 0 16,0 0-2-16,3-3 1 15,12-3-1 1,6 3 1-16,3 1-1 15,-1 1 0-15,1 6-1 16,3 3 0-16,-6 5 1 16,-3 2 0-1,0 9 0-15,-3 5 1 0,-4 5-1 16,-2-3 1-16,-3 3 0 16,-3-2 0-16,0-6 1 15,-3 3 0-15,-3 0 0 0,-2-6 1 16,-4-2-1-16,0 3 1 15,-3-9-1-15,0 3 1 16,3-5-2-16,-3 0 1 16,6-2-1-16,3-4 1 15,3 3-1-15,0-2 0 16,3 0 0-16,3-1 1 16,3-4-1-16,3 2 0 15,0-6 0-15,3 6 0 0,-3 0-1 16,3 0 1-16,0 3-1 15,0 0 1-15,3-1-1 16,-1 4 0-16,4 4 0 16,0 4 0-16,0 4 0 15,-3 1 0-15,0 2 0 16,-6 0 0-16,-3 8 1 16,-6-5 1-16,-6 2 0 15,-6-2 0-15,0-3 1 16,-3-5 0-16,-3-5 0 15,-6-1 0-15,-2-7-2 16,-4-6 1-16,0-5-2 16,-3-2 0-16,4-1-4 15,5-2 1-15,0 5-3 16,0 5 1-16</inkml:trace>
  <inkml:trace contextRef="#ctx0" brushRef="#br0" timeOffset="207834.914">15397 12660 9 0,'0'0'4'0,"-3"6"4"0,3-9 5 16,-3 0-11-16,0 1 0 16,0-4 1-16,0 6 0 15,0-5-4-15,0 2 1 16,0-2 2-16,3 2 0 15,0-2-1-15,6 0 1 16,0 0-2-16,6-3 1 16,5 0-1-16,4-3 0 15,3 3-1-15,-6 6 1 0,0 2-1 16,-3 0 1-16,-6 2-1 16,-3 6 1-1,-6 3-1-15,-9 2 1 0,-3 0 0 16,-3 6 0-16,0-6 0 15,0-2 1-15,3-4-1 16,3 1 1-16,0 3-2 16,3-3 0-16,3 3-5 15,0-1 1-15,3 3-1 16,0-2 1-16</inkml:trace>
  <inkml:trace contextRef="#ctx0" brushRef="#br0" timeOffset="208174.6813">15435 13025 20 0,'9'-5'10'0,"-3"10"-7"16,-6-5 19-16,6-2-18 15,-3-3 0-15,3-1 2 0,0-2 0 16,-3 0-8-16,-3 0 0 16,0 0 5-16,0 1 0 15,0-4-11-15,-3 11 0 16,3 3-1-16,-3-1 0 15</inkml:trace>
  <inkml:trace contextRef="#ctx0" brushRef="#br0" timeOffset="214262.279">2380 9112 7 0,'3'3'3'0,"45"5"-3"15,-25-3 4-15,4 6-4 16,15-9 1-16,14 6 0 0,16 6 0 15,17 1-1-15,12-1 0 16,7 4 1-16,28-2 0 16,-5-3 1-16,15-2 1 15,15 5 0-15,6-6 0 16,20-4 0-16,4-4 0 16,11-2-1-16,-2-5 0 15,5 5-1-15,-18-11 1 0,-2-5-1 16,-3-7 0-16,-31-4 0 15,-8-2 0-15,-21-3 1 16,-18-5 0-16,-14 0 1 16,-13-10 0-16,-5-9-1 15,-19-13 1-15,-17 0-1 16,-12-7 1-16,-18 4-1 16,-15-10 1-16,-18-10-3 15,-21 4 0-15,-17 4-1 16,-21 2 0-16,-19 5-1 15,-5 3 0-15,-18 0 0 16,-18-6 0-16,-8 17 1 16,-7 7 0-1,-3 14 0-15,-9 2 0 16,-11 17 0-16,-4 9 1 16,-14 14-1-16,-3 19 0 15,-4 18 0-15,4 10 0 16,0 6 0-16,11 3 0 0,4 7 0 15,8 14 1-15,15 3-1 16,1 2 1-16,23-6 0 16,12 1 0-16,18 0 0 15,26 13 0-15,22-3 0 16,14-5 0-16,24 3 0 16,27-1 1-16,27 6-1 15,42 6 1-15,38-14-3 16,60-11 1-16,62 1-5 15,53-22 0-15</inkml:trace>
  <inkml:trace contextRef="#ctx0" brushRef="#br0" timeOffset="221818.5172">18043 11488 22 0,'-9'-8'11'0,"0"24"-11"15,6-11 11-15,3 6-10 16,0 2 0-16,0 11 1 15,0 5 1-15,3 6-3 16,3-4 0-16,0 6 3 16,0 3 1-16,3-3-2 15,0 0 1-15,-1-8-1 16,1-5 1-16,-3-5-1 16,0-4 1-16,-3-1-1 0,0-4 0 15,-3-4 0-15,-3-6 1 16,0-8-1-16,-3-11 0 15,3-5-2-15,0-5 1 16,3-11-2-16,3-12 0 16,3-1-1-16,3 5 0 15,3 6-1 1,-3 7 1-16,3 9-1 0,3 7 1 16,3 11-1-16,3 16 1 15,2 16 0-15,-2 5 1 16,-3 3 0-16,0 5 0 15,0-5 2-15,-3-3 0 16,-3 0 0-16,-3-3 0 16,-1-4 1-16,-2-1 0 0,0-8 0 15,-3-5 1-15,0-3 0 16,0-5 0-16,3-8-1 16,0-8 1-16,0-10-2 15,-3-8 0-15,0-11-2 16,0-6 1-16,3 4-1 15,0 2 0-15,0 2-1 16,0 12 1-16,0 4-1 16,0 9 0-16,0 10-1 15,0 10 0-15,0 6 1 16,3 13 1-16,2 6-1 16,4 5 0-16,3 2 2 15,3-5 1-15,3-2-1 16,3-4 1-16,2 1-3 15,10-8 1-15,-3-5-2 16,0-9 1-16,-4-4-5 16,-2-6 0-16,-3-8-1 0,0-8 0 15</inkml:trace>
  <inkml:trace contextRef="#ctx0" brushRef="#br0" timeOffset="222437.1016">18635 10853 20 0,'-6'0'10'0,"6"13"-13"16,0-5 19-16,0 8-15 0,3 5 1 15,0 16 0-15,6 8 1 16,6 3-4-16,3-3 1 15,3 3 2-15,2-11 0 16,-2-6-1-16,-3-4 1 16,-3-6 0-16,0-5 0 15,-3-3 0-15,0 0 1 16,0-5-1-16,-1-5 1 16,1 0-1-16,3-6 1 0,0-5-2 15,3-3 0-15,3-2-2 16,3 3 1-16,-1-1-3 15,1 6 1-15,0 7-1 16,6 12 0-16,-3 2 1 16,-1 10 0-16,-2 3 0 15,-6 0 1-15,-6 8 1 16,-6 6 0-16,-6-4 0 16,-6 1 1-16,-6 0 0 15,0-6 0-15,-3-2 1 16,-6-11 0-16,-2-3 0 15,-7-4 0-15,0-12-1 16,3-2 1-16,1-5-2 16,5-6 1-16,3 4-2 15,3-4 1-15,3 6-3 16,3-3 1-16,3 2-1 16,3 1 0-16,3 5 0 0,0 0 0 15,6 3 0-15,0-1 0 16,3 4 1-16,0 2 1 15,0 2 0-15,3 1 0 16,0 2-4-16,3 3 1 16,2-3-2-16,-2-2 1 15</inkml:trace>
  <inkml:trace contextRef="#ctx0" brushRef="#br0" timeOffset="224990.9024">17703 11885 11 0,'6'-5'5'0,"9"-6"5"0,-12 6 5 0,3-3-13 16,0-3 0-16,0-2 0 15,0 3 1-15,3-6-4 16,-3-8 1-16,3 3 4 16,-9-3 0-16,-9 0-1 15,0 0 1-15,-3-2 0 16,0 5 0-16,0 2-1 16,-3 6 1-16,0 5-3 15,4 3 0-15,-1 7-2 0,0 1 1 16,0 10-1-16,0 11 0 15,-3 2 0-15,3 9 0 16,0 10 0 0,3 2 1-16,0 4 0 0,6-1 0 15,3 0 0-15,3-5 0 16,3-5 0-16,3 0 0 16,0-6 0-16,3-5 0 15,0-5 0-15,0-6 1 0,0-2 0 16,0-10 0-16,0-6 1 15,2-8 0-15,1-8 0 16,0-13 0-16,0-6 0 16,-6-4 1-16,0-9-2 15,0 0 0-15,0 9 0 16,0-1 0-16,-3 8-1 16,0 6 0-16,-3 2-1 0,-3 8 1 15,3-2-1-15,-3 10 1 16,0 0-2-16,0 10 0 15,0 1 0-15,0 0 1 16,6 15-1-16,3 3 1 16,5 3 0-16,-2-5 1 15,6 7 0-15,3-5 1 16,3-5-1-16,3 0 0 16,5-11-3-16,1-5 1 15,0-13-8-15,6-13 0 0</inkml:trace>
  <inkml:trace contextRef="#ctx0" brushRef="#br0" timeOffset="227289.7703">19320 11168 24 0,'-9'-5'12'0,"3"-8"-7"0,3 7 12 16,0-2-15-16,3 0 1 15,0 0 2-15,-3-2 0 0,3 7-6 16,0 3 1-16,0 0 3 15,0 0 0-15,0 0-2 16,3 8 1-16,0 8-1 16,3 5 0-16,3 6 0 15,0-4 0-15,2 4 0 16,7 2 0-16,0 3-1 16,3-6 1-1,6 1 0-15,-3-6 0 0,-4-3-4 16,-5-4 1-16,-3-4-4 15,-3-2 0-15,-3-3-5 16,-3-10 0-16</inkml:trace>
  <inkml:trace contextRef="#ctx0" brushRef="#br0" timeOffset="229803.6434">19763 10866 21 0,'-15'-5'10'0,"0"-5"-7"15,9 10 13-15,0 0-15 16,-2 0 1-16,-4 5-1 0,0 5 1 15,0 12-3-15,3 7 1 16,3 8 1-16,3 8 1 16,3 2-1-16,6 1 1 15,0-8-1-15,6-3 1 16,0-8-1-16,0-5 1 16,2-14 0-16,4-4 0 15,0-12 0-15,0-4 0 16,-3-6-1-16,-3-11 1 15,-3 1-1-15,-3-3 1 0,-6 2-1 16,0 1 0-16,-3-1-1 16,0 1 1-16,0 7-1 15,0 6 0-15,0 3-1 16,0 2 1-16,3 8-2 16,3 5 1-16,3 3-1 15,6 16 0-15,3 13 0 16,2 2 1-16,7 6 0 15,3-2 0-15,0 4 1 16,6 6 0-16,5 5 0 16,1 1 0-16,0-4 0 15,-10 1 0-15,-5-1 0 16,-3-7 1-16,-6-3 0 16,-6 0 0-16,0-3 0 15,-3-2 0-15,-6-3 0 16,-9-11 0-16,-6-4-1 15,-6-7 1-15,-3 1-1 0,-2-2 1 16,-1-14-2-16,0-11 1 16,3-10-1-16,6 0 0 15,3-16 0-15,3-11 0 16,4-8 0-16,2-2 0 16,3-8 0-16,3 0 1 15,0-3-1-15,3-2 1 16,0-6 0-16,-3 3 0 15,0 2 0-15,0 6 0 16,0 13 0-16,-3 1 0 16,0 9 0-16,0 11 1 0,0 6 0 15,-3 5 1-15,3 5-2 16,0 5 1-16,0 6-2 16,0 8 1-16,0-1-2 15,3 6 0-15,3 5-1 16,3 9 1-16,3 1 0 15,3-1 0-15,2 4 1 16,4 1 1-16,3-4 0 16,-3-1 0-16,3-1 1 15,0-8 1-15,-3-2-1 16,-4-6 1-16,1-8 0 16,3-5 0-16,-6-5 0 15,0-11 1-15,-3-2-2 16,0-6 1-16,-3-5-1 15,0-5 0-15,-3-1-1 16,0 6 0-16,0 0 0 0,-3 8 0 16,0 8-1-16,-3 2 1 15,3 6-1-15,0 3 1 16,0 4-1-16,-3 6 0 16,3 3-2-16,0 2 1 15,3 6 0-15,0 2 0 16,0 3 0-16,0 2 1 0,3 4 1 15,0-7 0-15,2 1 1 16,1-5 0-16,3 0 0 16,3-4 1-16,0-1-1 15,3-4 0-15,3-2 0 16,0 3 0-16,-1-8 0 16,1-6 1-16,-3-5-1 15,-3 0 0-15,3-10-1 16,-3-3 1-16,-3-6-1 15,-3 1 1-15,0-3-1 16,-4 0 0-16,1 3 0 16,-3-1 0-16,-3 9 0 15,0 2 1-15,0 5-2 16,0 4 1-16,0 4-1 16,0 3 1-16,0 0-2 15,0 3 1-15,0 5-2 0,0 0 1 16,6 2 0-16,0 1 0 15,3 0 1-15,0 5 0 16,0 2 1-16,3 3 0 16,3 3 1-16,0 0 0 15,-6 3-1-15,6 5 1 16,-3-1-1-16,2-1 1 16,-2-1-1-16,0-5 0 15,0-3 1-15,3-5 0 16,0-3 0-16,0-5 0 0,0-8 0 15,0-8 1-15,2 3 0 16,-5-6 1-16,-3-4-2 16,-3-9 0-16,-6 5-1 15,-3-7 1-15,-3-3-2 16,-3 3 1-16,-3 2-1 16,-2 3 1-16,-1 5-1 15,-3 8 1-15,-3 3-1 16,-3 10 1-16,-6 1-1 31,1 9 0-31,2 9-1 16,0 3 1-16,3-1-1 0,0 9 0 15,7 5 0-15,2-1 1 16,6-4-1-16,3 2 0 16,6 3 2-16,6-9 0 15,3 1 0-15,6-8 1 16,5-5 0-16,7-11 1 0,0-6 0 15,0-4 0-15,-3-6-1 16,-1-8 0-16,1-2-1 16,0 2 1-16,3-10-2 15,-3-4 1-15,-1 1-1 16,-2-2 0-16,-3 2 0 16,-3 0 0-16,-3 13 0 15,-3 3 0-15,-3 7-1 16,0 7 1-16,0 9 1 15,0 11 0-15,0 9-1 16,0 7 0-16,-1-3 0 16,4 1 1-16,3-4 0 0,0 1 0 15,0-3 0-15,3 1 1 16,0-7 0-16,0-1 0 16,3-6 1-16,-1-6 0 15,1-4 0-15,0-6 1 16,0-3-1-16,-3-7 1 15,3-12-1-15,-6-1 0 16,-3-9-1-16,-6-10 1 0,-3 7-2 16,-6 4 1-16,3 4-1 15,0 6 1-15,0 5-2 16,0 6 1-16,0 5-2 16,0-1 1-16,3 14-1 15,3 8 0-15,0-2-1 16,3 10 1-16,3 5 0 15,0 2 1-15,0 1 0 16,-1 0 1-16,4-3 0 16,0-2 1-16,6-3-1 15,0-3 1-15,0-5-1 0,0-3 1 16,0-2 1-16,-1-8 0 16,1-6-1-16,0-10 1 15,-3 0-1-15,0-6 0 16,0-7-2-16,-3-9 1 15,3 4-2-15,-4-12 1 16,1 9-1-16,-3 2 1 16,3 1-1-16,0 7 0 15,3 6 0-15,-3 4 0 16,6 12-1-16,0 7 0 16,-1 8 1-16,4 14 0 0,0 2 1 15,-6-2 0-15,0 2 1 16,0 3 0-16,-6-1 1 15,-3 1 0-15,0-3 0 16,-6 1 1-16,0-4 0 16,-3-5 0-16,-6 1 0 15,-6-4 0-15,0 3 0 16,-3-5 0-16,0-2-1 16,3-1 1-16,0 0-1 15,1-2 0-15,2-1-1 16,3-2 0-16,3 3-4 15,0-3 1-15,6 0-5 16,6 0 1-16,12-3-3 16,5-7 1-16</inkml:trace>
  <inkml:trace contextRef="#ctx0" brushRef="#br0" timeOffset="230094.9853">21748 8570 26 0,'-8'-8'13'0,"8"13"-19"15,0-2 24-15,0 7-17 0,3 6 0 16,2 16-1-16,4 13 0 15,3 8-1-15,6 8 1 16,3 5 0-16,3 3 1 16,6 10-1-16,2 0 0 15,1-4-1-15,-3-9 0 16,-6 0-5-16,2-11 0 16</inkml:trace>
  <inkml:trace contextRef="#ctx0" brushRef="#br0" timeOffset="230423.1277">22132 9887 30 0,'-17'14'15'0,"20"-12"-10"15,-3-2 26-15,0 0-28 16,0 0 0-16,0 0 4 0,6 0 0 16,-3 3-8-16,-3-3 1 15,3 0 6-15,-1-5 0 16,-2 5-2-16,0 0 0 15,0 0-8-15,0-6 0 16,6-2-11-16,0 1 1 16</inkml:trace>
  <inkml:trace contextRef="#ctx0" brushRef="#br0" timeOffset="234118.5136">18700 13041 2 0,'0'0'1'0,"12"8"7"15,-6-10 2-15,-3-6-7 16,0 2 1-16,0-2 3 16,-3 3 0-16,3-8-8 15,0 0 0-15,0-6 6 16,-3-2 0-16,0-5-1 15,-6-9 0-15,0-5-1 16,-9-5 0-16,-5-5-1 16,-1-3 0-16,-6-5 0 15,-3 8 0-15,3 10-2 16,1 6 1-16,2 10-1 0,3 5 0 16,0 17-2-16,3 7 1 15,3 16-1-15,3 14 0 16,1 4 0-16,5 12 0 15,3 9 0-15,6 15 1 16,3 4 2-16,5-5 0 0,4 0 1 16,3 0 0-16,3-10 0 15,3-17 0-15,0-7 0 16,2-8 1-16,4-8-2 16,6-9 1-16,-9-4 0 15,0-11 0-15,-4-13-2 16,-2-6 1-16,-6-13-1 15,-9-10 1-15,-3-8-2 16,-9-6 0-16,-6-2-1 16,0 3 1-16,0 7 0 15,0 6 0-15,3 10 0 16,1 5 1-16,2 6-1 16,0 5 0-16,6 8-1 15,-3 11 0-15,3 10 0 16,6 3 0-16,6 8-1 15,2 16 0-15,7-1 2 0,0 1 0 16,3 2 1 0,3-2 0-16,2-6 0 0,7-10 1 15,3-5 0-15,0-9 0 16,-1-10 0-16,4-10 1 16,0-9-1-16,-7-7 1 15,-2-14-1-15,-6 3 0 16,-6-11-1-16,-6-2 0 15,-6-16-2-15,-4-5 1 16,-5-4-1-16,3 9 1 16,-3 8-1-16,0 8 1 0,0 10 0 15,3 11 0-15,0 8 0 16,6 10 1-16,0 11-1 16,3 14 0-16,3 9 0 15,0 12 0-15,3 4 0 16,0 4 0-16,0-1 0 15,-1 0 1-15,-2-2 0 16,-3 0 1-16,-3-8-1 16,-3-6 0-16,-3 3 1 15,-6-5 0-15,-3-8 0 16,-6 2 0-16,-3-7 0 16,0-6 0-16,-5-2-1 15,-4-3 1-15,0-5-1 16,0-3 1-16,3 0-1 15,3 0 1-15,7 2-1 16,-1 4 1-16,6-3-2 0,3 2 1 16,3 3-1-16,9 3 0 15,0-1-1-15,5 3 1 16,1 6 0-16,3 2 0 16,0 0 0-16,6 1 1 15,3-4 0-15,2-4 1 16,4-6 0-16,-3-8 0 15,0-6 0-15,-1-7 0 16,-5-8-1-16,0 3 1 16,-3-11-2-16,-3-8 1 0,-6-6-2 15,-9-9 1-15,-3-1-1 16,0-5 1-16,0 13-1 16,0 2 0-16,6 9 1 15,0 2 1-15,2 11 0 16,7 11 0-16,0 7 0 15,3 11 1-15,6 8-1 16,-3 13 1-16,0 8-2 16,-1 6 0-16,4 10 0 15,0 0 1-15,-6-3-1 16,-3 3 0-16,-3-3 0 16,-3-10 1-16,-6-3 0 15,-3-2 1-15,-6-4 0 16,-3-1 0-16,-3-6 0 15,-6-3 1-15,-6-8-1 16,-9-5 1-16,-2-3-2 16,-1-7 0-16,3-9 0 0,3 1 1 15,4-1-1-15,5 3 1 16,6 0-2-16,3 3 1 16,3 3-1-16,3 4 1 15,3 4-1-15,3 2 0 16,6 2-1-16,3 1 1 15,0 8 0-15,12-1 1 16,0-2 0-16,5 3 0 16,4-3 0-16,0 0 0 0,-3-8 1 15,3-8 0-15,-4-3-1 16,1-2 1-16,-6-3 0 16,-3-8 0-16,-3 3-1 15,-3-13 1-15,-3 7-1 16,-3 1 0-16,-4-3-1 15,-2-1 1-15,0 1 0 16,-2 3 0-16,-1 5 0 16,0 2 0-16,0 6 0 15,0 2 0-15,0 6-1 16,3 5 0-16,3 8 0 16,3 5 1-16,0 6-1 15,5-1 0-15,1 9 0 16,3-1 1-16,3 3 0 15,0-5 0-15,-3 3 0 0,0-9 1 16,0-2 0-16,2-5 0 16,4-6 0-16,-3-10 1 15,0-9 0-15,-3-7 0 16,-3-3-1-16,-3-2 1 16,-3-6-2-16,-3-5 1 15,0-3-1-15,-6 1 0 16,-3-1 0-16,-3 3 0 15,3 8 1-15,0 5 0 0,0 8-1 16,3 11 0-16,6 10-1 16,0 11 1-16,6 3 0 15,3 2 0-15,6 3-2 16,-1-1 1-16,1 1 1 16,0 3 1-16,-3-9-1 15,-3-2 1-15,3-5-1 16,-3-1 0-16,0-2 0 15,0-5 0-15,-1-8-1 16,1-11 1-16,0-5 0 16,0-3 0-16,0-13 0 15,0 0 1-15,-3-11-1 16,-3-2 1 0,6-6-1-1,-6 14 0-15,0 7-1 16,3 17 1-16,2 10-1 0,-2 16 0 15,3 10 0-15,0 6 1 16,0 11 0-16,0-1 0 16,-3-2 0-16,0-11 1 15,0-3 0-15,-3-2 0 16,0-5 1-16,-3 0 1 16,0-4-1-16,-3-7 1 15,0 0-1-15,0-10 1 16,0-9-1-16,0-4 0 15,3-12-2-15,0-2 0 16,0 3-1-16,0-1 1 0,3 9-1 16,-3 5 0-16,0 5 0 15,2 5 1-15,-2 9-1 16,0 7 0-16,0 8 0 0,0 3 1 16,0 5-2-16,3-2 1 15,0 4 0-15,0-7 0 16,0-2 0-16,0-4 0 31,0-5 1-31,-6 1 1 16,3-4 1-16,0-7 0 15,0 0 0-15,-3-6 0 0,0-5 0 16,0-2 0-16,3-6-2 16,0 0 1-16,0-5-2 0,0 0 1 15,3 0-1-15,0 5 0 16,0 3 0-16,0 5 0 15,0 3-1-15,0 8 1 16,0 7 0-16,0 9 1 16,-1 2-1-16,1 3 0 0,0-3-1 15,3 3 1-15,0 0 1 16,3-3 0-16,0-8 0 16,0 1 1-16,3-4 0 15,0 1 1-15,3-8 0 16,2-6 1-16,1-7 0 15,0-6 0-15,0 3-1 16,-3-9 0-16,-3-7-1 16,-3-2 0-16,-3 2-1 15,-4 0 0-15,-2 2-1 16,-3 6 0-16,-3 3-1 16,0 12 0-16,-2 9-1 15,-4 10 1-15,0 9-1 0,0 7 0 16,3 3 0-16,3-1 1 15,6 1 0-15,6 0 1 16,6-3 0-16,-1-2 1 16,4-6 0-16,3-2 1 15,3-6-2-15,0-5 1 16,6-5-3-16,-7-9 1 16,-2-7-5-16,-3-11 0 15</inkml:trace>
  <inkml:trace contextRef="#ctx0" brushRef="#br0" timeOffset="234967.0502">21293 10877 22 0,'0'0'11'0,"0"-3"-8"31,0 3 17-31,0-2-17 16,-3-4 1-16,0 1 0 0,0 2 0 15,0-4-7-15,0 1 0 16,6-7 3-16,3-3 0 16,3-5-2-16,3-5 1 15,3 7-1-15,3 1 0 16,0 7 0-16,2 3 1 16,4 5 0-16,-3 14 0 15,0 0 0-15,-3 7 1 16,-3 3-1-16,-6 6 1 15,-6 4 1-15,-6 4 0 0,-3-1 0 16,-6 11 0-16,0 0 1 16,0 5 1-16,0-7-1 15,3 2 0-15,3-8 0 16,3-5 0-16,3-9-1 16,3-4 1-16,6-3-1 15,6-6 1-15,9-12 0 16,5-12 0-16,4-9 0 15,3-14 1-15,6-3-2 16,-4 8 1-16,-2 0-2 16,-3 6 0-16,-3 2-4 15,-7 0 1-15,-2 11-6 16,0 3 1-16,-3 4-3 16,0 1 1-16</inkml:trace>
  <inkml:trace contextRef="#ctx0" brushRef="#br0" timeOffset="235255.3311">21442 11578 26 0,'9'-10'13'0,"44"-51"-15"15,-32 42 24-15,9-10-22 16,21-5 0-16,5-11 0 0,7-3 0 16,-1 3-5-16,-2 0 0 15,-7 3-2-15,-5 10 0 16</inkml:trace>
  <inkml:trace contextRef="#ctx0" brushRef="#br0" timeOffset="235481.7854">21451 11718 23 0,'30'-18'11'0,"44"-40"-11"15,-47 31 19-15,14-7-19 0,16-16 0 16,9-3-9-16,5 0 0 16,-3 0 7-16,-8 3 0 15</inkml:trace>
  <inkml:trace contextRef="#ctx0" brushRef="#br0" timeOffset="235721.0838">21576 11790 29 0,'-6'-3'14'0,"42"-34"-15"16,-19 19 27-16,19-19-26 0,21-14 0 16,23-12-13-16,15-17 0 15,-2 1 11-15,5 5 0 16</inkml:trace>
  <inkml:trace contextRef="#ctx0" brushRef="#br0" timeOffset="267199.4606">18939 13690 13 0,'0'0'6'0,"9"-11"-1"0,-3 6 7 0,2-1-10 16,1-2 0-16,0-5 0 15,0-3 0-15,0-5-3 16,-3-8 0-16,-3 3 2 16,-6-3 1-16,-3 5-2 15,-3 3 0-15,-9 7 0 16,-2 12 0-16,-4 10 0 15,-6 13 0-15,-6 8-1 16,-2 3 0-16,2 2 1 0,3 3 0 16,6 0 0-16,6 0 0 15,7 0 0-15,5 0 0 0,3-2 0 16,6-6 1-16,9-3-1 16,5-7 1-16,7-3 1 15,0-9 0-15,0-9 0 16,0-9 0-16,-3-5 0 15,3-5 0-15,2-5 0 16,-2-9 0-16,0 6-2 16,-6 8 1-16,-3 0-1 15,-3 2 0-15,-3 6-2 16,-6 5 1-16,-6 0-2 16,3 3 1-16,-9 18 0 15,3 6 1-15,0 2-1 16,3 5 0-16,6 4 1 15,6-1 1 1,18-6 1 0,3-9 1-16,-1-12 1 15,4-10 0-15,-3-10 0 0,9-11 0 16,-1 2-2-16,1-7 0 16,0-3-2-16,0 2 0 15,-4 9-2 1,1 13 1-16,-3 5-2 15,-6 13 1-15,-4 3 1 16,-2 8 0-16,-6 8 1 16,-3 5 0-16,-3-3 0 15,0 1 1-15,-3-1 1 16,0-7 0-16,-3-1 1 16,-3-10 0-16,0-5 0 15,-3-6 0-15,0-5 0 16,0-2 0-16,0-6-1 0,0 0 0 15,0 3-1-15,0-1 1 16,0 4-2-16,0 2 0 16,3 3 0-16,1-1 0 15,-1 4-1-15,0-1 1 16,3 3-1-16,0 0 1 16,6 0 1-16,2-3 0 15,1 3 0-15,0 0 0 16,0 0 0-16,3 0 1 0,0 3-1 15,-3 2 0-15,0 1-1 16,0 2 1-16,3-3-1 16,3 0 1-16,2-2 0 15,1-1 1-15,0-2-1 16,0-2 1-16,0-3 0 16,6-3 1-16,0-3-1 15,2-2 0-15,1 5 0 16,0-8 0-16,0-3-1 15,-3 4 1-15,-1 1-2 0,1 1 1 0,-3 5-2 16,-3 8 1-16,-6 3-1 16,-3 5 1-16,-3 2-1 15,-6 6 1-15,-3 3 0 16,0-3 1-16,0 7-1 16,0 1 1-16,0 3 0 15,0-6 1-15,0 3-1 31,-3-8 1-31,0-6 0 0,0-2 0 0,-3-3 0 16,0-10 1-16,0 0-2 16,-6-6 1-16,0-5-1 15,3-5 1-15,-2 3-2 16,2-1 0-16,3 6-1 16,0 2 1-1,6 3-2-15,-3 6 1 16,6 4 0-16,-3 6 0 15,6 3 0-15,6 2 0 0,0 0 1 16,3 1 0-16,3-1 2 16,-1-5 0-16,4 5 0 15,3-10 0-15,3-3 1 16,0 0 0-16,3-6 0 16,-4-7 0-16,4 0-1 15,-3-6 1-15,-3-2-1 16,-3 5 0-16,-3 0-1 15,-1 6 0-15,-2 2-1 16,-3 3 0-16,-3-3-1 16,-3 5 1-16,0 6-1 15,-3 5 1-15,0 2 0 16,0 1 0-16,3-1 0 16,-3 1 1-16,3-3 1 15,0 0 0-15,0-3 0 16,0 0 1-16,0-2 0 15,3-3 0-15,0-5-1 0,3-3 1 16,3 0-1-16,6-5 1 16,-1-1-2-16,4 4 0 15,-3-1-1-15,-3 1 1 16,0 2-2-16,-3 5 1 16,-3 3-1-16,-3 0 0 15,-3 3 0-15,-3 2 1 16,0 3 0-16,0 0 1 15,3 0 0-15,-3 0 1 16,0-3 0-16,3 0 0 0,0-2 0 16,0-3 1-16,3-5-1 15,-1-1 0-15,1-2 0 16,3 1 0-16,0-1-1 16,-3 2 0-16,0 4-1 15,-3 2 0-15,3 2-1 16,0 6 1-16,6 0 0 15,3 3 1-15,12-3 0 16,2-3 1-16,4-2-1 16,3-1 1-16,6-4-2 15,-4-4 0-15,-2-2-5 16,-6-2 0-16</inkml:trace>
  <inkml:trace contextRef="#ctx0" brushRef="#br0" timeOffset="270420.355">21168 13658 17 0,'0'2'8'0,"-3"-2"0"16,3 0 9-1,0 0-15-15,0 0 0 16,6-2 2-16,0-6 1 16,3-3-6-16,0-2 1 15,3-3 4-15,0-5 0 16,3-5-1-16,-1-11 0 0,1-1-1 15,0 1 0-15,0 0-1 16,-3 3 0-16,0 2-1 16,0 3 1-16,-3 3-1 15,-3 7 1-15,0 3-2 16,0 3 0-16,-3 2-1 16,0 4 1-16,0 1-3 15,-3 6 1-15,0 3-1 16,0 7 0-16,0 6 1 15,-3 8 0-15,0 18 1 16,0 6 1-16,-3 0 1 16,0 2 1-16,3-8 0 15,0-2 0-15,0-3 1 16,3-3 0-16,0-4-1 16,0-1 0-16,0-6 0 15,0-1 0-15,0-6 0 0,0-1 1 16,0-4-1-16,0 0 0 15,0-3-1-15,0-3 0 16,0-3-3-16,0 1 0 0,0-3-6 16,-3-3 1-16</inkml:trace>
  <inkml:trace contextRef="#ctx0" brushRef="#br0" timeOffset="270701.9757">21049 13951 19 0,'3'-10'9'0,"6"5"-8"15,0-3 10-15,6 0-11 16,6-3 1-16,11-2-1 15,16-3 0-15,3 3 0 16,2 2 0-16,7 1 0 16,-4-1 1-16,-8 3-6 0,-7 3 1 15,-2 2-1-15,-6 3 1 16</inkml:trace>
  <inkml:trace contextRef="#ctx0" brushRef="#br0" timeOffset="270989.5994">21061 14026 18 0,'3'8'9'0,"15"-24"-12"15,-9 10 17-15,3 1-13 16,-1 0 0-16,7-1 1 16,9-1 0-16,0-4-3 0,-6 3 1 15,14 0 1-15,-2 3 0 16,0-3-6-16,0 3 1 16,5 2-1-16,-2-2 0 15</inkml:trace>
  <inkml:trace contextRef="#ctx0" brushRef="#br0" timeOffset="271244.6783">21073 14073 10 0,'0'5'5'0,"33"-18"1"16,-22 8 6-16,7-3-10 16,12-5 1-16,12 5 0 0,5-5 0 15,13 2-5-15,8 0 1 16,-2 1-3-16,-1 5 1 16,-5 2-2-16,-12-2 0 31</inkml:trace>
  <inkml:trace contextRef="#ctx0" brushRef="#br0" timeOffset="275703.5152">14768 14695 19 0,'-3'-3'9'0,"3"1"-5"15,0 2 9-15,0 0-13 16,0 0 1-16,-5 2 0 0,-4 6 1 15,-6 3-2-15,-3 13 0 16,0 13 2-16,-6 10 0 0,0 1-1 16,1-6 1-16,2-2 0 15,6-3 1-15,3 0-1 16,3-3 1-16,6-4-1 31,3-7 0-31,3-1 0 16,3-4 0-16,0-5-1 0,3-2 1 15,-3-3-1-15,0 0 0 16,-3-3-2-16,0 0 1 16,-3-2-5-16,0-3 1 15,0 0-6-15,3-5 0 16</inkml:trace>
  <inkml:trace contextRef="#ctx0" brushRef="#br0" timeOffset="276413.749">14816 14864 12 0,'-3'3'6'0,"3"-8"8"16,0 5 1-16,0 0-13 16,0 0 0-16,3-6 1 15,3 1 0-15,3-3-4 16,3-2 0-16,3-1 2 0,0 0 1 16,2-2-2-16,4 5 1 15,0 3-2-15,-3 2 1 16,-3-2-1-16,-3 13 0 15,-3 3 0-15,-3 7 1 16,-3-2-1-16,-6 5 0 0,0 0 1 16,-6-2 1-16,0-3 1 15,-3-1 0-15,0-1 0 16,-3-1 0-16,0-2 1 16,0-4 0-16,3 1-1 15,1-5 1-15,2 0-2 16,0-1 1-16,3-2-1 15,3 3 0-15,0-6-1 16,3 3 1-16,0 0-1 16,0 0 0-16,6-2-1 15,3 4 1-15,0 1-1 0,3 0 0 16,2-1 0-16,4 4 0 16,6 2 0-16,3 2 1 15,0-2 0-15,-4 0 0 16,-2 0-1-16,-3 3 1 15,-3 4 0-15,-6-1 0 16,-3-1-1-16,-3 0 1 16,-9 0 0-16,-9 1 0 15,-9-4 0-15,0-2 1 16,1-3 0-16,-1-2 0 0,0-3 1 16,3-3 0-16,0-2-2 15,6-3 1-15,1 0-4 16,5 0 1-16,0 3-3 15,6 0 0-15,0-1-5 16,6 4 0-16</inkml:trace>
  <inkml:trace contextRef="#ctx0" brushRef="#br0" timeOffset="276709.3034">15164 14639 16 0,'-9'-15'8'0,"15"9"-3"0,-6 6 8 0,0 0-14 15,3 0 1-15,6 3-1 0,6 5 1 16,6 8 0-16,12 7 1 15,-3 25-1-15,-7 16 0 16,-2 2 1-16,-6 3 0 16,-6 2-2-16,-9 11 1 15,-9-3-5-15,-9-2 0 16</inkml:trace>
  <inkml:trace contextRef="#ctx0" brushRef="#br0" timeOffset="277516.8786">13319 16677 17 0,'-15'-8'8'0,"6"13"0"16,9-5 10-16,0 0-17 16,0 0 0-16,0 0 3 15,3 0 1-15,3 0-5 16,9-8 1-16,9 0 3 0,5-8 0 15,4-5 0-15,9-3 0 16,5-5-2-16,4-5 1 16,-6 2-1-16,-7-10 0 15,-2-11-1-15,-3-3 0 16,-3-2-1-16,-7 5 1 16,-5 5-1-16,-3 11 0 15,-6 6-1-15,-3 4 1 16,-6 9-2-16,-3 5 0 0,-6 2 0 15,-3 11 0-15,-3 5 0 16,-5 8 0-16,-1 6 0 16,0-3 1-16,0 2 0 15,6 6 1-15,3-5 0 16,3-3 0-16,6-3 0 16,9-3 1-16,3-4 0 15,6-9 1-15,3-5-1 16,3-3 0-16,6-4 1 15,2-9 0-15,4-3-1 16,-3 6 0-16,-3-3-1 16,-4 9 0-16,-8-1 0 15,0 2 0-15,-3 12-1 16,-3 4 1-16,0 6 0 16,0 6 0-16,0 7 0 15,6 0 0-15,0 5-1 16,8 3 1-16,7 6-10 15,6-1 0-15</inkml:trace>
  <inkml:trace contextRef="#ctx0" brushRef="#br1" timeOffset="356174.4884">13518 15235 13 0,'0'-14'6'0,"3"12"1"0,-3 2 7 16,0 0-12-16,-3-3 1 15,0 1 1-15,0 2 1 0,0 0-6 16,0 0 0-16,0 2 5 16,0 1 0-16,0-1-1 15,0 1 1-15,1 5-1 16,-4 0 1-16,0-3-1 15,-3 3 0-15,0 0-1 16,-3 5 1-16,-3 1-1 16,0-1 1-16,-3 5 0 15,3-2 0-15,0 3-1 0,4 2 0 16,-1 0 0-16,0 0 0 16,3 0-1-16,0-2 1 0,0-6-1 15,3 3 0-15,0-3-1 16,3 3 1-16,0 0-1 15,0 0 1-15,3 2 0 16,0 1 0-16,3-3-1 31,0 2 1-31,3-2 0 0,0-3 0 0,3 6 0 32,0-3 0-32,3 0-1 15,3 5 1-15,-1-5-1 16,1 0 0-16,0 0 0 0,0-3 1 15,0 0-1-15,0-2 1 16,0-1 0-16,0-5 0 16,-3-2 0-16,-1-3 1 15,4 0-1-15,0-5 0 16,6-3-1-16,-3-3 1 16,3-2-1-16,0-5 1 15,-1-1-1-15,1-2 0 16,-6 0 0-16,0-3 1 0,-3 0-1 15,0 0 1-15,-3 3-1 16,0 3 0-16,-3 2 0 16,0 0 1-16,-3-8-1 15,0 8 0-15,0 0 0 16,-3-5 0-16,0 5 0 16,-3-2 1-16,0-1-1 15,0 3 0-15,0 0 0 16,0 1 0-16,-3 1-1 15,0-2 1-15,0 3 0 16,-3 3 0-16,3-1 0 16,0 0 0-16,0 1 0 0,0-1 0 15,-3 1 0-15,0-1 0 16,0 1 0-16,3 2 0 16,-3 0-1-16,-2 0 1 15,-4 0-1-15,0 2 1 16,0 1 0-16,3 0 0 0,-3 2-1 15,0 1 1-15,3 2-1 16,0 0 1-16,3 0-1 16,1 2 1-16,-1 1 0 15,0 0 0-15,3-1-1 16,-3 1 1-16,3 2-1 16,-3 0 1-16,0 1 0 15,0 2 0-15,0 2 0 16,0 3 0-16,0 3 0 15,3-2 0-15,0 4 0 16,0-2 0-16,0 2 0 16,3-2 0-16,0 0 0 15,0 0 0-15,1 0 0 16,-1 2 0-16,-3-4 0 0,3 2 0 16,0-3 0-16,0-5 0 15,0-3 0-15,0 8 1 16,0-5-1-16,0 3 0 15,0-1 0-15,0 1 0 16,0 2 0-16,3 0 0 0,0 1 0 16,0-1 0-16,3-3 0 15,0 4 0-15,0-4 0 16,3 1 0-16,-3-1 0 16,0 1 1-16,0-3-1 15,0 0 0-15,0-3 0 16,3-2 1-16,-1 7-1 15,1-4 0-15,3 2 0 16,0-3 1-16,0 0-1 16,0 3 0-16,3 0 0 15,-3 0 1-15,0 0-1 16,0 0 0-16,0 3 0 16,0-4 0-16,0-1 0 15,0 2 0-15,0 2 0 16,-4-4 0-16,1-4 0 15,0 6 1-15,0-5-1 16,0-3 1-16,0 2-1 0,0-2 0 16,6 0 0-16,-6 0 1 15,3 0-1-15,0-2 0 16,3-6 0-16,3 3 1 16,-3-3-1-16,2-3 0 15,1 0 0-15,0-2 1 16,-3 3-1-16,0-1 0 15,-3-2 1-15,-3 0 0 16,0-1-1-16,0 1 1 0,0-3-1 16,-3-2 0-16,0-1 0 15,0-2 1-15,0 3-2 16,0 2 1-16,0 0 0 16,0-3 0-16,0 3 0 15,-3-2 1-15,0-1 0 16,-3 1 0-16,0-1 0 15,0-2 0-15,-3 3-1 16,0-1 1-16,0-5-1 16,0 3 0-16,-3 0 0 15,0 2 1-15,0-2-1 16,0 8 1-16,0 0-1 16,-3 0 1-16,0-1-1 15,3 1 0-15,-2 0 0 16,-1 2 1-16,0 1-2 15,3 2 1-15,-3 0 0 16,0 3 0-16,-3-1-1 16,0 4 1-16,0 2-1 0,-2 2 0 15,2 1 0-15,0 2 0 16,0 0 0-16,0 3 1 16,0 0-1-16,3 0 0 15,0 0 0-15,3 3 1 16,0 5 0-16,0 2 0 15,4-2 0-15,-1 5 0 16,0 0 0-16,0-2 0 0,0 2 0 16,3 0 0-16,0-5 0 15,0 5 0-15,-3-5 0 16,3 0 0-16,0-3 0 16,0 1 0-16,0-4 0 15,0-5 1-15,0 3-1 16,3 0 0-16,-3 0 0 15,3 3 0-15,-3-1 0 16,3 1 0-16,0 0-1 16,0 2 1-16,0 0 0 15,0 0 0-15,0 0 0 16,0 1 0-16,0-1 0 16,3-5 0-16,-3 5-1 15,3-2 1-15,0 2 0 16,0 0 0-16,0 0 0 15,3 1 0-15,0-1 0 16,0 0 0-16,0 0 0 16,0 1 0-16,0-1 0 0,0 0 0 15,0-2 0-15,-1 2 1 16,1-5-1-16,3 0 1 16,0 5 0-16,0-3 0 15,0-2-1-15,3-2 1 16,0 2-1-16,0-3 0 15,3-2-1-15,-3-3 1 16,-3 8-11-16,0-6 0 16,-9 3-7-16,-9-5 1 0</inkml:trace>
  <inkml:trace contextRef="#ctx0" brushRef="#br1" timeOffset="359914.2373">11530 16330 7 0,'-3'11'3'0,"0"2"4"16,3-13 3-16,3 3-8 15,0-1 1-15,0 1 1 16,3 2 0-16,0-5-5 15,0 0 1-15,3-3 3 16,0-12 1-16,3-12-2 0,2-5 0 16,1-5 0-16,3-10 0 31,9-46-1-15,-9 1 0-16,-9 9-1 15,-6 4 1-15,-3 5-1 16,-6 16 1-16,-3 8-1 15,-3 10 0-15,0 11 0 16,0 2 0-16,-3 9 0 16,0 5 0-16,3 2-1 0,1 8 0 0,2 6 1 15,3 10 0-15,3 14 0 16,3 2 0-16,3 13 0 16,3 8 1-16,3 9-1 15,-1-12 1-15,4 1-1 16,3-3 1-16,3-3-1 15,3-7 0-15,6-1 1 16,3-10 0-16,-1-8 1 16,-2-11 0-16,3-10 0 15,3-9 0-15,2-1-1 16,1-15 0-16,-3-9-2 16,-6-6 0-16,-7 0-1 0,-5-3 1 15,-6 1-1-15,-3 4 1 16,-6 9-1-16,-6 7 1 15,-6 9 0-15,-3 2 1 16,-2 16-1-16,-1 5 0 16,0 6 0-16,6 7 1 15,-3 6-1-15,6 5 1 16,3 6-1-16,3-1 1 16,3 3-1-16,3 0 1 15,6-10 0-15,9-4 0 16,6-4-1-16,3-3 0 0,2-8-4 15,4-8 1-15,0-11-3 16,-3-7 1-16</inkml:trace>
  <inkml:trace contextRef="#ctx0" brushRef="#br1" timeOffset="361750.2008">12351 15441 20 0,'-11'0'10'0,"2"11"-10"16,3-9 19-16,-3 1-19 15,0 0 1-15,-3-3-1 16,3 5 0-16,0-2 0 16,0 4 0-16,3 1 0 0,0 0 1 15,3 0-1-15,-3 0 0 16,0 3 1-16,-3 2 1 15,1 3-1-15,-4 5 0 16,0 0-1-16,3 0 1 16,3-2 0-16,3-3 0 15,0-3-1-15,6-2 1 16,0-3 0-16,6-3 1 16,0-5-1-16,6-5 1 15,-1-9 0-15,1-2 0 16,-3-5 0-16,-3-3 0 0,3 3-1 15,-6-2 0-15,0 4-1 16,-3 8 0-16,3 1-1 16,-3 2 1-16,-3 8-2 15,3 3 0-15,0-3 0 16,0 5 1-16,0 3-1 16,3-3 0-16,3 3 2 15,3 3 0-15,2-6 1 16,4-2 0-16,6-3 0 15,0-6 1-15,0 1 0 16,-3-3 0-16,-1-5-1 31,-2-8 0-31,-3-3-1 0,0-8 0 0,-3-2-1 16,-3-3 1-16,-3 2-1 16,0 6 0-16,-3 3 0 15,0 7 1-15,-3 3-1 0,-3 8 0 16,-3 6 0-16,-3 10 0 15,0 7-1-15,0 9 1 16,0 5 0-16,0 0 0 16,3 1 0-16,0-1 1 15,3-6 0-15,3-7 0 16,3-2 1-16,0-1 0 16,3-5 0-16,0-3 0 15,3 0 1-15,3-10 1 16,3-6-2-16,0-10 1 15,0-10-2-15,2-9 0 0,-2-8-2 16,0-5 1-16,-6 0-3 31,-3-7 1-31,-3 4 0 16,-6 3 1-16,3 5 0 16,-3 11 1-16,3 8 1 15,-6 8 0-15,0 13 0 16,0 6 1-16,0 7-1 0,0 11 1 0,3 8-2 31,3-3 1-31,6 3-1 0,0 2 1 0,6 6 0 16,3-6 1-16,3 1-1 15,0-6 0-15,0-5 1 16,-3 0 0-16,-1-6 1 16,-2-2 0-16,-3-5 0 15,0-6 0-15,0-8-1 16,0-2 0-16,0-5-1 0,0-1 0 15,0-5-2-15,0-5 0 32,-3-2-1-32,-3 1 0 15,0 7 1-15,0 4 1 16,-3 6-1-16,0 5 1 16,0 11 0-16,0 10 1 15,0 5-1-15,3-4 1 16,-3 1-1-16,3 1 1 15,3 0 0-15,0 3 1 0,-1-6-1 0,4-2 1 0,0-6 0 16,0-3 1-16,0-4 0 16,0-3 1-16,0-3-2 15,0-6 1-15,0-9-2 16,0-4 1-16,0-5-2 16,0-2 1-16,3 0-2 15,0 2 0-15,-1 8 0 31,-2 8 0-31,0 8 1 16,-3 13 1-16,-3 9 0 16,-3 4 0-16,0 1 0 15,0 2 0-15,3 0 0 0,0-5 1 16,3 0-1-16,-3-6 0 0,3-2 1 16,0-8 0-16,0-2 0 15,3-6 1-15,0 0-1 16,-3-8 0-16,0-3 0 15,0-4 1-15,0-4-3 16,0 3 1-16,-3 6-1 16,3 2 1-16,-4 3-1 15,1 0 0-15,6 7-1 16,-6 6 0-16,6 8 1 16,3 3 0-16,3-1 0 15,6-2 0-15,-3-2 1 16,3-6 1-16,2-6 0 15,1-4 0-15,-3-1 0 16,0-5 0-16,-3 0 0 16,-3-5 0-16,-3-3-1 15,-4 1 1-15,-5-1-1 0,-3 3 0 16,-3 2 0-16,1 8 0 16,-4 4-1-16,-3-1 1 15,0 8 0-15,-3 5 0 16,3 5 0-16,0 6 0 15,3 3 0-15,0-1 0 16,3-2-1-16,3-3 1 16,0 3 0-16,3-2 0 15,0-1 0-15,3-5 1 16,0 0-1-16,3-6 1 16,3-2-1-16,3-2 0 15,0-1 0-15,2 8 0 0,1 6-1 16,0 10 1-16,0 3-1 15,-3 2 0-15,0 3 0 16,-3 3 1-16,-3-5 0 16,-3-1 0-16,-4 3 0 15,-7 0 1-15,-10 3-1 16,-9 0 1-16,-6-3-2 16,-3-3 1-16,7 1-4 15,-7-9 0-15,0-4-3 16,-6-6 0-16</inkml:trace>
  <inkml:trace contextRef="#ctx0" brushRef="#br1" timeOffset="361933.3323">12878 14563 4 0,'-3'0'2'0,"-14"45"-2"15,11-40-5-15</inkml:trace>
  <inkml:trace contextRef="#ctx0" brushRef="#br0" timeOffset="420342.033">14661 15946 7 0,'-3'-2'3'0,"3"-11"-1"0,0 13 4 15,0-3-5-15,-3-2 0 16,0 5 0-16,0 0 1 15,0 0-3-15,0 0 0 16,0 0 1-16,0 0 1 16,1 5-1-16,-1-2 0 0,0 4 2 15,0-1 0-15,3 2 0 16,-3 2 0-16,0-2 0 16,0 3 1-16,-3-1-1 15,3 4 0-15,0-4-2 16,0 1 1-16,3-1-1 15,0 4 0-15,3-4 0 16,3 3 1-16,0-5-1 0,0 0 0 16,0-2 0-16,-3-4 1 15,2 1 0-15,1-3 0 16,0-3 0-16,0-2 0 16,3-6 0-16,0 3 1 15,3-5-2-15,3 3 1 16,3-4-1-16,3 6 0 0,0 1 0 15,-1 1 0-15,1 1-1 16,0 0 1-16,-3 2-1 16,-3 0 0-16,-3 1 0 15,0 4 1-15,-3 1-1 16,-1 0 1-16,-2 2 0 16,0 3 0-16,-3 2 0 15,3-2 1-15,-3 6-1 16,0-4 1-16,0 3-1 15,0-5 1-15,-3 0 0 16,0-2 0-16,0-1-1 16,3-2 1-16,0-1 0 15,-3-2 0-15,3-5-1 16,6-3 1-16,0-3 0 16,0-2 0-16,3-3-1 15,0 0 0-15,0 8 0 16,0-2 0-16,-1-3-1 15,1 2 1-15,0 0-1 0,0 4 1 16,-3 4-1-16,0 0 0 16,0 3 0-16,0 3 1 15,0 0-1-15,0 4 1 16,0-7-1-16,3 6 1 16,2-4 0-16,1 1 1 15,3-3-1-15,0 0 0 16,0 0 0-16,3-3 1 15,0 3-1-15,-1-2 1 0,-2-4-1 16,0-1 1-16,-3-7-1 16,0-2 1-16,0-7-1 15,-3 1 0-15,-3-1-2 16,-3 1 1-16,-3 4-6 16,-12 2 1-16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08:09.034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3">
        <inkml:traceFormat>
          <inkml:channel name="X" type="integer" max="9600" units="cm"/>
          <inkml:channel name="Y" type="integer" max="7200" units="cm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T" name="resolution" value="1" units="1/dev"/>
        </inkml:channelProperties>
      </inkml:inkSource>
      <inkml:timestamp xml:id="ts1" timeString="2016-09-12T13:08:14.499"/>
    </inkml:context>
  </inkml:definitions>
  <inkml:trace contextRef="#ctx0" brushRef="#br0">3526 9813 17 0,'6'-2'8'0,"0"-1"0"0,-6 3 9 16,0 0-16-16,0 3 1 15,0 2 3-15,-3 6 0 16,-3 4-5-16,-6-1 0 16,-6 4 3-16,0 6 1 15,0 5-1-15,4 6 1 16,5 4-3-16,3 4 1 15,6-4-1-15,3 1 0 16,9 0 1-16,2-6 0 16,4-7-1-1,3-4 1-15,0-4-1 0,3-1 1 16,-3-7 0-16,-3-3 1 16,-4-5-4-16,-5-1 1 15,0-2-5-15,-3 0 1 16,-6 0-6-16,0 0 0 15,0 0-3-15,6-2 0 0</inkml:trace>
  <inkml:trace contextRef="#ctx0" brushRef="#br0" timeOffset="639.4333">3755 10067 11 0,'-6'-10'5'0,"6"2"7"16,0 3 4-16,0-3-14 15,0 0 1-15,0-3 0 0,0 1 1 16,3-1-4-16,-3 0 1 16,3 1 3-16,0-1 0 15,0 1-2-15,0-1 1 16,3 3-1-16,6 0 0 16,6 3-2-16,6-3 1 15,-1 0-2-15,1 5 1 16,-3 3-1-16,-3 0 0 15,-3 3 0-15,-6 8 1 16,-6 2-1-16,-6 3 1 16,-6 2 0-16,-6 1 1 15,-3-1-1-15,-3 1 1 0,3 2-1 16,4-3 1-16,2 1-1 16,3-3 1-16,0-3-1 15,3 0 0-15,0-2 0 16,3-3 0-16,0-3 0 15,3 0 1-15,0 1 0 16,6-4 0-16,0 4 0 16,9-6 0-16,0 2 0 15,2 4 1-15,7-4-1 16,0-2 0-16,-3 0 0 16,0-2 0-16,0-4-1 15,-4 4 1-15,-2-4-3 16,0-2 1-16,0-2-6 15,-3-1 1-15,0 3-5 16,3-5 1-16</inkml:trace>
  <inkml:trace contextRef="#ctx0" brushRef="#br0" timeOffset="975.5744">4074 9726 18 0,'-3'-10'9'0,"3"7"-3"0,0 3 10 0,3-3-14 0,3 1 0 16,6 2 0-16,5 2 1 15,7 4-3-15,3 7 0 16,0 5 2-16,8 17 1 16,10-1-1-16,-9 11 0 15,-12 19-1-15,-15 2 1 16,-15 8-4-16,-12-8 0 16,-9-5-7-16,-12 2 1 15</inkml:trace>
  <inkml:trace contextRef="#ctx1" brushRef="#br0">4139 16534 0,'0'0'16,"0"0"0,0 0-1</inkml:trace>
  <inkml:trace contextRef="#ctx0" brushRef="#br0" timeOffset="9578.1683">1934 13203 17 0,'11'0'8'0,"-5"-3"0"0,-6 3 9 0,0-5-16 16,0 2 0-16,0 3 1 16,0 3 1-16,-9 5-4 15,-2 5 1-15,-4 5 1 16,0 4 1-16,-9 1-2 15,6 1 1-15,-6 3 0 16,6-6 1-16,1 3-1 16,-1-6 0-16,3-2-3 15,6-3 1-15,-6 1-5 16,6-4 1-16,3-2-3 16,3-3 0-16</inkml:trace>
  <inkml:trace contextRef="#ctx0" brushRef="#br0" timeOffset="9938.2083">1809 13203 9 0,'0'-3'4'0,"0"-2"8"16,0 5 2-16,0 0-12 0,0 0 1 15,0 0-1-15,0 0 1 16,0 0-4-16,0 2 0 16,8 4 3-16,-5 2 0 15,6 5-1-15,3 3 1 16,6 2-1-16,-6 1 0 15,9 2 0-15,3-3 1 16,2 4-2-16,-5-6 1 16,0-1-3-16,-3-1 1 15,-3-1-6-15,3-3 0 16</inkml:trace>
  <inkml:trace contextRef="#ctx0" brushRef="#br0" timeOffset="10360.1384">2609 13234 9 0,'0'3'4'0,"6"-3"10"0,-6 0-3 16,0 3-10-16,0-1 1 15,-6 6 1-15,3 3 1 16,-3 0-5-16,-3 2 1 16,-9 3 1-16,1-1 1 15,-10 1-1-15,6 0 0 16,0 0-2-16,6-3 1 16,-3-2-2-16,4-3 0 15,-1 0-5-15,3-3 1 0,0 3-1 16,0 0 1-16</inkml:trace>
  <inkml:trace contextRef="#ctx0" brushRef="#br0" timeOffset="10687.237">2389 13203 8 0,'0'0'4'0,"-3"2"-1"16,3-2 5-16,0 3-6 15,3 2 1-15,3 1 0 0,3 4 1 16,0 3-5-16,3 1 0 15,6-1 3-15,2 3 0 16,1 2-1-16,3-2 0 16,-6 3-4-16,3-1 0 15,-3-2-2-15,-4 0 1 16</inkml:trace>
  <inkml:trace contextRef="#ctx0" brushRef="#br0" timeOffset="11092.271">3127 13211 12 0,'0'0'6'0,"-6"2"-1"31,3 1 9-31,0 0-13 15,-3 2 0-15,-3 3 1 0,0 0 0 16,3 2-3-16,-2 1 1 16,-7 0 1-16,-3-1 1 15,-3 1-1-15,0 2 0 16,3 3-3-16,-12-6 1 16,10 1-5-16,5-3 1 15</inkml:trace>
  <inkml:trace contextRef="#ctx0" brushRef="#br0" timeOffset="11452.2847">2850 13266 11 0,'0'8'5'0,"21"5"2"16,-12-7 4-16,3 2-10 15,9-3 1-15,-3 3 0 0,5 2 0 16,1 4-3-16,-6-6 0 16,0 0 2-16,3 2 1 15,-6-2-6-15,3 0 1 16,2-3-2-16,4 1 0 16</inkml:trace>
  <inkml:trace contextRef="#ctx0" brushRef="#br0" timeOffset="11858.253">3577 13184 7 0,'-6'8'3'0,"-9"-3"2"15,6 1 2-15,3 4-6 0,0 1 0 16,-3 2 0-16,-3 0 0 16,0-2-1-16,0 0 0 15,-3-1 1-15,3 1 0 16,-2-1 0-16,2-2 0 16,-3 0-2-16,0-3 1 15,0 1-4-15,0-1 0 16</inkml:trace>
  <inkml:trace contextRef="#ctx0" brushRef="#br0" timeOffset="12223.9567">3392 13213 9 0,'3'0'4'0,"-12"3"4"16,15-3 4-16,-3 3-10 15,0-1 1-15,3 4 3 0,-3 1 0 16,6 4-6-16,3 0 1 16,6-1 5-16,-6 3 0 15,2 1-1-15,4-1 1 16,0-5-2-16,3 2 0 0,0 1-8 16,0 0 1-16,2 2-7 15,-8 0 0-15</inkml:trace>
  <inkml:trace contextRef="#ctx0" brushRef="#br0" timeOffset="15697.2308">4407 11795 18 0,'-3'3'9'0,"3"-6"-1"15,0 3 10-15,0 0-15 16,0 0 1-16,0 0 1 16,0 0 0-16,0 0-6 15,0 0 0-15,0 0 4 16,0 0 0-16,6 0-2 15,3-3 0-15,0-2-1 16,3-5 1-16,3 2-1 16,6 0 0-16,-1-3 0 15,1 3 0-15,0 3-1 16,-3 5 1-16,-3 3-1 0,-3 5 0 0,-3-1 0 0,-3-1 1 16,-6 4 0-1,-3 6 0-15,-3-3 0 0,0 1 1 16,-3-1-1-16,0 0 1 15,0-2 0-15,0-1 0 16,-3-2 0-16,3 0 1 16,0-3-1-16,0 1 0 15,3-4 1-15,3 1 0 16,0-3-2-16,3 0 1 16,0 0-1-16,9-5 0 15,3-1 0-15,3 1 0 16,3 0-2-16,0 2 1 0,3 3 0 15,-1 3 1-15,1 2-1 16,-3 3 0-16,0 0-1 16,-3 0 1-16,-6 8 0 15,-3 0 1-15,0 5-1 16,-6 0 1-16,-3 0 0 16,-3 0 0-16,-6 1 1 15,-3-7 0-15,-6 1 0 16,0-5 0-16,1-1 0 15,2-4 1-15,3-1-2 16,3-2 1-16,0-3-4 16,3-3 0-16,3-2-6 15,6-1 1-15,9 1-3 16,3-3 0-16</inkml:trace>
  <inkml:trace contextRef="#ctx0" brushRef="#br0" timeOffset="15988.272">4854 11639 20 0,'-9'-3'10'0,"15"-2"-13"15,-6 5 17-15,6 0-13 0,2 3 1 16,4-1 0-16,6 12 1 16,6 4-3-16,3 3 0 15,-3 8 2-15,-7 11 0 16,-8 8 0-16,-9 5 0 16,-9 5-7-16,-5 0 1 15,-16 6-3-15,-12-12 1 16</inkml:trace>
  <inkml:trace contextRef="#ctx0" brushRef="#br0" timeOffset="16360.159">4214 11634 16 0,'-21'26'8'0,"-15"51"-4"15,24-48 11-15,0 13-16 16,9 17 1-16,9 7-1 0,12 3 1 16,15-9-3-16,23-7 1 15,-2-8-3-15,11-8 0 16</inkml:trace>
  <inkml:trace contextRef="#ctx0" brushRef="#br0" timeOffset="23750.918">3815 13221 8 0,'-6'0'4'0,"12"0"-3"16,-6 0 4-16,-6 0-5 15,3 0 0-15,0 0-1 0,0 0 1 16,3 0 0-16,0 3 1 16,0 0-1-16,3-1 1 15,-3 1 0-15,3-3 0 16,6 2 0-16,-3 1 0 16,6-3 1-16,2 0 0 15,4 0 0-15,6-3 0 16,-3 1-1-16,3-3 1 15,0 2-1-15,-4 0 0 16,1 1-1-16,-3-1 1 0,-3 3-1 16,-3 0 1-16,-3 0-1 15,-3-3 0-15,0 3 0 16,-6 0 1-16,-3 0-1 16,0 0 1-16,-6 3-1 15,0 0 1 1,-12 2-1-1,0-2 1-15,-6 2-1 16,1-3 0-16,-1 1 0 16,0-3 1-16,6 3-1 15,6-3 0-15,1 0 0 16,2 0 0-16,3 0 0 16,3 0 1-16,-3 0-1 15,6 0 0-15,0 0 0 16,0 0 0-16,3 0 0 0,0 0 0 15,9 0 0-15,9 0 0 16,2 0-1-16,7-6 1 16,0 1 0-16,0 0 1 15,3 2-1-15,-7 1 1 16,4-1-1-16,-3 3 0 16,-6 0-1-16,-3 0 1 15,-3 3-4-15,-6-1 1 16,-6 4-3-16,-3 1 1 15</inkml:trace>
  <inkml:trace contextRef="#ctx0" brushRef="#br0" timeOffset="26620.2323">4243 13221 13 0,'0'3'6'0,"6"-8"2"16,-6 5 6-16,6-3-12 15,-6 3 0-15,6-3 0 0,0 3 1 16,3 0-4-16,3 0 0 15,3 0 2-15,0 3 1 16,3-3-1-16,5 0 0 16,-2 0-1-16,0 0 1 15,3 0 0-15,0 0 0 16,-3-3 0-16,-1 1 1 16,-2-1-1-16,-3 0 1 15,0 3 0 1,-6-2 0-16,0 2 0 0,-3 0 0 15,0 0-1-15,-6 0 0 16,-3 0 0 0,-3 2 0-16,-3 1-1 0,-3 0 1 0,0-1-1 15,-3-2 1-15,3 3-1 16,0 0 0-16,-2-3 0 16,-1 2 1-16,-3-2-1 15,6 0 0-15,0 0 0 16,0 3 0-16,3-3 0 15,3 0 0-15,0 0-1 16,3 0 1-16,0 0-1 16,3 0 0-16,0 0 0 0,6 0 0 15,-6 0 0-15,0 0 0 32,6-3 0-32,3 1 0 0,0-1-3 15,0 0 0-15,3 1-4 16,6-1 1-16,6 3-1 15,5 0 0-15</inkml:trace>
  <inkml:trace contextRef="#ctx0" brushRef="#br0" timeOffset="27410.1924">4821 13272 7 0,'-9'0'3'0,"9"-8"4"0,0 8 3 0,0 0-7 15,3-3 1 1,-3 3 3-16,0 0 0 16,0 0-9-16,6-3 1 0,0 3 6 15,6-2 1-15,3-1-3 32,-4-2 1-32,4-1-2 15,3-2 0-15,0 3-1 16,3 0 1-16,0 0-2 15,-3 2 1-15,-1 0-1 16,-2 1 0-16,-3 2-1 0,0 0 1 16,-3 0 0-16,-3 0 1 15,0 0 0-15,-6 0 0 0,-3 0-1 16,-3 0 1-16,-6 2-1 16,-3 1 1-16,-3 0-1 15,1 2 0-15,-4 0 0 16,-3 0 0-16,0 1-1 15,-3-1 1-15,3-2-1 16,1-1 1-16,5 1 0 16,3-3 0-16,0 0 0 15,3 0 0-15,3 0-1 16,3 0 1-16,6 0-1 16,9 0 0-16,3 0-1 15,9 0 1-15,0-3-1 0,3-2 1 16,5 2 0-16,4 1 1 15,3-1-5-15,-3 3 0 16,-7 3-3-16,-11-1 1 16</inkml:trace>
  <inkml:trace contextRef="#ctx0" brushRef="#br0" timeOffset="60206.8607">3702 14293 13 0,'0'-5'6'0,"0"-3"3"16,0 5 6-16,-3 0-15 15,-3 3 0-15,-3 0 1 16,-3 3 0-16,-3 2-1 16,0 3 0-16,0 8 0 15,3-3 1-15,0-2-1 0,6 2 1 16,0-2-1-16,3-1 1 15,1 1-1-15,4-1 1 16,4 1 0-16,6-6 0 16,6 1 0-16,6-4 1 15,3 3-2-15,9 1 1 16,-1 4-2-16,1 4 1 16,0 1 0-16,-10 1 0 15,-5 3-1-15,-6 2 1 16,-9-5-1-16,-9 0 1 0,-9 0 0 15,-6-3 1-15,1-3-1 16,-4 1 1-16,-6 0-1 16,0-3 1-16,0 0-2 15,1-3 0-15,2-3-4 16,6 1 0-16,3-6-2 16,9 1 0-16</inkml:trace>
  <inkml:trace contextRef="#ctx0" brushRef="#br0" timeOffset="60501.582">3672 14253 7 0,'3'-10'3'0,"12"2"8"16,-6 5 1-16,-6 0-9 16,3 1 0-16,0 2 1 0,2-3 0 15,4 3-6-15,6-3 1 16,6 3 3-16,0 0 0 16,9-2-3-16,-4-1 1 15,-2-2-5-15,-3-1 0 16,0 1-1-16,0 3 0 15</inkml:trace>
  <inkml:trace contextRef="#ctx0" brushRef="#br0" timeOffset="60709.7153">4166 14094 10 0,'12'0'5'0,"18"16"-5"15,-21-10 8-15,-1 7-7 16,10 8 0-16,0 11 2 16,-9 21 1-16,-9 7-5 15,-6 4 1-15,-3-14 0 0,-9 3 0 16,-11 0-3-16,-4 0 0 16</inkml:trace>
  <inkml:trace contextRef="#ctx0" brushRef="#br0" timeOffset="61024.9272">3535 14060 9 0,'-6'0'4'0,"-36"37"4"16,21-26 4-16,-11 10-11 16,-7 8 1-16,-6 16-1 15,10 8 0-15,5 10-2 0,15-5 1 16,15-10-1-16,6-3 1 15,21 0-5-15,14 0 0 16</inkml:trace>
  <inkml:trace contextRef="#ctx0" brushRef="#br0" timeOffset="61718.3843">1945 15867 11 0,'6'0'5'0,"-6"-3"-4"32,0 3 6-32,9 3-5 15,-6 2 1-15,3 1 1 16,3 7 0-16,6 0-5 0,-6 3 1 15,9-5 3-15,6 4 0 16,-9-4-1-16,-1 2 1 16,1-2-1-16,0-1 0 15,-3-2-2-15,0-2 1 16,-3-1-6-16,0-2 1 16,-3-3-2-16,3 0 0 15</inkml:trace>
  <inkml:trace contextRef="#ctx0" brushRef="#br0" timeOffset="61910.4738">2163 15788 13 0,'-9'0'6'0,"0"10"2"15,9-4 8-15,-6 7-15 16,-3 3 1-16,0 7 0 15,-9 7 0-15,0-1-3 0,-3 2 0 16,1 4-4-16,5 2 0 16</inkml:trace>
  <inkml:trace contextRef="#ctx0" brushRef="#br0" timeOffset="63557.3112">4044 15793 18 0,'0'3'9'0,"0"7"-2"16,0-10 9-16,0 0-14 0,0 0 0 16,0 0 3-16,0 0 1 15,0 0-7-15,0 0 1 16,0 0 4-16,0 0 1 15,3 0-1-15,-3 0 0 16,0 0-1-16,0 0 0 16,0 0 0-16,0 0 1 15,0 0-1-15,3 0 0 16,0 0-1-16,0 0 0 0,0 3-1 16,0 2 1-16,3 0-2 15,0 1 0-15,0 2 0 16,3 0 1-16,-1 2-1 15,1 1 0-15,0-1 0 0,0 1 0 16,0 0 1-16,0-4 0 16,-3-1 0-16,0-4 1 15,0-2 0-15,0 0 0 0,-3 0 0 16,0-2 1-16,3-6-1 16,0 0 0-16,0-5-1 15,3-1 1-15,0-1-2 16,-3-9 0-16,2 5-3 15,1 1 1-15,0 4-8 16,0 1 1-16,0 0-7 31,3 0 0-31</inkml:trace>
  <inkml:trace contextRef="#ctx0" brushRef="#br0" timeOffset="64369.2882">4496 15774 22 0,'0'-5'11'0,"3"3"-3"16,-3 2 8-16,0 0-13 15,0 0 0-15,0 2 2 0,0-2 0 16,0 0-6-16,3 3 0 16,0-1 4-16,-3-2 1 15,3 3-2-15,3 0 0 16,-3 2 0-16,3-2 0 31,0 5-1-31,0 0 1 16,0 2-2-16,3-2 1 15,0 3 0-15,0-1 1 16,0 1-2-16,0-3 1 0,0 2 1 16,0 1 0-16,-4-3 0 15,1 0 0-15,0-3-1 16,-3 0 1-16,0-2 0 15,0 0 1-15,-3-3-1 16,3 0 0-16,0-6 0 16,3 1 0-16,0-3-1 15,0-5 1-15,6-6-1 16,-3-4 0-16,0-9-3 16,0 11 1-16,0 0-6 15,3-1 0-15,3 4-8 16,5-1 1-16,4 1-1 15,0 2 0-15</inkml:trace>
  <inkml:trace contextRef="#ctx0" brushRef="#br0" timeOffset="65488.5797">4877 15539 12 0,'18'-3'6'0,"-24"-2"2"0,6 5 6 16,0 0-13-16,-3 0 0 15,3 0 0-15,0 0 1 16,-3 8-3-16,-3 0 1 16,3 0 1-16,-3 5 1 0,-3 0-1 15,-2 3 0-15,-1 0 0 16,0 0 0-16,0 5 0 15,-3-2 0-15,3-1 0 16,0 3 0-16,-3-2 1 16,0 5 1-1,-2-1-1 1,2 1 0-16,3-3-1 0,3-2 1 16,0-3-3-16,3-6 1 0,0 1-7 15,3 0 0-15,0 2-1 16,-6 3 0-16</inkml:trace>
  <inkml:trace contextRef="#ctx0" brushRef="#br0" timeOffset="66129.0394">4383 15626 10 0,'-6'3'5'0,"-3"18"3"15,3-13 3-15,-6 0-10 16,-2 8 0-16,2 10 0 16,-3 1 0-16,0-1-2 15,3 1 1-15,0 2 1 16,0-3 0-16,3-5-6 0,0 1 1 15</inkml:trace>
  <inkml:trace contextRef="#ctx0" brushRef="#br0" timeOffset="66536.1643">4020 15616 12 0,'0'-3'6'0,"0"0"3"15,0 3 5-15,0 0-14 16,6 0 1-16,0 0 1 16,3 0 0-16,3 3-2 0,3 2 0 15,9 1 2-15,2-1 0 16,1 0-1-16,6-2 1 15,0 5-4-15,2-3 0 16,-5 0-4-16,0 1 0 16</inkml:trace>
  <inkml:trace contextRef="#ctx0" brushRef="#br0" timeOffset="66970.0806">4464 15629 13 0,'-6'0'6'0,"6"0"5"15,0 0 4-15,3 0-13 16,6 0 0-16,5 0 2 16,16-3 0-16,9 1-5 15,3 2 1-15,14 0 3 16,1-3 0-16,-7 3-8 0,-2 3 1 16,-6 2-4-16,-7-5 1 15</inkml:trace>
  <inkml:trace contextRef="#ctx0" brushRef="#br0" timeOffset="69710.0992">2365 16018 41 0,'0'0'20'0,"0"24"-19"16,6-19 20-16,-6 0-21 0,0 1 0 15,0 2 0-15,3-3 0 16,-3-3 0-16,6-2 1 15,-6 6 0-15,0-4 0 16,0-2 0-16,0 0 0 16,0 0 2-16,3-2 1 15,0-6-1-15,3-5 0 16,0-1-1-16,0 4 1 16,3-6-1-16,3 3 0 0,-6-3-2 15,0 3 0-15,0 5-1 16,-1 0 1-16,1 2-3 15,3 4 1-15,0-1-1 16,0 3 0-16,6 5 0 16,3 3 1-16,-6 0-1 15,9-2 1-15,3 1-3 16,2 1 0-16,7 6-5 16,-3 2 0-16</inkml:trace>
  <inkml:trace contextRef="#ctx0" brushRef="#br0" timeOffset="70790.5771">2472 16060 8 0,'0'-8'4'0,"3"-2"15"15,-3 10-8-15,0 0-7 16,0-6 0-16,0 4 5 15,0 2 0-15,0 0-11 16,0 0 1-16,0 0 6 16,3-6 1-16,-3 6-3 15,0 0 0-15,3 0-3 16,-3 6 1-16,6 2-1 16,0 5 0-16,-3 5 0 15,3 14 1-15,-3 5-1 16,6 11 1-16,-6 2 0 15,3-5 0-15,-3 0 0 0,0-8 1 16,3-2-1-16,0-4 0 16,0-2 0-16,-3-5 0 15,-3-3 1-15,6-5 0 16,-6-5 0-16,0 2 0 0,0-5 0 16,0 0 1-16,0 0-1 15,3-8 1-15,-3 5-3 16,0-5 1-16,0 0-5 15,0 0 1-15,-3-5-6 16,6 2 1-16,-3 3-7 16,6-8 1-16</inkml:trace>
  <inkml:trace contextRef="#ctx0" brushRef="#br0" timeOffset="71504.8761">2639 15727 18 0,'-3'0'9'0,"6"-5"-2"16,-3 5 7-16,0 0-13 16,0 0 1-16,3 0 0 15,3 0 0-15,3 0-3 16,0 2 0-16,3 1 2 16,8-3 0-16,1 0-1 0,3 0 1 15,0 0-3-15,0 0 1 16,0 0-6-16,2 0 1 15</inkml:trace>
  <inkml:trace contextRef="#ctx0" brushRef="#br0" timeOffset="71804.5477">3157 15711 10 0,'0'-3'5'0,"0"17"7"15,0-14 0-15,6 0-10 16,0 0 0-16,3 0 0 15,6-6 1-15,2 4-4 0,1-1 0 16,0 3 0-16,6 0 1 16,-3 3-6-16,9-3 1 15</inkml:trace>
  <inkml:trace contextRef="#ctx0" brushRef="#br0" timeOffset="72103.597">3636 15732 19 0,'-3'3'9'0,"3"-11"-6"16,0 8 13-16,3-3-15 31,3 3 0-31,6-2 0 16,6 2 1-16,3 2-8 15,8 1 1-15,16 2-1 16,-3-2 1-16</inkml:trace>
  <inkml:trace contextRef="#ctx0" brushRef="#br0" timeOffset="79475.8275">13989 9906 17 0,'-6'5'8'0,"-3"-10"-3"0,6 2 9 16,0 1-12-16,-6 2 1 15,6 2 3-15,-3-4 0 16,3 2-7-16,0-3 1 16,0-2 5-16,0 2 0 15,0-5-2-15,3 3 1 16,0-3-2-16,3-3 1 15,3-2-2-15,0-3 0 16,6 0-1-16,6-2 0 16,3 5-1-16,2-1 1 15,1 1-2-15,0 8 1 16,-3 8-1-16,-3 4 1 0,-1 4 0 16,-5 5 0-16,-3 2 0 15,0 1 1-15,-6-1 0 16,-6 4 0-16,-6 1 0 15,-6 1 0-15,-5 0 0 16,-1 3 1-16,0-6-1 16,3 3 1-16,3 2-1 15,3-2 1-15,0-6-1 16,3-4 0-16,4-1 0 16,2-5 1-16,0 0-1 15,3-3 1-15,0 0-1 16,3-2 1-16,5-3 0 15,4 0 0-15,6-3-1 16,3-7 1-16,3 2 0 16,0-3 0-16,-1 1-1 15,1-1 1-15,-3 0-3 0,0 1 1 16,-3-1-5-16,-3 1 0 16,-3 2-5-16,-3-3 1 15</inkml:trace>
  <inkml:trace contextRef="#ctx0" brushRef="#br0" timeOffset="79762.8622">14292 9588 17 0,'-3'-5'8'0,"9"-5"-2"31,-6 10 8-31,6-3-14 16,0 3 1-16,3 3 0 0,3-1 0 15,6 9-1-15,0 7 0 16,0 11 1-16,2 9 0 16,-5 7 0-16,-3-6 1 15,-3 4-2-15,0-4 1 16,-6 1-5-16,-3-3 1 15,-3 0-4-15,-9 5 1 16</inkml:trace>
  <inkml:trace contextRef="#ctx0" brushRef="#br0" timeOffset="80061.8208">13724 9596 12 0,'-15'-2'6'0,"6"39"2"16,0-19 5-16,-6 11-11 0,-3 11 0 15,-3 0 0-15,6 13 1 16,7 5-5-16,8 5 1 16,11 4 0-16,13-4 1 15,6-7-6-15,18-6 1 16</inkml:trace>
  <inkml:trace contextRef="#ctx0" brushRef="#br0" timeOffset="80920.9864">12926 11356 13 0,'-3'-3'6'0,"6"1"3"0,-3 2 6 15,0 0-14-15,0 0 1 16,0 0-1-16,0 0 0 16,3 2-2-16,0 4 0 15,3 1 1-15,3 4 0 16,0 2-1-16,3 3 1 15,0-5 0-15,-1-1 0 16,1 4 0-16,0-1 1 16,-3-5-4-16,0 0 0 15,-3-6-3-15,0 4 1 0</inkml:trace>
  <inkml:trace contextRef="#ctx0" brushRef="#br0" timeOffset="81186.6095">13069 11250 5 0,'-3'0'2'0,"12"0"3"16,-9 0-2-16,-3 3-2 15,0 2 1-15,0 3 1 16,0 0 0-16,0 5-3 15,-3 0 1-15,-3 9 2 16,-3 1 0-16,0 4-1 16,0-6 1-16,-3 3-2 0,4 0 0 15,-1-3-5-15,3-3 0 16</inkml:trace>
  <inkml:trace contextRef="#ctx0" brushRef="#br0" timeOffset="81747.4243">13364 11319 13 0,'0'-3'6'0,"2"3"1"15,-2 0 7-15,0 0-14 16,6 3 1-16,0 2 0 0,0 3 1 16,0 3-3-16,0 2 1 15,3 0 0-15,3 0 1 16,0 1-1-16,3-4 1 16,0 1-1-16,0-3 1 15,0 0-2-15,-1-3 0 16,-2 0-4-16,0 1 1 15,6-4-2-15,-3-2 1 16</inkml:trace>
  <inkml:trace contextRef="#ctx0" brushRef="#br0" timeOffset="81988.1448">13637 11269 10 0,'-9'8'5'0,"-8"13"2"15,11-19 7-15,-6 6-13 16,0 6 1-16,-3 4-1 0,0 3 1 0,-3 0-3 16,6-2 0-16,0-1-1 15,3-4 0-15,1 2-3 16,2-1 1-16</inkml:trace>
  <inkml:trace contextRef="#ctx0" brushRef="#br0" timeOffset="82746.8032">13867 11356 11 0,'3'0'5'0,"0"0"-2"16,-3 0 6-16,0 0-7 15,2 3 1-15,1-1 0 16,0 1 1-16,3-1-5 16,3 1 0-16,3 0 3 15,3-3 1-15,0 0-2 16,6 0 0-16,3 0 0 16,-1 0 0-16,-2 0-1 15,0 0 0-15,-3 2-4 16,0-2 0-16,3 0-2 15,-3 0 0-15</inkml:trace>
  <inkml:trace contextRef="#ctx0" brushRef="#br0" timeOffset="83245.6268">14298 11425 11 0,'0'0'5'0,"6"0"3"16,-6 0 7-16,6 0-13 0,3 0 0 16,3 0 2-16,3 0 0 15,3-3-5-15,2-2 1 16,13-1 2-16,0 1 1 16,3-3-2-16,-4 0 0 15,-5 3-3-15,-3 2 0 16,-3 6-6-16,3 2 1 15</inkml:trace>
  <inkml:trace contextRef="#ctx0" brushRef="#br0" timeOffset="122370.3983">14697 10337 9 0,'-3'0'4'0,"6"3"3"0,-3-3 5 32,0 0-11-32,0 0 0 15,0 0 0-15,0-3 1 16,0 3-3-16,-3-2 1 15,0 2 2-15,0-6 0 0,-3 1 0 16,0 0 0-16,-6-3 0 16,-3 5 0-16,-5-2-1 15,-7 0 1-15,-6 2-2 16,0-5 1-16,-2 3-1 16,-7 5 0-16,-3-3 0 15,-5 3 0-15,-4-5 0 16,-8 5 0-16,-1-3 0 15,4 0 0-15,-1-2 0 16,0 0 0-16,4 0 0 16,2-1 0-16,1-2 0 15,-4-2 0-15,1 2-1 16,11 3 1-16,-15-3-1 16,-2-3 0-16,-1 3 0 15,4 3 0-15,-1 2 0 16,-2 3 1-16,2-2-1 15,1 4 1-15,-4 1-1 0,1 2 1 16,8 3-1-16,4 0 1 16,-1 0 0-16,6 0 0 15,1 0-1-15,2 0 1 16,3-3 0-16,7 0 0 16,5-2 0-16,6 2 0 15,6-2-1-15,6 0 1 16,0-1-1-16,3-2 0 15,3 5-1-15,3 1 0 16,0 4 0-16,0-2 0 0,0 3 0 16,-3 2 1-16,-3 0 0 15,0 3 0-15,0 5 1 16,-2 6 0-16,-1-1 0 16,-3 3 0-16,0 11-1 15,0 5 1-15,6 0 0 16,-3 5 0-16,3-5 0 15,3-2 0-15,0 2 0 16,0 2 1-16,3-4-1 16,0-1 0-16,0 0 0 15,0-5 1-15,0 0 0 16,0 0 0-16,0-8 0 16,0-2 1-16,0-3-1 15,0-3 1-15,3-5 0 16,0-3 0-16,3-2-1 15,0-1 1-15,3-2-1 16,0 0 0-16,6 0 0 0,0-3 0 16,2 1-1-16,4-1 1 15,-3 0-1-15,3 3 0 16,3-3 0-16,0 3 0 16,-7-2-1-16,4 2 1 15,0-1 0-15,3-1 0 16,3-4 0-16,6 1 1 15,-1 0-1-15,4-1 1 16,0 4 0-16,2-4 0 16,4 1-1-16,0 0 0 15,-1-1 0-15,-5 1 1 0,0 0-1 16,3-1 0-16,2 1 0 16,4-1 0-16,2 1 0 15,10 0 1-15,6-1-1 16,-4 1 0-16,1-3 0 15,2 0 1-15,4 3-1 16,-4-3 0-16,7 2 0 16,-1-2 0-16,0-2 0 15,-2-1 1-15,-1 0-1 16,-2 1 1-16,-6 2-1 16,-1-3 1-16,1 3-1 15,-4-3 1-15,-5 3-1 16,-12 0 1-16,-7 0-1 15,-5-2 0-15,-3 2 0 16,-6 0 1-16,-3 0-1 0,0-3 0 16,0 3 0-16,-1-2 1 15,1-1-1-15,0 3 0 16,0 0 0-16,0-5 0 16,0 5-1-16,0 0 1 15,-3 0-2-15,-3 0 0 16,0 0-5-16,-6 0 0 15</inkml:trace>
  <inkml:trace contextRef="#ctx0" brushRef="#br0" timeOffset="122623.5174">14882 10493 13 0,'-6'6'6'0,"9"31"-1"16,-6-16 4-16,0 19-8 0,-6 12 1 16,-3 17 0-16,-3 19 1 15,-3 9-8-15,-6-4 0 16,3 2 1-16,7-15 1 15</inkml:trace>
  <inkml:trace contextRef="#ctx0" brushRef="#br0" timeOffset="123272.7656">13310 10382 7 0,'0'-2'3'0,"0"4"0"0,0-7 3 0,0 5-5 0,0 3 0 16,-3 5 1-16,0 10 0 15,0 11-3-15,0 21 1 16,-3 22 1-16,0 2 1 16,-6 11-1-16,0 15 1 15,0-5-3-15,1-5 0 16,-1-8-1-16,3-10 1 15,3-9-3-15,6-7 1 16</inkml:trace>
  <inkml:trace contextRef="#ctx0" brushRef="#br0" timeOffset="123861.5924">13795 10308 8 0,'-3'5'4'0,"0"3"-3"15,3-5 7-15,0 8-7 16,0 2 1-16,0 5 1 0,0 11 1 16,0 6-5-16,0 15 1 15,0 11 2-15,-6 8 0 16,0 5 0-16,0 0 0 16,0 13-3-16,-3-7 1 15,3-4-2-15,-2-4 0 16,2-11-3-16,3-6 1 15</inkml:trace>
  <inkml:trace contextRef="#ctx0" brushRef="#br0" timeOffset="124506.0014">14376 10350 12 0,'0'-5'6'0,"-3"5"-2"15,3 0 8-15,0 0-13 16,0 3 1-16,0-3-1 0,0 5 1 15,-3 0 0-15,0 3 1 16,-3 8-1-16,0 13 1 16,0 16 0-16,-3 14 1 15,0 15-1-15,0 10 0 16,0 6 0-16,0 11 1 16,0-3-2-16,-3-6 0 0,0-7-2 15,3-11 1-15,1-3-4 16,2-10 1-16,3-5-2 15,3-8 1-15</inkml:trace>
  <inkml:trace contextRef="#ctx0" brushRef="#br0" timeOffset="147315.112">14923 15872 9 0,'0'-16'4'0,"0"9"6"16,0 7 4-16,0 0-12 15,0 0 0-15,-3 2 1 16,-3 6 0-16,-3 3-4 16,-6 5 1-16,-8 10 3 15,-7-2 0-15,-9 8-1 16,4 5 0-16,-13 8 1 16,0-3 0-16,1-8-1 0,2 6 1 15,6-8-1-15,4-6 0 16,5-2-1-16,6-5 1 15,9-9-1-15,3-2 0 16,6 3 0-16,6-11 0 16,12-6-1-16,12 1 0 15,15-11 0-15,-1 6 1 16,4-6-1 0,3 3 0-16,2-1-1 0,1 9 1 0,-3 0 0 15,-4 2 0-15,7 3 0 16,-6 0 0-16,-4 3 0 15,-5-3 0-15,-6 2 0 16,-6 1 0-16,-4 0-1 16,-2-3 0-16,-6 0-4 15,-3 2 1-15,-6-2-6 16,-12 0 1-16</inkml:trace>
  <inkml:trace contextRef="#ctx0" brushRef="#br0" timeOffset="147668.8736">14736 15909 20 0,'6'-2'10'0,"-6"2"-7"15,3 2 12-15,0 4-14 16,0 10 1-16,0-3 0 16,0 8 1-16,-3 11-2 15,0 7 0-15,-3 20 2 16,3 1 1-16,-3 1-1 0,0-8 1 16,0-3-1-16,0-5 0 15,0-2-2-15,0-4 1 16,0-4-2-16,3-6 1 15,0-5-1-15,0-6 1 16,0-2-4-16,3-8 0 16,3-5-7-16,9-3 0 15</inkml:trace>
  <inkml:trace contextRef="#ctx0" brushRef="#br0" timeOffset="148224.4133">15087 16169 22 0,'-24'2'11'0,"6"6"-2"16,15-10 11-16,0 4-18 15,3-2 0-15,0-8 0 16,6 3 1-16,3-6-5 15,3-2 1-15,3-3 1 0,6-2 1 16,6-1-1-16,5 3 0 16,4 1-1-16,-3 4 1 15,3 6-2-15,-10 5 1 16,-2 5 0-16,-3 8 0 16,-6 8 0-16,-3 1 0 0,-6 7 0 31,-3 5 0-31,-6 0 2 0,-9 3 1 0,-6-5 0 15,-9 8 1-15,-6-3 0 16,1-16 0-16,-1 6 1 16,0-9 0-16,0 6-2 15,7-6 1-15,5-2-2 0,3-5 1 16,6-3-1-16,6 0 0 31,6-3-1-31,6-2 1 16,3-6-1-16,9-2 1 15,12-3-1-15,11 0 0 0,7 0 0 16,8 8 1-16,1-3-2 16,0 3 1-16,-7 0 0 15,-5-5 0-15,-6 5 0 0,-10 0 0 16,-5 0-2-16,-9 0 1 16,-6 0-5-16,-9 0 1 15,-3 5-7-15,-3-2 1 16</inkml:trace>
  <inkml:trace contextRef="#ctx0" brushRef="#br0" timeOffset="148787.8296">16034 16010 13 0,'0'0'6'0,"-6"-5"6"0,3 7 0 0,-6 4-10 0,-9 2 0 16,-3 7 1-16,-3 9 1 15,-3 3-4-15,-2 4 0 16,2 1 2-16,3 5 1 16,3 0-2-16,3 0 0 15,9-8 0-15,6 3 1 16,6 0-1-16,9-11 0 16,9-2 1-16,15-6 1 0,5-8-1 15,4 3 1-15,3-11-1 16,2-7 1-16,1-6-1 15,-9-8 0-15,-7-5 0 16,-5-11 0-16,-9 6-2 16,-9 0 1-16,-15-1-1 15,-12 1 0-15,-12-1-1 16,-6 12 1-16,-2 1-1 16,-13 9 0-16,1-3-1 15,8 8 0-15,3 0-2 16,6 6 1-16,4 2-2 15,5 2 0-15,6-2-3 16,9 8 1-16,6-2-2 16,15 2 0-16</inkml:trace>
  <inkml:trace contextRef="#ctx0" brushRef="#br0" timeOffset="149158.5564">16525 16028 22 0,'-9'0'11'0,"-15"16"-8"16,15-10 20-16,-3 2-21 15,-6 7 0-15,-3 1 1 16,1 0 0-16,-1 11-4 16,3 2 1-16,0 2 2 0,3-1 0 15,3 1-1-15,6 1 0 16,9-5 0-16,12 7 1 15,12-8-1-15,9-7 1 16,11-1-1-16,13-7 0 16,-1-3 1-16,4-3 0 15,-1-10-1-15,-2-11 0 16,-7-2 1-16,-5-17 0 16,-6-10 0-16,-10 0 1 0,-17 0-3 15,-12 8 1-15,-21 3-1 16,-20-1 0-16,-16 12-2 15,-14 1 1-15,-13 9-8 16,-8 13 0-16,-15 19-3 16,-9 7 1-16</inkml:trace>
  <inkml:trace contextRef="#ctx0" brushRef="#br0" timeOffset="150549.7408">13733 16452 20 0,'-3'-8'10'0,"6"24"-9"0,0-11 11 16,3 8-12-16,2 11 0 15,10 8-1-15,15 23 1 16,9 9 0-16,20-3 0 16,19 8 0-16,23 5 1 15,27 0-1-15,18 0 1 16,26-3 0-16,22-7 1 16,17-14-1-16,12-8 0 0,15-13-1 15,6-10 1-15,0-8 0 16,0-22 0-16,-8-16 0 15,-7-10 0-15,-12-15 0 16,-6-7 0-16,-14-15 1 16,-25-16 1-16,-20-10-3 15,-27-6 1-15,-24-16-2 16,-29-13 1-16,-34 0-2 16,-35-13 0-16,-32-3-2 15,-37 8 1-15,-38 1 0 16,-36 1 1-16,-30 9 1 15,-35 26 0-15,-24 11 0 16,-24 24 1-16,-15 10 1 16,-21 26 0-16,-9 19 0 15,-8 19 0-15,-4 26 0 16,9 27 1-16,19 23-1 16,26 8 1-16,26 17-1 15,37 17 0-15,38-2 0 0,42 11 1 16,36 16-1-16,44-9 1 15,42 6-1-15,44 13 1 16,45-10-5-16,51 2 1 16,48 11-6-16,50-17 1 15</inkml:trace>
  <inkml:trace contextRef="#ctx0" brushRef="#br0" timeOffset="151478.9111">18632 16502 12 0,'0'-13'6'0,"3"5"2"16,-3 8 7-16,0 0-13 0,3-3 0 16,0-2 2-16,6 5 1 15,6-8-5-15,3 0 0 16,-3-8 4-16,-4-5 0 15,-2 0-1-15,-6-6 0 16,-6-2-2-16,-6-2 1 16,-2 4-2-16,-1 9 1 15,-6 2-1-15,-3 8 0 16,-6 10 0-16,-9 12 0 16,1 4 0-16,-1 19 0 0,0-2 0 15,1 4 1-15,-1 6 0 16,6 0 0-16,9-5-1 15,9 13 1-15,12-16 0 16,6 0 0-16,6-13 0 16,6-3 1-16,9-13-1 15,6-11 1-15,2-7 0 16,1-1 0-16,-3-7-1 16,2-6 1-16,-2 0-2 15,0 0 1-15,-12 0-1 16,-6 6 0-16,-3 2-1 15,-6 8 1-15,-4 0-2 16,-2 3 1-16,-5 7 0 16,-1 6 0-16,3 3 0 15,0 7 0-15,9 1 0 16,3 2 1-16,5 3-2 16,7 0 1-16,0 5-5 0,3-13 0 15,3 2-4-15,-1-7 0 16</inkml:trace>
  <inkml:trace contextRef="#ctx0" brushRef="#br0" timeOffset="152029.7288">19073 16412 27 0,'3'-18'13'0,"-3"20"-10"0,0 1 21 0,0-3-22 15,0 10 1-15,-3 1 1 16,-3-3 1-16,0 3-6 15,0 4 0-15,0 4 4 16,0 5 1-16,0-3-2 16,6-5 0-16,0 0 0 15,6-6 1-15,0 1-1 16,3-11 0-16,3 0 0 16,0-3 0-16,2-10 0 15,7 0 0-15,0-3-2 16,0 0 1-16,3 8-2 15,-6-3 1-15,-7 1-2 16,-2 7 1-16,-6-2-1 16,-6 5 0-16,-6 13 0 15,1 3 1-15,2 0-1 0,3 5 1 16,6-5 1-16,3 0 0 16,2-3 1-16,4-2 1 15,3-6 0-15,0-8 0 16,0-5-1-16,0-5 1 15,3-5-1-15,3-1 1 16,2-2-4-16,1 13 1 16,-3-3-1-16,-3 3 0 0,-3-2-1 15,-6 10 0-15,-3 8 0 16,-3 2 1-16,0 6 0 16,0 3 1-16,3 5 0 15,5-3 0-15,1 0 1 16,0-5 1-16,3 5-3 15,0-5 1-15,3-8-6 16,6 0 1-16,5-3-5 16,7-10 1-16</inkml:trace>
  <inkml:trace contextRef="#ctx0" brushRef="#br0" timeOffset="152714.1205">19912 16036 20 0,'-18'-8'10'0,"-3"24"-5"0,15-10 12 16,-3 4-16-16,0 11 0 15,1 3 3-15,-1 5 0 16,0 14-4 0,0 2 0-16,3 0 3 0,0-6 0 0,3-7-1 15,0-6 1-15,3-7-1 16,0 0 0-16,3-9-1 15,3 3 1-15,6-10-1 16,6 2 1-16,5 1-1 16,1-1 0-16,6-3-2 15,-6 4 1-15,-3 2-1 16,-7 5 1-16,-5 5-2 0,-6 6 1 16,-6 0 0-16,-8-3 1 15,-7 6 0-15,-3-6 0 16,-6 0 0-16,-3-8 1 15,6-2-1-15,4-8 1 16,-1-6-2-16,0-2 1 16,6-3-1-16,3-8 0 15,6 0-1-15,3 0 1 16,3-5 0-16,0 2 0 0,3 6-1 16,0 0 1-16,0 10-1 15,-3 3 0-15,3 3 0 16,0 5 0-16,0 8 0 15,3-3 1-15,3 3 0 16,3-3 1-16,6-2 1 16,3-6 0-16,2 3 1 15,4-8 0-15,3 0-1 16,-3-3 1-16,-3-7 0 16,-1-4 0-16,4-4-2 15,0-1 0-15,-3 1 0 16,-3 2 0-16,-7 8-1 15,-2-3 0-15,-3 6-2 16,-9 5 1-16,0 3 0 16,-3 5 0-16,3 5 0 15,6 3 0 1,3 2-2-16,6 1 1 16,6 2-3-16,9-5 0 0,8 5-1 15,4-2 1-15</inkml:trace>
  <inkml:trace contextRef="#ctx0" brushRef="#br0" timeOffset="154620.3033">20772 16491 13 0,'-50'-18'6'0,"-13"10"1"16,42 8 12-16,-9 0-18 15,1 0 1-15,-4 0 0 16,-3 8 1-16,1 8-4 15,2 5 1-15,6 3 1 16,6 0 1-16,6 2-1 16,9 3 0-16,9 3 0 15,9-8 0-15,6 2 0 16,0-10 1-16,0-5-1 16,6-6 0-16,-4-5 0 15,4-13 1-15,0 5-2 0,-3-3 1 16,-3-2-1-16,0 0 0 15,-3 5-1-15,-1 3 0 16,-2-1 0-16,-3 9 0 31,-6 34 0-31,-3 3 0 16,0 5 1-16,-3 5 0 16,-3 3 1-16,-3 2 0 15,0 6 0-15,-2-3 0 0,-4 3 0 16,-6-16 1-16,0-8-1 15,-6-5 0-15,-6-11 0 16,-2-13 0-16,-1-8 0 16,0-8 1-16,6-13-1 15,4-3 0-15,2-8-1 16,9-5 1-16,12-5-2 16,18-3 1-16,15-5-2 15,8-6 1-15,16-7 0 16,5-3 0-16,1 7-1 15,3 4 1-15,-4 5-1 16,-5 10 1-16,-7 11 0 16,-11-3 1-16,-9 11-1 15,-6 2 0-15,-9 6 0 16,-7 8 0-16,-5-3 2 16,-5 13 0-16,-7 3-2 15,0 8 0-15,0 5 2 0,0 0 0 16,3 6 0-16,3 2 1 15,3-5-2-15,6 5 0 16,6-3 2-16,3-7 0 16,3 2-1-16,3-8 0 15,2-2 0-15,1-9 1 16,3-4-1-16,0-9 0 16,3-7-2-16,-1-1 1 15,4-7-1-15,-6 5 0 0,-3-3 0 16,-6 8 0-16,-3 3 0 15,-3 2 0-15,-6 6 0 16,-3 5 1-16,-3 0-1 16,0 5 1-16,-3 6 0 15,0-1 0-15,0 9 1 16,-3-1 0-16,9 6-1 16,0-3 1-16,12 3 0 15,0-3 0-15,5-2 0 16,4-3 0-16,9-3-1 15,-3-8 1-15,6-2 0 16,5-6 0-16,-2-7-1 16,3-1 1-16,2-10-2 15,1 0 1-15,-3 2-1 16,-6 3 1-16,-10 3-1 16,-5 0 1-16,-3 2-1 15,-9 6 1-15,-6 2-1 16,-3 1 1-16,-3 7-1 0,-3 3 0 15,6 0 0-15,0 10 1 16,6 1 0-16,3 2 0 16,3 0 0-16,6-5 0 15,9 0 1-15,3-3 0 16,5-2-1-16,4-3 1 16,0 0-1-16,-1-8 1 15,-2-8-3-15,-3-6 1 0,-3-9-3 16,-12-7 1-16,-6-1-1 15,-12-1 0-15,-15-2 0 16,-9 2 1-16,-9 5 1 16,0 1 1-16,-5 10 1 15,-4 3 0-15,1 5 1 16,2 0 0-16,9 8-1 16,3 5 1-16,7 3-1 15,5 3 1-15,6 2-1 16,6 3 1-16,6-3-1 15,15 0 1-15,11-2 0 16,4-3 0-16,6 0 1 16,6-8 1-16,-1 0-1 15,1-3 0-15,-3-10-1 16,-4 5 1-16,-5-3-1 16,-3 1 1-16,-3 2-4 15,-3 0 1-15,-7 5-1 16,1 3 0-16,-6 8 0 0,-3 3 0 15,-6-1 0-15,0 4 0 16,-3 7 1-16,3 3 1 16,-3-3-1-16,0 8 1 15,0-5 0-15,3 2 1 16,6-7-1-16,6 2 1 16,3-5 1-16,3-8 1 15,6 0-1-15,-3-8 0 16,-1-8 0-16,-5-6 1 0,3-9-1 15,-3-4 1-15,0 1-2 16,0-1 0-16,-3 1-1 16,-3 10 1-16,-3 3-2 15,0 2 0-15,-6 6 0 16,-3 5 0-16,-3 8 0 16,0 8 1-16,0 5-1 15,0 8 1-15,3-5 0 16,3 2 1-16,3 1 0 15,3-9 0-15,6-2 0 16,3-5 1-16,8-3-1 16,4-8 1-16,6-8-1 15,0-3 1-15,2-8-2 16,4-7 1-16,6-3-2 16,-4 0 1-16,7 8-2 15,-3-3 0-15,-1 11 0 16,-2 5 0-16,-6 0-1 15,-7 13 0-15,-5 3 0 0,-9 5 1 16,-6 6 2-16,-9 10 0 16,-6 0 1-16,-9 0 0 15,-6-5 2-15,-2-8 1 16,-10 5-1-16,3-8 1 16,-3-5-3-16,1-3 1 15,2-2-3-15,6-3 1 16,6-3-6-16,3-2 0 0,15-3-5 15,15-2 1-15</inkml:trace>
  <inkml:trace contextRef="#ctx0" brushRef="#br0" timeOffset="154902.9333">23472 15965 27 0,'9'-8'13'0,"-6"3"-8"15,-3 5 20-15,0 2-25 16,0 4 0-16,-3 2 0 16,-3 7 1-16,-6 12-1 15,-6 10 1-15,-3 21-1 0,0 6 1 16,10-1-1-16,-1 1 0 15,6 2-4-15,3-8 0 16,3 3-5-16,-9 2 0 16</inkml:trace>
  <inkml:trace contextRef="#ctx0" brushRef="#br0" timeOffset="155074.7843">23231 16986 22 0,'9'0'11'0,"9"6"4"0,-15-6 15 0,8 2-23 16,-5 1 1-16,-3-3 0 15,0 0 0-15,-3 2-16 16,-3-2 0-16,-17 14-2 16,-4-4 1-16</inkml:trace>
  <inkml:trace contextRef="#ctx0" brushRef="#br0" timeOffset="156352.0606">11845 11512 20 0,'-8'-5'10'0,"25"15"-12"16,-5-4 10-16,18 2-8 15,21 10 1-15,20 1-1 16,21 2 0-16,27 5 0 16,27-2 0-16,21 5 0 15,29 0 1-15,31-8 0 16,26-7 1-16,15 2 0 0,29-1 0 0,10 1 0 16,2 3 1-16,-5 2-1 15,-9-3 0-15,-21-2-1 16,-27-5 0-16,-24-3-1 15,-24-11 0-15,-5-10-1 16,-25-6 1-16,-11-10 0 16,-18-13 1-16,-12-21-1 15,-9-17 0-15,-9-7 1 16,-9-35 0 0,10-142-1-1,-37 28 1-15,-26 6-1 16,-37 18 0-16,-28-2-1 15,-34 21 1-15,-32 23-1 0,-36 6 0 16,-48 14 0-16,-35 9 0 16,-37 22-1-16,-31 24 0 15,-28 16 0-15,-27 18 0 16,-26 24 0-16,-12 16 1 31,-9 26 0-31,-15 37 0 0,9 38 2 16,0 23 0-16,21 42 0 15,17 22 1-15,34 31-1 16,35 17 0-16,42 18 0 16,56 18 1-16,60-13-2 15,77 0 0-15,84-21 1 16,104-16 0-16,131-2-1 16,145-17 0-16,138-18-6 15,80-29 1-15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12:11.664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</inkml:definitions>
  <inkml:trace contextRef="#ctx0" brushRef="#br0">14533 3328 19 0,'-3'-7'9'0,"9"-9"-9"15,-6 16 10-15,0 0-10 16,3 2 1-16,-3 4 0 16,0 2 1-16,-3-1-2 15,-3 9 0-15,0 8 0 0,3-3 1 16,0 8-1-16,3-10 1 16,0 7-1-16,6-2 1 15,3-8-1-15,9-11 1 16,6-5-1-16,9-13 1 15,8-5-1-15,4-1 1 16,0 3-1-16,-4 8 0 16,-2 8-1-16,-3 8 0 15,-6 8 1-15,-10 13 0 0,-8 3 0 16,-6 2 0-16,-9 1 1 16,-3-1 0-16,-6 3 1 15,-2-10 0-15,-4-1-3 16,-3-7 0-16,-3-9-5 15,0-5 0-15</inkml:trace>
  <inkml:trace contextRef="#ctx0" brushRef="#br0" timeOffset="217.9866">14635 3286 16 0,'0'0'8'0,"5"-13"0"16,-2 8 8-16,3-3-15 15,3-3 0-15,3-2 0 16,6-8 0-16,9-8-4 0,6-6 1 16,2 1-4-16,7 5 0 15</inkml:trace>
  <inkml:trace contextRef="#ctx0" brushRef="#br0" timeOffset="582.754">15343 3191 17 0,'-6'3'8'0,"-9"44"-4"31,9-28 11-31,0-1-15 16,0 6 1-16,3 2-1 16,6 1 1-16,6-3-1 0,3-6 0 15,9-5 1-15,12-13 1 16,2-10 0-16,-2-3 0 15,-3-6 1-15,-6-5 0 16,-6-7 0-16,-7-1 0 16,-11-3-1-16,-8-4 0 15,-10 12-3-15,-9 11 1 16,-6 14-4-16,-3 2 1 16,-2 8-5-16,2 5 0 15,6 11-1-15,6-6 1 0</inkml:trace>
  <inkml:trace contextRef="#ctx0" brushRef="#br0" timeOffset="866.2603">15798 2913 19 0,'0'40'9'0,"0"47"-11"16,3-55 17-16,0 0-15 15,0 10 1-15,3 0 0 0,-3-7 1 16,6 2-2 0,0 0 1-16,0-3 0 0,3 1 1 15,-6-9-1-15,0 0 1 16,0-2-1-16,0-8 1 16,-3 3-3-16,-3-6 0 15,-3-8-6-15,0-10 1 16,6-16-1-16,3-11 1 15</inkml:trace>
  <inkml:trace contextRef="#ctx0" brushRef="#br0" timeOffset="1116.3147">15617 2987 22 0,'-18'-3'11'0,"9"-7"-9"15,9 10 22-15,0 0-25 16,9-8 1-16,6-5 0 15,12-3 0-15,14 3 0 16,-2 2 0-16,3 3 0 16,2 5 0-16,-2 6-1 15,-6 8 1-15,-7 7-1 16,-8 6 0-16,-9 5 1 16,-9 3 0-16,-12 2 0 15,-6-5 1-15,-3-2-2 16,1-6 0-16,-1-8-6 15,3-2 1-15</inkml:trace>
  <inkml:trace contextRef="#ctx0" brushRef="#br0" timeOffset="1359.9547">16034 2373 21 0,'-3'6'10'0,"8"23"-9"0,-5-27 14 0,3 27-15 16,3 16 1-16,0 11 0 15,3 5 0-15,0 2-1 0,6-2 0 16,0 3-1-16,3-3 1 16,0-6-3-16,-3-7 0 15,-4-9-3-15,-2-9 0 16</inkml:trace>
  <inkml:trace contextRef="#ctx0" brushRef="#br0" timeOffset="1586.287">15977 2733 23 0,'36'-26'11'0,"26"-9"-13"15,-41 22 20-15,6 8-19 16,0 5 0-16,-1 10 0 0,-2 9 0 16,-3 10 2-16,-3 8 0 15,-6 3-1-15,0 2 0 16,-3-2-1-16,0-6 0 16,-1-2-5-16,1-11 1 15</inkml:trace>
  <inkml:trace contextRef="#ctx0" brushRef="#br0" timeOffset="2376.1068">16513 2664 17 0,'-15'22'8'0,"-6"25"-9"15,18-39 11-15,-3 8-9 16,3 8 0-16,6-3-1 15,0 0 1-15,3 0-1 0,6-5 0 16,6 0 2-16,0-11 0 16,2-2 0-16,1-3 0 15,-3-3 1-15,0-2 0 16,-6-11-1-16,-3-2 1 16,-6-6-3-16,-9-8 0 15,-6 3-1-15,-3-3 1 16,0 8-2-16,3 6 0 15,0 2-1-15,3 3 1 16,4-3 0-16,5-3 0 0,8 1 0 16,10-1 1-16,6 3-1 15,6-2 1-15,0 7 0 16,-4 11 0-16,-2 0 1 16,-3 6 0-16,-3 12 1 15,-6 9 1-15,0-1-1 16,-6 1 1-16,0-4 0 15,-3-1 0-15,3-7 0 16,0-4 0-16,-3 2 0 16,2-5 0-16,1-8 0 15,3 0 1-15,-3 0 0 16,6-13 0-16,0-3-1 16,0-2 0-16,0 4-1 15,0-4 0-15,0 7-3 16,3 3 0-16,-3 8-1 15,-1 0 1-15,-2 3 0 16,3 2 0-16,0 3 0 0,0-5 0 16,3-1 2-16,3-2 1 15,-3-2 0-15,3-6 1 16,-1-3 0-16,-2-5 0 16,0-2 0-16,0-1 0 0,0-4-1 15,0-7 1-15,0 4-1 16,3-6 0-16,-4 6-2 15,4 5 1-15,0-3-3 16,3 13 1-16,3 9-1 16,3 2 1-16,-1 5 0 15,-2 8 1-15,3 6 0 16,-9 2 1-16,-3-3 1 16,-3 3 0-16,-3-13-1 15,-3 0 1-15,-3 0-6 16,-6-2 1-16,-9-4-3 15,-9-4 1-15</inkml:trace>
  <inkml:trace contextRef="#ctx0" brushRef="#br0" timeOffset="2545.1663">16781 2281 34 0,'-3'0'17'0,"9"18"-52"15,0-10 34-15,2-3-2 16,1-5 0-16</inkml:trace>
  <inkml:trace contextRef="#ctx0" brushRef="#br0" timeOffset="5291.034">16349 5159 14 0,'6'-2'7'0,"-6"4"-3"0,0 1 8 16,-3 2-11-16,-6 6 1 16,0-1 0-16,-3 4 0 15,0 2-3-15,0 2 1 16,3 1 1-16,4-6 0 15,2-3-1-15,6-2 1 16,5-5-1-16,16-6 1 16,6-2-2-16,3 0 1 15,0-1-1-15,2 6 0 16,-2 6-1-16,0 7 1 16,-9 3 0-16,-4 8 0 0,-5 7 0 15,-6 1 1-15,-6 0 1 16,-3 0 0-16,-9-3 1 15,-3 0 0-15,-3-8-1 16,-2-2 0-16,-7 2-4 16,-6-8 1-16,-3-2-4 15,1-9 1-15</inkml:trace>
  <inkml:trace contextRef="#ctx0" brushRef="#br0" timeOffset="5505.1512">16406 5186 24 0,'-9'-5'12'0,"26"2"-16"16,-11 0 23-16,9-5-18 0,6 0 0 15,6-2 0-15,9-3 1 16,-4 2-7-16,1 0 1 15,0 1-3-15,-3 7 1 16</inkml:trace>
  <inkml:trace contextRef="#ctx0" brushRef="#br0" timeOffset="5867.2518">16992 5278 12 0,'-6'11'6'0,"-9"18"0"16,15-21 6-16,-3 5-12 15,-3 6 0-15,0-1 0 0,3 4 0 16,3-1 1-16,0-3 0 15,6-5 1-15,3-2 0 16,3-6 0-16,3-2 1 16,0-11 1-16,3 0 0 15,-3-5-1-15,-4 2 1 16,-2-5-4-16,-6 6 1 16,-9-1-3-16,-5 3 1 15,-4 0-4-15,-9 3 0 16,-3 5-4-16,-3 3 0 15</inkml:trace>
  <inkml:trace contextRef="#ctx0" brushRef="#br0" timeOffset="6101.682">17239 5395 9 0,'-6'37'4'0,"-6"16"2"16,6-37 3-16,0 7-7 16,-3 9 1-16,0-5 0 15,0-1 0-15,1-2-4 16,2-3 1-16,0-2 2 16,3-6 1-16,0-3-3 15,0-2 1-15,0-5-6 16,3-3 1-16</inkml:trace>
  <inkml:trace contextRef="#ctx0" brushRef="#br0" timeOffset="6380.8129">17153 5323 27 0,'-3'0'13'0,"3"0"-9"0,3-2 23 16,6-6-29-16,3-3 1 16,2 1-2-16,7-1 0 15,6 3 3-15,3 3 0 16,0 7-4-16,-4 6 1 16,-5 8 0-16,0 5 1 15,-12 9 0-15,-6 1 1 0,-9 4 0 16,-6-4 1-16,-6-4-1 15,0-3 0-15,0-3-4 16,-2-8 0-16</inkml:trace>
  <inkml:trace contextRef="#ctx0" brushRef="#br0" timeOffset="6623.4546">17525 5040 19 0,'-6'-5'9'0,"9"16"-9"16,-3-9 13-16,0 6-12 15,0-3 1-15,0 25-1 16,0-9 1-16,-3 16-3 0,0 8 0 16,0 0 2-16,3 10 1 15,0-7-4-15,3-6 1 16,0-5-3-16,0-8 0 0,3-10-2 15,3-11 1-15</inkml:trace>
  <inkml:trace contextRef="#ctx0" brushRef="#br0" timeOffset="6873.9218">17418 5286 18 0,'3'3'9'0,"-3"-6"-9"0,0 3 16 0,9-2-16 0,8-4 0 16,13 4 0-16,9-1 0 16,0 3-1-16,-4 5 1 15,-5 3-2-15,-3 6 1 16,-3 4 0-16,-4 3 0 16,-8 8-1-16,0 1 1 15,-3-1 1-15,-3-3 0 16,-3-5-3-16,0 3 1 15,0-5-2-15,3-9 0 0</inkml:trace>
  <inkml:trace contextRef="#ctx0" brushRef="#br0" timeOffset="7464.5589">17912 5318 12 0,'-15'16'6'0,"6"5"-8"16,3-8 9-16,3 1-7 15,0 4 0-15,0 3 0 16,0-2 0-16,6-3 0 0,3 0 1 16,3-3 0-16,6-5 1 15,3-3 0-15,-1-10 0 16,4-3 0-16,0-3 1 15,-3-2-1-15,-6-6 0 16,-3 1-2-16,-6-1 1 31,-9 1-2-31,-6-1 1 16,-3 4-1-16,-3 1 1 16,3 1-2-16,3 2 1 0,4 1-2 15,2-1 1-15,6 1-1 16,11-4 1-16,10 4-1 15,3 2 1-15,3 3 0 16,0 5 1-16,-1 8 1 16,-2 5 0-16,-6 5 1 15,-3 4 1-15,-6 4 0 16,-3 0 1-16,-3 1-1 16,-3-1 0-16,0-4-1 0,0-7 1 15,0-4-1-15,3-3 1 16,3-8-3-16,0-5 1 15,3-9-2-15,3 1 1 16,3-3-2-16,2 0 1 16,-2 1-2-16,0 1 1 0,-3 4-1 15,0 4 1-15,-6 9 0 16,0 5 0-16,0 3 2 16,0 5 0-16,3-3 0 15,3 3 0-15</inkml:trace>
  <inkml:trace contextRef="#ctx0" brushRef="#br0" timeOffset="7670.7023">18629 5342 9 0,'15'-21'4'0,"-3"10"-3"0,-6 9 11 16,0 4-11-16,3 1 0 15,3 2 1-15,-1 3 1 16,1 3-4-16,-3 7 1 15,-3-2 2-15,-3 5 0 0,-6-2-3 16,-3 2 0-16,3 0-3 16,-6-8 0-1</inkml:trace>
  <inkml:trace contextRef="#ctx0" brushRef="#br0" timeOffset="33175.4955">1618 10147 4 0,'30'42'2'0,"11"0"2"0,-14-26 2 0,15 5-6 15,17 6 1-15,16-9 0 16,20 1 0-16,18-1-2 16,15-4 1-16,15-6 0 15,9-3 1 1,6-5 1-16,5-5 0 0,13-14 0 16,3-10 0-16,2-8 1 15,-2-16 1-15,-10-2-1 16,1-6 1-16,-21-3-2 15,-9-10 1-15,-15 0-1 16,-21-3 1-16,-12-2-1 16,-20 7 0-16,-16-4-1 15,-14-6 1-15,-24-11-3 16,-21 0 0-16,-27 1-1 16,-24 2 0-16,-32-5-1 15,-18-6 1-15,-15 11-1 16,-18 6 1-16,-9 9 1 15,-9 12 1-15,-5 5-1 16,-1 10 1-16,-12 8 0 16,-5 19 0-16,-10 16-1 15,-11 10 0-15,-4 19-1 16,-11 16 1-16,9 26-1 0,8 11 0 16,22 2-1-16,17 19 1 15,21 16 0-15,21 5 0 16,20 2 1-16,22 14 0 15,26-5 1-15,22-6 1 16,26-7 0-16,15-6 1 16,23-13 0-16,34-11 1 15,23-10-4-15,54-19 1 16,53-18-3-16,45-24 0 16</inkml:trace>
  <inkml:trace contextRef="#ctx0" brushRef="#br0" timeOffset="38845.1413">8428 9895 9 0,'0'-2'4'0,"0"7"5"0,0-5 4 15,0 3-12-15,0-3 0 16,0 0 1-16,0 0 0 0,0 0-2 16,0 0 0-16,6 0 2 15,9 0 1-15,6-3-1 16,6 0 0-16,0-5-1 16,-1 6 1-16,1-1-2 15,-3 1 1-15,0-4-1 16,-3 6 0-16,-6 0-1 15,-4-2 1-15,-2-1-1 16,-3 3 1-16,-6 0 0 0,-3 5 0 16,-3-5 0-16,-5 3 1 15,-10-3-1-15,-6 0 1 16,-3 3-1-16,0-1 1 16,4-2-1-16,2 0 0 15,3-2 0-15,6 2 0 16,0 0 0-16,6 2 0 15,3-2 0-15,6 3 0 0,6-1-1 16,15-2 1-16,9-2 0 16,3 2 0-16,5-3 0 15,1 3 0-15,-3 3-1 16,-4-1 1-16,-5 1-3 16,-6 0 1-16,-9-1-4 31,-12 1 0-31</inkml:trace>
  <inkml:trace contextRef="#ctx0" brushRef="#br0" timeOffset="45931.5903">1380 8080 10 0,'0'0'5'0,"-9"0"3"0,9 0 5 16,0 0-13-16,0 0 1 15,0 0 1-15,0 0 0 16,0 0-3-16,0 0 1 16,0 0 1-16,9 0 1 15,0 0-1-15,0 0 1 0,6 0 0 16,5-2 0-16,10-4 0 15,0 1 0-15,0-3-1 16,3 3 1-16,-13 2-1 16,4-5 1-1,0 0-2-15,-6 3 1 16,0 0 0-16,-3-3 0 16,-1-3-2-1,4 6 1-15,-9 0-1 16,0 5 0-16,-6 2-1 15,3-2 1-15,0 6-1 16,3-1 0-16,-6 6 1 16,3 7 1-16,3 8 0 15,-6 1 0-15,3 5 0 16,0-1 1-16,3 4 0 16,0-6 0-16,0 0-1 15,-7-2 1-15,4-6 0 16,0-5 0-16,-3-3 1 15,0-3 0-15,0-2 0 16,0-2 0-16,-3-4-2 16,0 1 0-16,-3-3-5 15,0-3 1-15,0 1-5 0,3-9 1 16</inkml:trace>
  <inkml:trace contextRef="#ctx0" brushRef="#br0" timeOffset="46145.4129">1657 8297 20 0,'-12'-2'10'0,"15"2"-7"16,-3-6 15-16,0 6-17 0,3-5 0 15,6-3-1-15,6-10 1 16,8-1-2-16,4 3 0 15,6 3-3-15,-6 2 1 16,-1 1-4-16,4 2 1 16</inkml:trace>
  <inkml:trace contextRef="#ctx0" brushRef="#br0" timeOffset="47568.8252">2335 8120 25 0,'-6'-18'12'0,"-14"2"-12"15,14 10 21-15,-3 4-22 16,-3 2 1-16,0 5-2 0,-6 3 1 16,3 8 0-16,-6 5 1 15,6 8-2-15,4 5 1 16,2-2-1-16,6-3 1 16,3-2 0-16,0-9 1 15,3-4 0-15,6-7 1 16,-1-1 1-16,4-9 0 15,0-5 1-15,3-5 0 16,-6-8-1-16,0-6 1 16,0 1-2-16,-3-9 1 15,3 1-2-15,-9 2 1 0,3 1-3 16,3 1 1-16,-6 4-1 16,3 5 1-16,-3 2-2 15,3 9 0-15,-3 10 1 16,0 2 0-16,0 6 0 15,0 3 1-15,0 7 0 16,0 4 0-16,0 4 1 16,6-2 0-16,0-3-1 15,0 0 1-15,2 0 0 16,1-5 1-16,0 0 0 16,3-5 0-16,0-6 0 15,6-5 0-15,-3-3 1 16,3-5 0-16,-6 0-1 15,3 1 1-15,-4-4-1 16,1 0 1-16,-3-2-1 16,-3 3 1-16,0-1-1 0,0 3 1 15,-3 0-2-15,0 3 0 16,0 0-1-16,-3 5 0 16,0 0-2-16,3 0 0 15,-3 2 0-15,3 3 0 16,6 3 1-16,-6 3 0 15,3-3 1-15,3 0 0 16,-3 0 1-16,6 0 1 16,-3 0-1-16,0-6 1 15,2 1 0-15,4-3 0 0,0-3-1 16,6-2 1-16,6-6-1 16,-3-2 1-16,2-3-1 15,-2-2 1-15,3 5 0 16,-12-1 0-16,0 1 1 15,-3 0 1-15,-3 0-1 16,-3 2 0-16,-6 3-2 16,-3 3 0-16,-3 8-1 15,0-1 1-15,-9 1-3 16,3 2 1-16,0 3-1 16,3 3 1-16,0-3 0 15,3-1 1-15,3 1 0 16,0 0 1-16,3-2-1 15,0-1 1-15,3-2 0 16,3-3 0-16,3 0 0 16,0-3 0-16,3 0 0 0,-3 1 0 15,0-1-1-15,3 3 1 16,-6 3-2-16,3 2 1 16,0 3 0-16,-4 2 0 15,1 1-2-15,3 0 1 16,3 5-1-16,3 5 0 15,0 5-1-15,0 1 0 16,-6-4 0-16,0 1 0 16,0-3 2-16,-6-2 1 15,-6-1 2-15,-6-2 0 16,-6 0 3-16,3-5 1 0,-6-1 0 16,6-2 0-16,0-5 0 15,-3-3 0-15,4-5-2 16,5-6 1-16,3-2-2 15,9-11 1-15,2-2-3 16,7-4 1-16,3-1-1 16,3-1 0-16,0 3 0 15,0 0 1-15,-3 5 0 16,-4 0 1-16,-2 8 0 16,-3 0 0-16,-3 6-1 15,3 2 1-15,-9 0-3 16,0 3 0-16,0 5-2 15,0 2 1-15,0 4-1 16,0 4 0-16,0 3 0 16,0-2 1-16,0 2 1 15,3 0 1-15,3 1-3 0,3-4 1 16,3-4-4-16,3-4 0 16</inkml:trace>
  <inkml:trace contextRef="#ctx0" brushRef="#br0" timeOffset="47829.0578">3279 7681 11 0,'0'0'5'0,"-6"10"3"0,3-7 4 15,3 5-11-15,-6 5 1 16,0 8 0-16,0 9 0 15,3 1-3-15,0 4 0 16,0 4 2-16,0-7 1 16,0 3-3-16,0-1 1 15,0-5-2-15,0 0 0 16,3-5-3-16,0-6 0 16,0-4-1-16,-6-4 1 0</inkml:trace>
  <inkml:trace contextRef="#ctx0" brushRef="#br0" timeOffset="48172.9009">3169 8057 13 0,'-9'-14'6'0,"9"12"-3"16,0 2 13-16,0 0-15 15,0 0 1-15,6-3-1 16,6 3 0-16,6-3-2 16,5-5 1-16,4-10-1 15,6-1 1-15,0 4-2 16,-1-9 1-16,-2 3-1 15,0 5 0-15,-9 0 1 16,-3 5 0-16,-6 3 1 16,-1 3 1-16,-8 2 0 15,-6 3 1-15,0 3 1 16,-8 0 0-16,2 2-1 0,-3 3 0 16,3 0-1-16,0 2 0 15,3-2-1-15,0-2 1 16,0 2-1-16,3 2 0 15,3-5-1-15,6 6 0 16,9-3-2-16,9-3 0 16,2-2-3-16,-5 0 1 15,6 4-1-15,0-1 1 16</inkml:trace>
  <inkml:trace contextRef="#ctx0" brushRef="#br0" timeOffset="48219.7802">3577 8064 1 0,'-39'8'0'0</inkml:trace>
  <inkml:trace contextRef="#ctx0" brushRef="#br0" timeOffset="48421.0928">3279 7623 35 0,'6'-3'17'0,"-6"6"-42"16,-6 5 17-16,-9 0 4 16,3 5 0-16</inkml:trace>
  <inkml:trace contextRef="#ctx0" brushRef="#br0" timeOffset="51679.7229">919 16066 13 0,'0'-6'6'0,"5"33"-2"16,-5-17 6-16,3 6-10 16,-3 5 1-16,0 11 1 15,0-3 0-15,0 0-3 16,0-5 1-16,0-5 1 0,0-4 1 15,0-4 0-15,0-3 0 16,0-5-1-16,0-9 1 16,0-7-1-16,0-8 0 15,-3-6-1-15,0 6 0 16,-5-10-1-16,-1-1 1 16,0 5-1-16,0 6 1 15,-6 5-1-15,3 8 1 16,-12 6 0-16,9 2 0 0,-6 16 0 15,-2 7 1-15,-4 14-1 16,3 8 0-16,6 11 0 16,0 0 1-16,6 7-1 15,9 8 1-15,6 1-1 16,6 5 1-16,6-3-1 16,9-13 1-16,0-8 0 15,12 2 0-15,-4-13 0 16,10-7 0-16,-6-9 0 15,2-13 0-15,1-5-2 16,0-16 1-16,-6-7-5 16,-4-17 1-16,1-18-3 15,-6-14 1-15,-6-7-2 16,-3 5 1-16</inkml:trace>
  <inkml:trace contextRef="#ctx0" brushRef="#br0" timeOffset="52132.891">1282 16261 13 0,'6'3'6'0,"3"31"-1"0,-9-20 12 15,-6 15-16-15,6-8 1 16,-3 13 0-16,-6 9 0 16,-6-1-3-16,6 16 1 15,3 3 2-15,3-5 0 16,3-6-1-16,-6 0 1 16,6-10-1-16,0-8 1 15,0-11 0-15,0-5 1 16,0-3-1-16,6-3 1 15,-6-18-1-15,0-7 1 0,0-9-2 16,0-21 1-16,-6-6-2 16,6-9 0-16,0-4-1 15,6-7 0-15,-6-1-1 16,9 6 0-16,0 11 0 16,6 7 0-16,-3 14 0 15,5 12 0-15,4 14 0 16,-3 11 1-16,6 16 0 15,-6 18 0-15,-3 5 1 16,3 11 1-16,2 10 0 16,1 6 1-16,0 5-1 15,0-2 1 1,6-1 0 0,-12-15 1-16,2-11-1 15,-8-14 1-15,0-4-3 16,-3-17 1-16,-9-2-7 0,0-16 1 15,-6-15-4-15,3-22 0 16</inkml:trace>
  <inkml:trace contextRef="#ctx0" brushRef="#br0" timeOffset="52374.2659">1213 16648 28 0,'-3'0'14'0,"6"-3"-21"0,3 0 23 0,3-2-15 15,9-3 0-15,6-5-1 0,6 0 1 16,2-6-2-16,1-2 0 16,6 2-2-16,-4 1 1 15,1 7-4-15,-3-5 0 16,0-2-1-16,-1-3 1 15</inkml:trace>
  <inkml:trace contextRef="#ctx0" brushRef="#br0" timeOffset="52780.4838">1675 16285 28 0,'0'8'14'0,"8"18"-25"16,-5-18 31-16,3 6-20 16,0 4 0-16,-3 3 1 15,3 3 1-15,-3 5-2 16,3 3 1-16,3 5 1 16,-9-8 1-16,3 8-1 15,0-8 1-15,0 3-1 16,0-5 1-16,3-1-2 15,0-8 1-15,-6-4-1 16,9 2 0-16,-6-3 0 16,3-3 0-16,-3-4 0 15,6 2 1-15,0 0-1 16,6-8 1-16,2 5-1 0,4-5 0 16,6-5 0-16,6 2 0 15,0-5-3-15,2 0 1 16,-2 3-4-16,-6-1 1 15,-3 4-4-15,-1 2 0 16,-5 2-3-16,0-2 1 16</inkml:trace>
  <inkml:trace contextRef="#ctx0" brushRef="#br0" timeOffset="53844.5006">2523 16296 27 0,'3'-11'13'0,"3"11"-17"16,0 5 25-16,-6 3-19 15,3 6 1-15,3 4 0 0,-6 3 1 32,0 0-5-32,0-2 0 0,0-3 3 0,0-3 1 31,-6-5-1-31,0 0 1 16,0-11-2-1,0-10 0-15,0-3-1 16,3-13 0-16,-9 3-1 15,3-14 1-15,0 8-2 16,0 6 1-16,6 5-1 16,-6 5 1-16,3 5-1 15,-6 11 0-15,1 13 1 16,-1 14 0-16,-3 7 0 0,0 8 1 16,3-4-1-16,-6 4 1 15,9 3 1-15,3 0 0 16,3 0 0-16,3 0 1 0,3 0-2 15,3-8 1-15,0-5 0 16,6-6 0-16,0-2 0 31,3-8 1-31,9-8-1 16,-3 0 1-16,-1-16-2 16,4-6 1-16,-3-9-1 15,-3-4 1-15,-3-7-1 0,3-6 0 16,-6 6-1-16,-1-1 0 15,1 9 0-15,0 2 0 16,-3 8 0-16,-3 3 1 16,0 2-2-16,0 11 1 15,-6 0 0-15,6 3 0 16,-3 13 0-16,0 2 1 16,0 1 0-16,0 7 0 0,3 6 0 15,3-3 0-15,-6-2 1 16,6-6 0-16,3 0 0 15,-1-3 1-15,1-7-1 16,3-8 1-16,0-3-1 16,0-14 0-16,0 1 0 15,0-8 0-15,-3-13-1 16,0 2 1-16,0-8-2 16,-1 6 1-16,4 5 0 15,-9 2 0-15,3 9-1 16,-3 2 1-16,0 8-1 15,-3 8 0-15,0 11 1 16,-3 4 0-16,0 9-1 16,0 5 1-16,9-2-1 15,-6 10 1-15,9 0 0 16,0 3 1-16,3-6-3 16,3-5 1-16,2-5-4 0,1-8 1 15,0-8-5-15,3-11 0 16</inkml:trace>
  <inkml:trace contextRef="#ctx0" brushRef="#br0" timeOffset="54200.9102">3312 16306 30 0,'-12'16'15'0,"9"26"-19"16,3-26 24-16,0 0-21 15,0 0 1-15,0 13 2 16,0 3 1-16,0 5-3 16,0 0 1-16,0 3 1 15,0 2 1-15,0-2-1 0,0-6 1 16,0-7-1-16,3-1 0 16,0-7-1-16,-3-6 1 15,6-3-1-15,6-4 1 16,0-6-1-16,8-6 1 0,4 1-2 15,12-5 0-15,-12 7-1 16,2-2 1-16,1 5-2 16,0 0 0-16,0 8-2 15,-3-1 0-15,-1 1-4 16,-2 3 0-16,0 0-3 16,-3-3 1-16</inkml:trace>
  <inkml:trace contextRef="#ctx0" brushRef="#br0" timeOffset="54727.3799">3815 16399 31 0,'-18'10'15'0,"0"22"-23"16,18-24 28-16,0 8-20 15,0 5 0-15,-3 3 0 16,0 8 0-16,0 2 1 16,0-2 1-16,0 2-1 0,0-2 1 15,0-6 0-15,0-4 0 16,3-6 1-16,0-1 1 16,0-9-1-16,0-6 0 15,0-11-1-15,0-10 0 16,0-8-1-16,3-13 1 15,3-6-2-15,6-10 0 16,3-1-2-16,3 4 1 16,3 7 0-16,-4 11 1 0,-5 8-1 15,3 11 0-15,-3 18 0 16,0 15 1-16,0 9 0 16,0 8 0-16,0 13 0 15,-3 0 0-15,0 16 1 16,-3 0 0-16,0-3 0 15,-1-8 1-15,1-5-2 16,-3-5 1-16,0-11 0 16,0-5 0-16,-3-11-2 15,0-10 1-15,0-11-3 16,0-8 0-16,0-8-4 16,0-5 1-16,3-3-4 15,-3 3 0-15,3 5 0 16,-3 3 0-16</inkml:trace>
  <inkml:trace contextRef="#ctx0" brushRef="#br0" timeOffset="54899.1965">3803 16579 13 0,'-30'0'6'0,"24"-8"5"0,6 8 9 16,0 0-18-16,0 0 1 16,9-3 1-16,6 3 1 15,12 0-6-15,5 0 0 16,4 0 2-16,6 0 1 15,-1-5-7-15,1 0 0 16,0-3-4-16,-6-3 1 16</inkml:trace>
  <inkml:trace contextRef="#ctx0" brushRef="#br0" timeOffset="55137.1513">4389 16420 40 0,'-6'19'20'0,"15"23"-30"16,-3-21 41-16,-3 3-31 15,0 8 0-15,-6 5 0 16,0 0 0-16,0 0 0 16,-6-3 0-16,3-7-1 15,3 2 1-15,0-8-2 0,3-5 1 16,-3-3-4-16,3-10 0 15,-3-6-5-15,3-23 0 16</inkml:trace>
  <inkml:trace contextRef="#ctx0" brushRef="#br0" timeOffset="55721.5539">4002 16420 37 0,'-6'-8'18'0,"21"8"-26"32,-6 0 32-32,6-3-23 15,6-2 1-15,9-3 0 16,8-5 0-16,19-3-3 16,11-2 0-16,7-4 2 0,5-7 0 15,0 0-1-15,-5 5 0 16,-7 3 0-16,-5 11 0 15,-16-4 0-15,-11 6 0 16,-6 3 0-16,-12 5 0 16,-12 8 0-16,-12-3 0 15,-12 3 0-15,-6 0 1 16,-9 6-1-16,-2-1 1 0,-1-3-1 16,0 1 0-16,6 2 0 15,7-5 0-15,2 8-1 16,9-3 0-16,3 3 0 15,6-3 0-15,9 1 0 16,9-4 1-16,6-2-1 16,2 0 0-16,7-3-1 15,9 1 0-15,-6-4 0 16,-7 4 0-16,-2-1 0 16,-6 5 0-16,-9 1 0 15,-9 5 1-15,-9 5 1 16,-6 8 0-16,-3 0 0 15,-2 11 1-15,-4 5 0 16,0-3 1-16,3-5-1 16,6-2 0-16,6-4 0 15,9-4 1-15,6-9-1 16,6-12 0-16,12 2-3 16,9-16 0-16,5-6-4 0,4-9 1 15,0-4-4-15,5-7 0 16</inkml:trace>
  <inkml:trace contextRef="#ctx0" brushRef="#br0" timeOffset="56237.1735">5062 16224 34 0,'-18'13'17'0,"-3"40"-21"0,15-34 33 0,0 13-29 15,0-6 0-15,3 3 1 16,0 3 1-16,0 2-2 15,3 1 0-15,3-6 1 16,0-3 1-16,0-2-1 16,0-11 0-16,0-2-1 15,3-3 0-15,0-8-4 16,3-8 1-16,0-8-2 16,0-10 1-16,-3-1-1 15,0 1 0-15,-3-6 1 16,0 3 0-16,-3-8 3 15,0 5 0-15,-3 3 2 16,-3-3 1-16,0 14 2 16,0-1 0-16,3 3 0 15,0 6 0-15,0-1-1 16,3 3 1-16,0 8-1 16,3 0 0-16,9 8-2 0,6 3 1 15,12 5-1-15,8 2 0 16,10 11 0-16,0 6 0 15,-1-4-1-15,-5 9 1 16,-6 5-1-16,-10 8 1 16,-11 0 0-16,-15 8 0 15,-12 2 0-15,-20-13 1 16,-19 1-7-16,-17-6 1 16,-7-8-7-16,-14-16 0 15</inkml:trace>
  <inkml:trace contextRef="#ctx0" brushRef="#br0" timeOffset="104256.0763">1859 9856 12 0,'-6'-14'6'0,"6"22"-1"16,0-8 7-16,0 3-12 15,-3 0 0-15,3-1 2 16,-6 4 0-16,3-1-2 15,3-2 1-15,0-1 1 16,0 1 0-16,0-3 1 0,0 3 0 16,0-1-2-16,9 3 1 15,-6-2-1-15,6 0 1 16,3-1 1-16,0 1 0 16,3-6-1-16,3 1 0 15,-1-4 0-15,-2 1 1 16,6 0-1-16,0 0 1 15,-6-1-3-15,0 4 1 16,-3-1-1-16,-3 6 1 16,-6-3-1-16,3 0 0 15,-6 2 0-15,0 4 0 0,-9-4 0 16,-6 4 1-16,0-1-1 16,-3-3 1-16,6 1-1 15,-9-3 1-15,3 0-1 16,1 0 1-16,-1 3-1 15,0-6 1-15,0 6-1 16,3-1 0-16,6 1 0 16,-6 0 0-16,6-3 0 15,3 0 1-15,3 0-1 16,-3 0 0-16,4 0-1 16,2 0 1-16,8 0-1 15,-2 0 0-15,6 0-2 16,3 0 1-16,0 0-4 15,-3 2 1-15,3-2-5 16,-3 0 1-16</inkml:trace>
  <inkml:trace contextRef="#ctx0" brushRef="#br0" timeOffset="105044.554">2261 9914 18 0,'-3'5'9'0,"0"-15"-3"15,3 10 10-15,0 0-14 0,0 0 1 16,0 0 1-16,0 0 1 16,3-6-6-16,0 6 1 15,0 0 3-15,3 0 0 16,3-2-1-16,0 2 0 16,3-3-1-16,0 3 0 15,5 0-1-15,-2 0 1 16,3 0-1-16,6 3 0 15,3-6 0-15,-9 3 0 16,-1 3 0-16,-2-3 0 16,0 2 0-16,-6-2 0 15,-3 3 0-15,-6-3 0 0,0 0 0 16,-6 0 1-16,-9 0-1 16,0-3 1-16,1 3 0 15,2-2 0-15,-6 2-1 16,-3 0 1-16,3 2-1 15,3-4 1-15,0-1-1 16,3 3 1-16,0-3-1 16,4 6 0-16,2 0 0 15,0-6 1-15,0 3-1 16,3 0 0-16,0 3 0 16,3-3 0-16,0 0-1 15,6 2 0-15,3-2 0 16,3-5 0-16,2 2 0 15,1 3 0-15,-3 3-3 16,3 0 1-16,-3-3-2 16,0 0 1-16,0 0-6 0,-3 2 1 15,-3 4 0 1,-3 2 0-16</inkml:trace>
  <inkml:trace contextRef="#ctx0" brushRef="#br0" timeOffset="105998.6153">2758 9914 12 0,'-6'3'6'0,"3"-3"-1"16,3 0 11-16,0 0-13 0,0 0 0 15,0 0 2-15,0 0 0 16,0 0-6-16,0 0 1 16,0 0 4-16,9 0 1 15,-6-3-2-15,6 0 1 16,3 1-2-16,6-1 0 15,-6 3-1-15,0-3 1 16,-1 3-2-16,7 0 1 16,-3 0-1-16,0 3 0 15,3-6-1-15,-9 1 1 16,-3 2-1-16,0 0 1 0,-6 0 0 16,-3 0 0-16,-6 2 0 15,0 1 0-15,0 0 0 16,0-3 1-16,-3 2-1 15,-3-2 0-15,-6 3 0 16,1-3 1-16,-1 0-1 16,0-3 1-16,6 1-1 15,-3-1 1-15,3 0-1 16,3 3 1-16,6 0-1 16,-3-2 0-16,4 2 0 15,2-3 0-15,0 3-1 16,3 3 1-16,6-6-1 15,2 3 1-15,7 3-1 16,3-3 0-16,6 0-1 16,-6 0 0-16,0-3 1 15,-3 0 0-15,2 6 0 0,-2 0 0 0,0-6 0 16,-3 6 0-16,0-1 0 16,-6-2 0-16,0 3-2 15,-12-3 1-15,3 0-6 16,-6 3 0-16,-6 2 0 0,-3 3 0 15</inkml:trace>
  <inkml:trace contextRef="#ctx0" brushRef="#br0" timeOffset="109311.4833">7410 5154 6 0,'60'16'3'0,"41"10"4"15,-71-23 3-15,21 0-8 16,14 2 0-16,15 8 1 0,13 0 1 31,20 3-5-31,18 0 0 16,9-3 3-16,17 1 1 16,16-6-2-16,-51 0 1 0,92-8-1 15,7-3 0-15,2-8 0 16,3-5 1-16,-3 1-1 15,-8-15 1-15,-1-7-1 16,-21-10 1-16,-5-14 0 16,-9-3 1-16,-25-4-1 0,-8-4 1 15,-21-7-2-15,-21-11 1 16,-14 5-2-16,-25 1 0 16,-14-9-2-16,-24-8 1 15,-16 1-1-15,-22-6 1 0,-19 13-1 16,-15-4 1-16,-23-4 1 15,-13 6 0-15,-14-1 0 16,-12 17 1-16,-12 2-1 16,-15 6 1-16,-18 7-1 31,-18 12 0-31,-17 7-1 16,-7 10 1-16,-8 11-1 15,-6 8 0-15,-16 19 0 0,4 8 0 16,-12 12 0-16,6 1 1 15,0 5-1-15,2 8 1 16,10 6 0-16,3 10 1 16,14 10 0-16,-5 11 0 15,11-13 0-15,22 13 0 16,2 8-1-16,24 6 1 16,21 4 0-16,15 1 0 0,24 2-1 15,20 8 0-15,18 3 0 16,22-11 0-16,20 6-1 15,14 2 1-15,25 5 1 16,15-2 0-16,11-21 0 16,22 0 1-16,29-14 0 15,6-13 0-15,24 1-4 16,17-20 0-16,19-20-6 16,12-14 0-16</inkml:trace>
  <inkml:trace contextRef="#ctx0" brushRef="#br0" timeOffset="113530.5229">7315 4958 12 0,'3'-5'6'0,"-6"-3"7"16,3 3 6-16,0-1-17 15,0 1 0-15,-3 3 0 16,-3-1 0-16,-3 0-3 16,-3 3 0-16,-3 3 2 15,-5 2 0-15,-10 3-1 16,-9 3 0-16,3 2 0 16,-2 3 0-16,-7 8 0 15,-5-1 1-15,-1 4-2 16,-9 7 1-16,-11 1 0 0,0 4 0 15,-1 4-1-15,-2 4 1 16,5 4-1-16,7 4 1 16,-4 6 0-16,-8 0 0 15,-1-3 0-15,-8 6 0 16,-3 7 0-16,-12 14 1 16,-1-9-1-16,-2-1 1 15,3 1-1-15,9 1 1 16,-1 8-1-16,1-6 1 15,12 3 0-15,-1-11 0 0,4 1-1 16,8 2 0-16,1 3 0 16,-4 2 0-16,-2 6-1 15,2-9 1-15,-2 7-1 16,0 6 0-16,8 4 1 16,1 0 0-16,2-3 0 15,0 0 0-15,7-3 0 16,2 8 0-16,10-8 0 15,2-2 0-15,0 2 2 16,-2-2 0-16,2 5 0 16,6-3 0-16,0-2-1 15,7-11 1-15,2 3 0 16,-6-6 1-16,3-5-3 16,0 3 0-16,4-8 0 15,-4-5 1-15,3-9-1 16,3-4 1-16,0-4-1 0,4-4 1 15,2-12-1-15,6-1 1 16,-3-4-1-16,6-5 1 16,0 1 0-16,0-4 0 15,3-4 0-15,0-1 0 16,0-3 0-16,0 1 1 16,0 0-1-16,3-3 0 15,-3 5 0-15,0-2 0 16,0-3-1-16,3 0 0 15,-3-3 0-15,3 3 0 16,-3-3 0-16,0 3 0 0,0 0-1 16,3 0 1-16,0 0 0 15,0 0 0-15,0 0 0 16,0 0 1-16,0 0-1 16,0 0 0-16,0 0 0 15,0 0 0-15,-3-2 0 16,0 2 0-16,0-3-1 15,0 6 1-15,0-6-1 16,0 3 1-16,0 3 0 16,0-6 1-16,0 0-1 15,0 3 1-15,3 0-1 16,-3 0 1-16,0-2-1 16,1 2 1-16,-1 0-1 15,0 0 1-15,-3-3-1 16,3 3 0-16,-9 0-1 15,3-2 1-15,0-1 0 0,0 3 1 16,0 3-1-16,-3-1 0 16,0-2 0-16,0 3 1 15,0-3-1-15,0 2 0 16,1 1 0-16,-1 2 0 16,3 1 0-16,0 2 0 15,-6-3 0-15,0 0 0 16,-3 1 0-16,0 1 0 15,-3-1 0-15,4 2 0 16,-1 0 0-16,3 0 1 0,-6-1-1 16,3 4 0-16,3 0 0 15,3-1 1-15,0 1-1 16,1-3 1-16,2 0-1 16,0 0 0-16,3-3 0 15,0 0 1-15,0 0-1 16,0 1 1-16,0-1 0 15,0 0 0-15,0-2 0 16,0 0 0-16,0-1 0 16,0 1 0-16,0 2-1 15,0-2 0-15,0 2 0 16,0 0 0-16,0-2 0 16,3 2 1-16,0-2-1 15,0 0 1-15,1-3-1 16,-1 2 1-16,0 1 0 15,0-3 0-15,3 0 0 0,0 0 0 16,-3-3 0-16,3 1 0 16,0 2-1-16,0-6 1 15,-3 1-1-15,0 2 0 16,0-2-1-16,-3-3 0 16,0 0 0-16,0-2 1 15,0-1-1-15,3 1 1 16,0-1-1-16,0 3 1 15,0 0-1-15,0 3 1 16,0 0 0-16,3 2 0 16,0 0 0-16,-3 1 0 0,3 2-1 15,0-3 1-15,0 3 0 16,0 0 0-16,0 0-2 16,0 0 1-16,0 0-1 15,0 0 0-15,0 0 0 16,0 3 0-16,-3-1 0 15,3 4 1-15,-6-1 0 16,3 3 1-16,3 0 0 16,-6 0 0-16,3 0 0 15,0-1 0-15,0 1 0 16,0-2 0-16,0 4 0 16,0-2 0-16,0 5 0 15,0-2 1-15,0 0-1 16,0 2 1-16,0 0-1 15,0-5 0-15,3 3 1 16,0-3 0-16,0 2-1 0,0-5 1 16,0 3 0-16,0-2 0 15,0-4-1-15,0 1 1 16,0 0-2-16,0-1 1 16,0-2 0-16,0 0 0 15,0 0-1-15,0 0 0 16,0 0 0-16,0 0 0 15,6 3 1-15,0-3 0 16,3 0 0-16,0 0 1 16,3-3-1-16,-3 3 0 0,3-5 0 15,3-3 1-15,0 0 0 16,3 0 0-16,-1 3-1 16,-2-3 1-16,-3 3 0 15,0-3 0-15,-3 2 0 16,0 1 0-16,-3 2-1 15,0 1 0-15,-6 2 0 16,0 0 0-16,3 0 0 16,-3 0 0-16,3 0 0 15,-3 0 0-15,0 0 0 16,0 0 1-16,0 0-2 16,0 0 1-16,0 0 0 15,0 0 0-15,0 0 0 16,0 0 1-16,0 0-1 15,0 0 1-15,0 0 0 16,0 0 0-16,0 0 0 16,0 0 1-16,0 0-1 0,0-3 1 15,-3-2-1-15,0 2 1 16,-3-2-2-16,0 0 1 16,-3-1 0-16,0 1 0 15,0-3-1-15,0 0 0 16,3 0 0-16,-6 3 0 15,6 0 0-15,1-1 0 16,-1 1-1-16,3 2 0 16,0 1 1-16,0 2 0 15,0 0-1-15,3-3 1 0,0 3-1 16,0 0 1-16,0 0 0 16,0 0 1-16,0 0-1 15,-3 0 0-15,3 0-1 16,0 0 1-16,0 0-1 15,0 0 1-15,0 0-2 16,0 0 1-16,0 0-1 16,-3 3 0-16,3 2 0 15,-3 0 0-15,-3 6 0 16,0 5 0-16,-3 2 1 16,0 1 1-16,3-3 0 15,0-3 1-15,-3 0 0 16,3-2 0-16,3-3 0 15,0-3 1-15,0 0-2 16,3-5 1-16,0 3-1 16,0-3 1-16,3-5-1 0,0-3 0 15,6-5 0-15,-6-3 1 16,3 0-2-16,0 3 1 16,0 2 0-16,-3 3 0 15,0 0-1-15,0 3 0 16,0-1-1-16,-3 6 1 15,0 0-1-15,0 0 1 16,0 0-1-16,0 0 0 16,0 0 0-16,0 0 1 15,0 0 0-15,0 0 1 0,0 3 0 16,0-3 0-16,0 3 0 16,0-1 1-16,0-2-1 15,0 0 1-15,0 0-1 16,0 0 1-16,3-2-1 15,3 2 0-15,3-6-2 16,0 1 1-16,-3 0-8 16,-3 2 1-16,-6 9-4 15,-3 7 1-15</inkml:trace>
  <inkml:trace contextRef="#ctx0" brushRef="#br0" timeOffset="119057.7287">3472 9337 11 0,'3'-10'5'0,"-6"4"1"0,3 6 6 16,0 0-10-16,3 0 0 15,-3 3 0-15,0 10 1 16,-3 8-4-16,-3 6 1 16,3 7 1-16,3 3 1 15,0-2-2-15,0-9 1 16,3 8-1-16,6-4 1 15,0-12-1-15,0 3 1 16,-3-10 1-16,0-3 0 16,0-6 1-16,3-12 0 15,0-6-1-15,0-11 1 16,0-4-1-16,3-1 0 16,0-10-2-16,0 2 1 0,-4 8-2 15,-2 6 0 1,0 7 0-16,0 6 0 0,-3 5 0 15,3 8 0-15,-3 8 1 16,0 11 0-16,0-4 1 16,0 7 0-16,0-1 0 15,0-3 0-15,0-2 0 16,0-3 1-16,0-2-2 16,0-3 0-16,-3-3 0 15,3 0 1-15,0-5 0 16,3-5 0-16,0-8 0 15,3 0 0-15,0-14-1 16,6-7 1-16,-6-6-2 16,2-2 1-1,-2 10-2-15,-3 0 1 16,0 14-2-16,-3 7 1 16,-3 19 0-16,-3 19 0 15,-3 7 0-15,0 6 0 0,0 5 1 16,0-3 0-16,4-5 1 15,2-5 1-15,2 0-1 16,4-9 1-16,3-7 1 16,3-10 1-16,3-6-1 15,3-8 1-15,3-8-1 16,6-5 0-16,-7-14-1 16,4-2 0-16,0-8-2 15,-6-2 0-15,-3 7-1 16,-3 11 0-16,0 5-1 15,-3 5 1-15,0 22 1 16,-4 10 0-16,-2 11 0 16,-3 8 0-16,0 2 1 0,0 1 0 15,0-4 1-15,0-1 0 16,3-7 0-16,-3-4 0 16,0-6 1-16,0 0 0 15,3-10 0-15,3-8 0 16,3-11 0-16,3 0 0 15,0-5-1-15,0-8 0 16,0-6-1-16,0 3 0 16,-3 6-1-16,-3 5 1 15,0 8-2-15,-3 7 1 16,0 12 0-16,-3 12 1 16,-3 6-1-16,0 5 1 0,0 5 0 15,0-2 0-15,0-3 1 16,3-8 1-16,-3 1-1 15,3-9 0-15,-3-3 1 16,3-2 1-16,0-2-2 16,-3-4 1-16,0-7-2 15,0-8 0-15,0-8-1 16,3-6 1-16,0-2-2 16,0-5 0-16,0 5 1 15,0 5 0-15,0 3 1 16,-3 7 0-16,-6 12-1 15,-3 10 1-15,-12 10-1 16,-6 11 1-16,-5 6-1 16,2-6 1-16,6-3-1 15,6-5 1-15,7-2 1 0,2-6 1 16,0-5-1-16,0 0 0 31,6-40 0-15,0-7-1-16,0-4 1 15,0-4-1-15,0-1 0 16,0 16-1-16,0 8 1 16,0 6-2-16,-3 5 1 15,-3 15-1-15,-6 14 0 16,-2 8-1-16,-7 2 1 16,3-7 1-16,3 0 0 0,3-4 2 15,3-1 0-15,7-4 1 16,-1-2 0-16,3-3 0 15,0-5 0-15,3 0-2 16,0-7 1-16,0-12-2 16,3 0 1-16,-6-7-1 15,0 0 0-15,3-1 0 16,0 11 1-16,0 8-2 16,0 8 0-16,-6 11 0 15,0 15 0-15,-3 3 0 16,3 6 1-16,0-1-1 15,3-5 1-15,3-5 1 16,3-5 1-16,0-3 1 0,0-3 0 16,3-5 0-16,3-3 1 0,0-10-1 15,3-6 1-15,3-7-2 16,0 2 1-16,0-5-2 16,0-1 1-16,-3 7-2 15,-3 4 1-15,0 3-1 16,-3 0 1-16,-3 3-2 15,0 10 1-15,0 3 0 16,-3 0 0-16,3 0-1 16,0 0 1-16,3 2-6 15,12 4 0-15,5 2-2 16,-2-6 1-16</inkml:trace>
  <inkml:trace contextRef="#ctx0" brushRef="#br0" timeOffset="120198.6199">2835 9639 6 0,'-3'-11'3'0,"3"3"4"16,0 8 3-16,0-5-6 15,0 5 1-15,0 0 1 16,0 0 0-16,0 0-8 16,0 0 0-16,0 0 5 15,3 5 0-15,3 6-2 16,3 2 1-16,-3 3-1 16,9 2 0-16,6 4 0 15,0-4 0-15,3-2 0 16,2-3 0-16,4-5 0 15,0-5 1-15,3-3-1 16,-1-8 1-16,7-5 1 0,-6-11 0 16,0-3 0-16,-7 1 0 15,1-8-1-15,-3-4 1 16,-3-4-2-16,-12-8 1 16,-3-6-2-16,-3-5 0 15,-6 3-1-15,-3 5 1 16,-3 8-1-16,-6 6 0 15,0 7 0-15,-3 5 0 16,-3 6 0-16,1 5 0 0,-4 6 0 16,0 5 0-16,6 7-1 15,-9 6 1-15,3 11-1 16,-8 10 1-16,2 10 0 16,0-1 1-16,0 6-1 15,10-4 1-15,2-3-1 16,9 3 1-16,9 2-1 15,9-2 1-15,9 5-6 16,11 0 1-16,13 2-4 16,3-4 1-1</inkml:trace>
  <inkml:trace contextRef="#ctx0" brushRef="#br0" timeOffset="127308.728">12795 9165 17 0,'-3'-13'8'0,"3"24"-7"0,0-11 9 16,0 2-9-16,0 1 0 15,-6 5 1-15,-12 8 0 16,-6 7-2-16,-8 4 0 0,-7 5 2 16,0 2 1-16,-2-5-1 15,-1-2 1-15,0 2 0 16,4-3 0-16,5 3 0 16,0-5 0-16,3 0-1 15,4-6 1-15,2 1-1 16,9-8 0-1,0-4-1-15,3 1 0 0,6-2-1 16,3-1 1-16,3-2 0 16,9 2 0-16,6-5-1 15,12 0 1-15,17-5-1 0,7-1 1 16,11 1-1-16,4-3 1 16,-7 0-1-16,-5 3 1 15,-3 0-1-15,-10-1 0 16,-5 4-1-16,-3 2 1 15,-6 0-1-15,-7 0 0 16,-2 0-2-16,-3 0 1 16,-3 0-2-16,-3 0 0 15,-3-3-4-15,-3-5 0 0,-3 3-1 16,-9 2 0-16</inkml:trace>
  <inkml:trace contextRef="#ctx0" brushRef="#br0" timeOffset="127606.8">12789 9229 12 0,'-3'5'6'0,"9"-2"2"15,-3-1 7-15,0 6-13 0,0 5 0 16,-3 17 1-16,0 1 1 15,-3 12-5-15,0 4 0 16,0 11 3-16,0 9 1 16,0-9-2-16,0 0 1 15,3-5-1-15,0-11 0 16,0-5-1-16,3-8 1 16,-3-5-4-16,0-3 1 15,0-5-6-15,0 0 1 16</inkml:trace>
  <inkml:trace contextRef="#ctx0" brushRef="#br0" timeOffset="127938.3413">13224 9840 22 0,'-6'-3'11'0,"6"1"-17"16,3 2 15-16,0 2-8 0,-3 1 0 15,0-3 1-15,6 0 1 16,0 0-3-16,-1 0 1 16,1-5 1-16,0-1 1 15,3 1 0-15,-3 0 1 16,0-3-1-16,0 0 0 15,-3-3-1-15,-3 3 1 16,0 3-3-16,0-3 0 16,-3 5-2-16,-3 3 0 15,-6 8-6-15,3-2 1 16,-3 7-2-16,4-3 1 16</inkml:trace>
  <inkml:trace contextRef="#ctx0" brushRef="#br0" timeOffset="129549.3076">13155 9443 7 0,'3'-5'3'0,"-6"7"8"15,6-2 2-15,-3 0-10 16,0 0 1-16,0 0 1 0,6-5 1 16,0 0-7-16,3-3 1 15,0-8 5-15,0-3 1 16,0-2-3-16,0-3 1 16,0 1-1-16,0-12 0 15,-1 1-1-15,-2 7 0 16,3 4-1-16,-3 1 0 15,0 7 0-15,0-1 1 16,-3 5-2 0,0 3 0-16,-3 3 0 0,0 0 0 15,0 5 0-15,0 5 0 16,0 8-1-16,0 6 1 16,0 4 0-16,0 9 0 15,0 3-1-15,-3 10 1 16,3-14 0-16,-3 4 0 15,3-1 0-15,0 3 1 16,0-5-1-16,-3 2 1 16,0 6 0-16,3 0 1 15,-3-1 0-15,0-4 0 16,0-1-1-16,3-7 1 0,0-1-1 16,-3-5 0-16,3-5 0 15,0 0 0-15,0-5 0 16,0-4 0-16,0 1 0 15,0-2 1-15,0-1 0 16,0-2 0-16,0 2 0 16,0-2 0-16,0-1-1 15,0-2 0-15,0 3-1 16,0-3 0-16,0 0-1 16,0 0 1-16,-3 2-1 15,3-2 1-15,0 0-1 16,0 3 0-16,0-3 0 15,0 3 1-15,0-3-2 16,0 0 1-16,0 2 0 16,0 4 0-16,0-1 0 0,3 0 1 15,-3 3-1-15,3 0 1 16,-3-3 1-16,0-2 0 16,0 2 0-16,3-2 0 15,-3-3 0-15,0 3 1 16,0-3-1-16,0 2 1 15,0-2 0-15,0 0 0 16,3-5-1-16,-3 0 1 16,3-3-2-16,-3 3 1 15,3-1-1-15,-3 6 0 16,3-5 0-16,-3 0 0 16,3-1 0-16,-3 1 0 0,3 0-1 15,-3-1 1-15,0 6 0 16,0-5 0-1,0 5-3 1,0-2 0-16,0-4-3 16,0 4 0-16,0-4-8 15,-3 6 1-15,3 0-2 16,0 3 1-16</inkml:trace>
  <inkml:trace contextRef="#ctx0" brushRef="#br0" timeOffset="130058.2657">13524 9784 18 0,'3'3'9'0,"-3"2"-6"0,0-5 12 0,0 3-14 16,0 0 1-16,0 2 0 0,-3 0 0 15,3 3-3-15,0-3 1 16,0 1 3-16,3-1 0 15,3-2 0-15,6-6 1 16,0-5-1-16,0 3 1 16,3-3-1-16,0-3 1 15,-3-2-2-15,-3-3 0 16,-4 5-1-16,-2 1 1 16,-3-1-1-16,-3 6 0 15,-2 0-1-15,-7 5 1 16,0 5-2-16,-3 6 1 0,0-1 0 15,3 6 0-15,3-3-2 16,-3 3 1-16,9-3-1 16,0-2 0-16,3-3-3 15,12-3 1-15,3 0-7 16,3-2 1-16</inkml:trace>
  <inkml:trace contextRef="#ctx0" brushRef="#br0" timeOffset="130677.5149">14075 9501 22 0,'0'-5'11'0,"0"2"-8"16,0 3 14-16,0 0-15 15,0 0 0-15,3-8 2 0,-3 0 1 16,3-2-5-16,3-6 0 15,0 0 4-15,0-5 0 16,3-6-1-16,0-4 0 16,0-9-1-16,-1-2 0 15,1-1-2-15,-3 6 1 16,3 6-1-16,-3 1 1 16,0 7-1-16,-3 4 0 15,0 3 0-15,0 6 1 16,-3-1-1-16,0 6 0 15,0 5-1-15,0 2 1 0,3 6-1 16,0 8 1-16,0 8 0 16,0 13 0-16,0 5 1 15,0 9 0-15,-3-1 0 16,3 0 0-16,0 0 0 16,3-2 1-16,0 2 0 15,3 3 1-15,0-10-1 16,0-4 1-16,-3-4-1 15,0-6 0-15,-1-8 0 16,1 0 0-16,-3-5-5 16,0-3 1-16,0-2-6 15,-3-3 1-15,3-3-7 16,3 6 0-16</inkml:trace>
  <inkml:trace contextRef="#ctx0" brushRef="#br0" timeOffset="134875.829">8402 11480 1 0,'-3'-2'0'0,"15"-6"1"16,-7 5 0-16,1 0 4 31,-38 22-5-31,97-43 3 16,-26 19 1-16,-6 2-5 0,-1 1 0 15,4 2 3-15,0 0 1 16,2 0-2-16,-2 0 0 16,-3 2-1-16,-3 1 1 15,-4-1-1-15,-5 1 0 16,-6-3 0-16,-6 3 0 15,-9-3-2-15,-12 0 1 0,-18 2-2 16,-20 6 1-16</inkml:trace>
  <inkml:trace contextRef="#ctx0" brushRef="#br0" timeOffset="135845.3026">1829 11372 5 0,'-3'0'2'0,"3"0"2"16,0 0 2-16,0 0-5 15,0 0 0-15,0 0 1 16,0 0 0-16,0 0-3 15,0 0 1-15,6 0 2 16,3 0 0-16,0 0 0 16,0 0 0-16,3 0 0 15,3-3 0-15,9 0-1 16,0 3 1-16,2 0-2 16,-2 0 0-16,-6 0-3 15,3 0 0-15,0 3-2 16,-9 2 1-16</inkml:trace>
  <inkml:trace contextRef="#ctx0" brushRef="#br0" timeOffset="136360.9374">2210 11411 5 0,'0'3'2'0,"0"-6"4"0,0 3 0 15,0 0-4-15,0 0 0 16,0 0 2-16,0 0 0 16,3-2-5-16,3-1 0 15,3-2 3-15,3 0 0 16,0-1-1-16,6 1 0 16,-6 0-1-16,3 2 0 15,0 0-2-15,-4 1 0 16,1 2-2-16,0 0 1 15,-3 0-1-15,6 2 0 0</inkml:trace>
  <inkml:trace contextRef="#ctx0" brushRef="#br0" timeOffset="136827.1796">2621 11409 5 0,'-6'-3'2'0,"6"-2"1"0,0 5 2 0,0 0-5 15,0 0 1-15,0 0 0 0,0 0 1 16,0 0-3-16,0 0 1 15,0 0 1-15,6-3 0 16,3 1-1-16,3-1 1 16,3 0-1-16,3 1 0 15,-3-1 0-15,2 3 1 16,-2-3-3-16,0 3 0 16,-3 0-1-16,0 3 1 15</inkml:trace>
  <inkml:trace contextRef="#ctx0" brushRef="#br0" timeOffset="137582.1673">3097 11380 2 0,'0'2'1'0,"3"-4"0"16,-3 2 0-16,0 0-1 15,0 0 0-15,0 0 2 16,0 0 0-16,0 0-2 0,0 0 1 16,0 0 0-16,0 0 1 15,6-3 0-15,3 3 0 16,3-3-2-16,6 1 1 16,6 2-1-16,0 0 1 15,-1 0-1-15,-2 0 0 16,-3 0 0-16,-3 0 0 15,-9 0 0-15,3 0 1 16,0 0-1-16,-3 0 0 0,-3 0 0 16,-3 0 1-16,-3 0-1 15,-6 0 0-15,-3 0 0 16,-3 0 0-16,-3 0-1 16,0 0 1-16,-3 2-3 15,1 1 1-15</inkml:trace>
  <inkml:trace contextRef="#ctx0" brushRef="#br0" timeOffset="139903.9994">3481 12062 12 0,'0'-2'6'0,"3"-12"-2"31,-3 14 11-31,0 0-13 16,0-5 0-16,-3-3 1 16,3-2 0-16,0-1-4 0,0-5 1 15,3 3 3-15,0-3 0 16,0 0-1-16,3-2 0 15,0-1 0-15,-3-2 1 16,0 0-2-16,0 2 1 16,-3 3-1-16,0-5 1 15,0-3-1-15,0 1 1 0,0 2-2 0,0-3 0 16,-3-3 0-16,3 1 1 16,0-1 0-16,0 1 0 15,-3-1-1-15,3 4 1 16,-3 1-1-16,3-1 1 15,-6 4-1-15,0 3 1 0,0-2-1 16,3 2 0-16,-3 3 0 16,0-1 1-16,3 1-1 15,0 3 0-15,-2-1-1 16,5 3 1-16,-3 0 0 16,0 3 0-16,3-1 0 15,0 6 0-15,0-2-1 16,0 2 1-16,0 0-1 15,-3-3 0-15,3 3-1 16,-3 0 0-16,0 3-1 16,3 2 1-16,-3 0 0 15,0 3 0-15,3 0 1 16,-3 0 0-16,3 3 0 16,-3-1 1-16,0-2 0 15,0 3 0-15,0-6 0 16,0 6 0-16,-3-1 0 15,6 1 0-15,-9 0 0 16,6-3 1-16,-3 2-1 0,-3-2 0 16,6 3 0-16,0-6 0 15,3 3 1-15,-3-3 1 16,3-2 0-16,0-3 0 16,0 0 0-16,0 0 0 15,0 0 1-15,3-13 0 16,0 2-2-16,0 0 1 15,3-2-1-15,-3 3 0 16,0-4-1-16,0 1 1 0,-3-3-1 16,3 0 1-16,6 0-2 15,-6 1 1-15,3-1-1 16,0 2 1-16,0 4 0 16,0-1 0-16,0 6 0 15,-3 0 0-15,0-1-1 16,-3 6 1-16,0 0 0 15,0-5 0-15,0 5-2 16,0 0 1-16,0 0-1 16,0 0 0-16,3-2 0 15,5 2 0-15,-5 0 0 16,3 2 1-16,3 1 0 16,0 2 1-16,-3 0 0 15,0 1 0-15,0 2 1 16,0 0 0-16,0-1-1 15,3 4 0-15,-3 0 0 16,3-1 0-16,3 3-1 0,-3-2 1 16,0 2-1-16,3 1 1 15,-4 1 1-15,1 1 0 16,0 0-2-16,-3-3 0 16,0-5 2-16,0-2 0 15,-3-1 0-15,0 3 1 16,-3-6 0-16,0-2 0 15,0 0 1-15,3-7 0 16,-3-1-2-16,0 0 1 0,0 0-1 16,0 0 0-16,-3 0-1 15,0 0 0-15,0 0 0 16,0 0 0-16,0 0-1 16,0 0 1-16,-3 3-1 15,3 0 1-15,0-1-1 16,0 4 1-16,0-1-1 15,-3 0 0-15,0 3-1 16,1 0 1-16,-4 0 0 16,-3 3 0-16,3 2 0 15,-6 1 0-15,-3-1 0 16,0 0 0-16,-3 3 0 16,0 3 1-16,4-1 0 15,-1 1 0-15,3-3 0 16,0-3 0-16,3 0 0 15,6-5 1-15,3 6-1 16,0-6 1-16,0 2 0 16,0 1 0-16,3-3 0 0,6-3 1 15,3 1-2-15,6-4 1 16,3 1-1-16,0 0 0 16,0-3 0-16,-4 3 0 15,1-1 0-15,-3 4 0 16,0-1 0-16,-3 0 1 15,-3 1-1-15,0-1 0 16,-3 0 0-16,-3 3 0 0,3-2 0 16,-3 2 0-16,0 0-2 15,-3 0 1-15,0 0-1 16,-3 0 0-16,-6 0 0 16,-3 0 1-16,3 2-1 15,0-2 0-15,6 6 1 16,-2-6 1-16,2 2 0 15,3-2 1-15,0 3 0 16,0-3 1-16,0 0-1 16,3 0 1-16,0-3-2 15,0-2 1-15,3 0-1 16,-3-1 1-16,0 1-1 16,3 0 0-16,-3 0-1 15,6-1 1-15,-3 4-1 16,3-1 1-16,-6 3-2 15,0 0 0-15,0 0 0 16,0 0 0-16,5 0 0 16,-5 3 1-16,0-3-1 0,0 2 0 15,3 1 1-15,-3-3 1 16,0 0 1-16,0 0 0 16,0 0 0-16,0 0 1 15,0 0-3-15,6 0 0 16,-12 3-6-16,-11-3 1 15</inkml:trace>
  <inkml:trace contextRef="#ctx0" brushRef="#br0" timeOffset="143062.1581">3684 10845 16 0,'0'3'8'0,"3"-6"-8"0,-3 3 9 16,3 3-9-16,0 2 1 15,3 6 0-15,-6 5 0 0,0 2-1 16,0 3 0-16,0 1 0 16,3-7 1-16,0 1 0 15,-3-2 0-15,0-4 0 16,0-2 0-16,0 0 0 15,0-3 1-15,0 1-1 16,0-1 1-16,3 5-1 16,-3-7 0-16,3 2-1 15,-3-5 1-15,3 3-1 16,-1-3 1-16,4-5 0 16,0-3 1-16,3-5-1 15,0-3 0-15,0-3-1 16,3-2 1-16,0-3-1 15,0 6 1-15,0 2-2 16,3 3 1-16,-6 2-1 16,-3 3 1-16,0 3-1 15,-3-1 1-15,-1 1-1 16,1 8 1-16,0 5 0 0,-3 8 0 16,0 2 0-16,0 3 0 15,3-2 0-15,0-1 0 16,0 1 0-16,0-6 1 15,0-2-1-15,0-3 1 16,0-3 0-16,0-2 1 16,0-1-2-16,3-10 1 15,3-5-1-15,3-5 0 16,3-6 0-16,0 0 0 16,-3 5-2-16,-3 3 1 0,0 3 1 15,-1 5 0-15,1 11 2 16,-3 10 0-16,0 14 0 15,0 12 0-15,0 4 0 16,3-1 1-16,0-10-2 16,0-6 0-16,0-7-4 15,3-9 1-15,6-12-5 16,6-20 1-16,2-12-3 16,1-11 0-16</inkml:trace>
  <inkml:trace contextRef="#ctx0" brushRef="#br0" timeOffset="147940.6436">12372 10903 10 0,'-9'-5'5'0,"0"-5"2"0,6 4 6 15,1 1-12-15,-4-3 0 16,-3 3 1-16,6-1 1 16,-3-4-4-16,6-6 1 15,3-2 1-15,3-6 0 16,3-5-1-16,5 5 1 15,7 0-1-15,6 0 0 0,6 0-1 16,3 6 1-16,5 2 0 16,4 5 0-16,5 3-1 31,-8 8 1-31,-3 11-1 16,0 10 1-16,-13 6-1 15,-8 7 1-15,-12 3 0 0,-12 8 0 16,-18 0 0-16,-8-3 1 15,-10 1 0-15,-6-1 1 16,-5-2 0-16,2 2 1 16,-5-5-2-16,5-5 1 15,3-6-1-15,4-5 1 16,8-5-2-16,9 0 1 16,9-5 0-16,12-1 1 15,15-7 0-15,9-3 0 0,15-5 0 16,9-1 0-16,8-1-1 15,4 1 1-15,-1 1-2 16,4 0 0-16,-4 2-1 16,-2 0 0-16,-3 1-3 15,-7 4 1-15,-5-2-3 16,-6 0 0-16,-3 0-3 16,-7-2 0-16</inkml:trace>
  <inkml:trace contextRef="#ctx0" brushRef="#br0" timeOffset="148393.777">13021 10848 12 0,'-3'3'6'0,"-12"-3"-8"0,9-3 8 15,-3 3-5-15,-5 5 0 16,-7 6 4-16,0 5 0 15,0 2-5-15,0 6 0 16,0 2 4-16,4 9 0 16,2 2-1-16,6 0 0 15,3-5-1-15,6-1 0 16,9-7-1-16,12-3 1 16,11-2-1-16,7-6 0 15,15-2 0-15,8-9 0 16,-2-10 0-16,2-7 1 0,-2-12-1 15,-7-10 0-15,-8 0 0 16,-12-5 1-16,-13-1-2 16,-14 6 1-16,-15 3-2 15,-11 2 1-15,-16 8-1 16,-15 6 0-16,-2 7-1 16,-10 9 0-16,-5 2 1 15,5 2 0-15,4 6-1 16,-1 3 1-16,13-1-2 15,5 4 1-15,15-4-4 16,12-2 1-16,15-3-2 16,15-5 0-16</inkml:trace>
  <inkml:trace contextRef="#ctx0" brushRef="#br0" timeOffset="149044.0089">13620 10821 20 0,'-27'8'10'0,"-9"6"-14"0,30-12 19 0,0-2-15 16,-3 0 1-16,0 0 0 15,3-2 0-15,0 2-1 16,6-3 0-16,0-5 1 15,6 0 1-15,6-2-2 0,9-4 1 16,6 1-1-16,6-5 0 16,5 2-1-16,4 5 1 15,3 3-1-15,-1 6 0 16,-5 7 0-16,-3 5 1 16,-10 6-1-16,-5 3 1 15,-9-1 0-15,-6 3 1 16,-12 1 1-16,-12-4 0 15,-8 1 0-15,-4-3 1 0,-3-1 0 16,-6-1 0-16,1-4-1 16,2-4 1-16,6-4-1 15,6 1 0-15,3-3-1 16,10 0 0-16,11 0-1 16,11-3 0-16,10 3 0 15,9 0 0-15,12 5-2 16,8 6 1-16,1 2 0 15,3 14 0-15,-1 7 0 16,1 1 0-16,-13-4 0 16,-11 4 0-16,-12-4 1 15,-18 1 1-15,-12-11-1 16,-12-2 1-16,-11-3 1 16,-10-6 0-16,0 1 0 15,-2-8 0-15,-4-1-1 16,3-4 1-16,7-9-2 15,5-2 0-15,6-6-3 16,12 3 0-16,9-2-4 0,15 2 1 16,9 3-4-16,12-1 1 15</inkml:trace>
  <inkml:trace contextRef="#ctx0" brushRef="#br0" timeOffset="149387.7657">14396 11319 24 0,'0'-3'12'0,"6"3"-17"16,-6 0 21-16,0 0-16 16,3-2 1-16,0 2 1 15,3-3 0-15,-3 3-3 16,3 0 1-16,3 0 1 15,0-5 0-15,3-1-1 16,3-2 1-16,0-5-1 16,-6 5 1-16,-3-2-1 15,-6 2 1-15,-6-5-1 16,-6-1 1-16,-3 4-1 16,-3-1 1-16,0 3-1 15,0 6 1-15,3-1-3 16,3 0 0-16,10 6-4 15,2-3 1-15,14 0-2 16,7 0 0-16</inkml:trace>
  <inkml:trace contextRef="#ctx0" brushRef="#br0" timeOffset="149833.0653">15004 10634 20 0,'3'-16'10'0,"-18"29"-15"16,6-10 19-16,-3 5-14 0,-6 10 1 31,-15 19 2-31,3 0 0 16,7 3-4-16,2 2 1 15,6-2 1-15,6 0 1 16,6 5-1-16,9 0 1 16,9 2-1-16,9-2 0 15,8-5 0-15,16-6 0 16,3-5 1-16,8-10 1 16,7-6-1-16,-4-8 0 15,7-10 0-15,-7-11 0 0,-5-13 0 16,-10-11 0-16,-11-10-1 15,-12-3 0-15,-15-5-1 16,-15-3 1-16,-9-8-2 16,-9 3 1-16,-15 13-2 15,-14 11 0-15,-10 10-2 16,16 6 1-16,-43 15-5 16,-5 11 1-16,0 16-1 15,0 13 0-15</inkml:trace>
  <inkml:trace contextRef="#ctx0" brushRef="#br0" timeOffset="154437.5199">1874 12896 8 0,'0'5'4'0,"-3"-8"-2"16,3 3 4-16,0 3-5 15,0-3 1-15,0 0 1 16,0 0 0-16,0 0-3 15,0 0 0-15,3-3 2 16,0-2 0-16,3 2 0 16,-3 1 0-16,3 2-2 15,3-3 1-15,-6 3-2 0,3-2 1 16,-3 2 0-16,3 0 0 16,3-3 0-16,-3 3 0 15,2-3 0-15,-5 3 0 16,3 3 0-16,-6-3 1 15,3 0-1-15,-3 0 0 16,-3 0 0-16,3 0 1 16,-9-3-1-16,1 3 0 15,-4 0-1-15,0 0 1 0,-6 0 0 16,3 0 0-16,-3 0 0 16,3 0 0-16,0 0 0 15,3 0 0-15,-2 0 0 16,2 3 0-16,3-3 0 15,3 0 1-15,0 0-1 16,3-3 1-16,3 3-3 16,0 0 0-1,6-2-3-15,6-4 1 16,3 1-1-16,2 0 0 0</inkml:trace>
  <inkml:trace contextRef="#ctx0" brushRef="#br0" timeOffset="155178.8909">2294 12912 6 0,'12'8'3'0,"5"-19"-2"16,-11 6 4-16,0 2-5 15,3 3 0-15,0 0 1 16,-3 0 0-16,0 0-1 15,0 0 0-15,-6 0 1 0,0 3 1 16,3-3-1-16,-3 0 0 16,0 0 0-16,0 2 1 15,0-4-2-15,-3 4 1 16,3 1-1-16,-9-3 1 16,0 3-1-16,-3-3 0 15,0 0 0-15,-5 0 0 16,-1 0 0-16,3 0 1 0,-3 0-1 15,3 2 0-15,6-2 0 16,0-2 0-16,0 4-1 16,3-4 0-16,3 2-2 15,0 0 0-15,0-3-1 16,3-2 1-16</inkml:trace>
  <inkml:trace contextRef="#ctx0" brushRef="#br0" timeOffset="156032.2971">2639 12917 5 0,'0'0'2'0,"3"-5"0"16,-3 5 3-16,0 2-3 16,0-2 0-16,0 0 0 0,0 0 1 15,3-5-5-15,0 0 1 16,0-1 2-16,-3 6 1 16,0 0-2-16,0-5 1 0,-3 2-1 15,0 1 1-15,-3-1-1 16,0 1 1-16,0 2 0 15,0-3 0-15,0 3-1 16,6 0 1-16,-6 0-1 16,3 0 1-16,3 0-1 15,0 0 0-15,0 0-1 16,0 0 1-16,0 0-1 16,9 0 1-16,-6 0 0 15,3 0 0-15,3 0 0 16,3 0 1-16,3 0 0 15,6 0 0-15,-1-3 0 16,1 3 0-16,-3 0-1 16,0 0 0-16,-9 0-1 15,0 0 0-15,-3 0 0 16,-6 3 1 0,-3 0-1-16,-3-3 1 0,-3 2 0 15,-3 3 1-15,0-2 0 16,0 2 0-16,0-2-1 15,3 0 0-15,0 2-2 16,-2-2 1-16,2-3-2 16,3 2 0-16,0 1-1 15,0-3 0-15</inkml:trace>
  <inkml:trace contextRef="#ctx0" brushRef="#br0" timeOffset="157141.947">3085 12954 8 0,'0'5'4'0,"0"-15"-4"15,0 10 6-15,0 2-5 16,0-2 0-16,0 3 1 16,0-3 0-16,0 0-2 15,0 0 1-15,0 0 1 0,3-3 1 16,3 1-2-16,0-4 1 15,3-2-1-15,0 3 1 16,0 3-2-16,0-1 1 16,0 3-1-16,-3-3 1 15,0 1-1-15,-6 2 0 16,3 0-1-16,-3 0 1 16,0 0 0-16,0 0 0 0,3 0 0 15,-3 2 0-15,0-2 0 16,0 0 1-16,0 0 0 15,0 0 0-15,0 0 0 16,-3-5 0-16,0 2 0 16,-3-2 0-16,-3 5-1 15,3 0 1-15,-3 0-1 16,0 0 1-16,0 0-1 16,0 0 0-16,0 0 0 15,3-3 1-15,1 6-1 16,2 0 0-16,-3-1-1 15,3 1 1-15,0-3 0 16,0 0 0-16,3 0-1 16,0 0 1-16,-3 0 0 15,3 3 0-15,0-3 0 16,0 0 0-16,0 2 0 16,0-2 0-16,0 0 0 15,6 0 0-15,0-2 0 0,8-4 1 16,-2 1-1-16,6 2 0 15,3 1 0-15,0-4 0 16,0 1-1-16,-9 2 1 16,0 3 0-16,-4-2 0 15,1 2-1-15,-6-3 1 16,-3 3 0-16,-3 0 0 16,-6 0 0-16,1 0 0 15,-4 0 0-15,0 3 0 0,0-1 0 16,0-2 0-16,0 0-2 15,6 0 0-15,-3 0-2 16,0 0 1-16,3 0-3 16,0-2 1-16</inkml:trace>
  <inkml:trace contextRef="#ctx0" brushRef="#br0" timeOffset="158297.4141">3469 12946 9 0,'0'-3'4'0,"3"3"0"16,-3 0 6-16,0 0-8 15,3-2 0-15,-3 2 0 16,3-6 1-16,0 4-4 15,3-3 0-15,0 2 2 16,0 0 1-16,0 1-2 0,0 2 1 16,0-3-1-16,0 0 0 15,0 1 0-15,0-1 0 16,-6 3 0-16,6-3 1 16,-6 3-1-16,6-5 1 15,-3 5-1-15,3-5 1 16,-3 2-1-16,3 3 1 15,-3-3-1-15,-3 3 1 0,0 0 0 16,0 0 0-16,0 0-1 16,0 0 1-16,-3-2-1 15,0-1 1-15,-3-2-2 16,0 0 1-16,0-1-1 16,-6 4 1-16,0-1 0 15,0 0 0-15,-3 1 0 16,3-1 0-16,0 3 0 15,6 0 0-15,-11-3 0 16,8 3 1-16,0-2-1 16,3 2 0-16,3-3 0 15,-3 3 0-15,6 0-1 16,-6 0 1-16,3-2-1 16,3 2 1-16,0 0-1 15,-3 0 1-15,3 0 0 16,0 0 0-16,0 0 0 0,0 0 1 15,6 0-1 1,3 0 1-16,0 0-2 0,3 2 1 16,3-2 0-16,-4 3 0 15,1-1-1-15,0 1 1 16,-3 0-1-16,0-1 1 16,0 1-1-16,-3 0 1 15,0-1 0-15,-3 1 0 16,-3-3 0-16,3 0 1 15,-3 0 0-15,0 0 0 16,0 0 0-16,-3 0 0 0,3-3 0 16,-3 3 0-16,-3-5-2 15,-6 2 1-15,0 1-6 16,-3-1 0-16</inkml:trace>
  <inkml:trace contextRef="#ctx0" brushRef="#br0" timeOffset="159843.0454">3714 13515 7 0,'-3'-8'3'0,"14"-24"4"16,-8 22-3-16,0-4-3 15,3-7 1-15,0-3 1 16,3-2 1-16,-3-3-4 0,3-3 0 16,0 0 3-16,0 1 0 31,-3-22 0-31,-6 8 0 15,0 0-1-15,-3 2 0 16,3 1-1-16,-3 5 0 16,0 3-1-16,-3 2 1 15,0 5-1-15,0 4 0 16,-3 4 0-16,0 3 0 16,0 6 0-16,-3 2 0 0,-2 5-1 15,-1 3 1-15,0 5-1 16,0 3 1-16,-3 0-1 15,3 5 0-15,0 1 0 16,3 2 1-16,0 2 0 16,7 1 0-16,-1-4 0 15,0-4 0-15,3-3 0 16,3 3 1-16,0-3 0 16,0-3 0-16,3-3 0 15,6-2 1-15,2-2-1 16,4-3 1-16,0-6-1 15,0 0 0-15,3-5 0 16,-3 3 0-16,-3 3-1 16,3-4 1-16,-6 1-1 15,-1 3 0-15,-2-1 0 16,0 0 1-16,0 1-1 16,0 2 0-16,-3 0-1 15,0 3 1-15,0-1-1 0,-3 6 1 16,0 0-1-16,0 0 0 15,3 3 0-15,0 2 0 16,0 1 1-16,0 2 0 16,0 2 0-16,0 3 0 15,0 3 0-15,6 3 1 16,6-6 0-16,9 6 0 16,2-4 0-16,4-1 1 0,0-1-2 15,0-8 1-15,-6-2-8 16,-7-1 0-16</inkml:trace>
  <inkml:trace contextRef="#ctx0" brushRef="#br0" timeOffset="163805.4742">4175 12274 3 0,'0'0'1'0,"3"-3"6"16,-3 3 2-16,0 0-6 16,0 0 1-16,0 0 0 15,0 0 1-15,0 0-6 16,0 0 0-16,0 0 4 16,-3 0 0-16,-3 3-2 0,3 0 1 15,-12 5-1-15,3 2 0 16,-15 3-1-16,7-2 1 15,-10 5-1-15,6-3 1 16,0-5-1-16,9 0 0 16,3 0 0-1,0-3 1-15,4 0-1 16,5-2 0-16,0 0 0 0,6-1 1 16,2-2-1-16,7-2 0 15,9-4 0-15,9-1 1 16,6-4 0-16,-1 0 0 15,-2 3-2-15,-3 3 1 16,-12 3 0-16,-3 2 0 16,-6 2-1-16,-9 6 1 15,-12 3 0-15,-12-1 0 0,-9 6 0 16,0 5 1-16,-2-2 0 16,-1 5 1-16,6-8-1 15,9 2 1-15,4-5-2 16,5-7 1-16,6 2 0 15,9-3 1-15,6-3-1 16,5-2 0-16,7-2 0 16,9-3 0-16,3-1 0 15,-3 1 1-15,-4 0-3 16,-2 5 0-16,-6 2-1 16,-3 4 1-16,-3 4-1 15,0-2 1-15,-3 3 0 16,-3 2 0-16,0 3 0 15,-6 0 1-15,-3 0 0 16,-3 2 1-16,-6-5-1 16,-3 3 1-16,3-3 0 15,0-2 0-15,3 0-1 16,0-4 1-16,3 1-1 0,3-2 0 16,3-4 1-16,3 1 0 15,6 0-1-15,3 2 1 16,6-10 0-16,0-1 0 15,9 1 0-15,5 2 0 16,-2-2-2-16,-6 0 0 16,-3 5-1-16,-9 5 1 15,-15 3-2-15,-15-3 1 16,-12 9-6-16,-18 9 0 0</inkml:trace>
  <inkml:trace contextRef="#ctx0" brushRef="#br0" timeOffset="165482.4851">12069 12367 9 0,'-15'-6'4'0,"6"-2"1"0,9 3 4 0,0 0-7 16,0-3 0-16,3 0 1 16,3-5 0-16,6-1-5 15,3 1 1-15,8 0 2 16,13-3 0-16,6 0-1 15,0-8 0-15,-1 3-1 16,10 0 0-16,-4 5-1 0,-5 0 1 16,-3 8-1-16,-6 6 1 15,-7 7-1 1,-8 3 1-16,-6 11-1 0,-9-4 1 16,-9 7 1-16,-12 7 0 15,-9 2 0-15,-2 1 0 16,-7 8 0-16,-3 0 1 15,-5 5-1-15,-1-3 1 16,0-2-1-16,7-6 1 16,2 3-1-16,3-8 0 15,6-2 1-15,7-9 1 16,5-2-2-16,3-5 1 16,6-4 0-16,6 1 0 0,6-2 0 15,6-1 0-15,8-2 0 16,13 2 0-16,9-5 0 15,9-3 0-15,11 1-1 16,1-6 1-16,-4 0-1 16,1 2 1-16,-4 1-1 15,-5 3 0-15,-13-1 0 16,-5 3 0-16,-15 0-2 16,-3 0 1-16,-6 0-2 15,-12 3 0-15,3-3-2 16,-3 2 0-16</inkml:trace>
  <inkml:trace contextRef="#ctx0" brushRef="#br0" timeOffset="166019.6969">13069 12300 3 0,'0'-2'1'0,"0"-9"1"31,0 11-1-31,-3 0-1 16,-3 0 1-16,0 6 1 16,-3-1 0-16,-3 3-2 15,-3 2 0-15,0 4 2 0,0 1 0 31,-2 22-1-31,2 1 1 16,6-4-1-16,6 0 1 16,6-5-1-16,6 1 1 15,6-4 0-15,5-5 1 16,10-2-1-16,9-6 1 16,6-5-1-16,8 0 1 15,-2-11-2-15,-1-2 0 0,1-3 0 16,-3-8 0-16,-7 0 0 15,-2-10 0-15,-3-3 0 16,-10 0 1-16,-8-3-1 16,-9 0 0-16,-6 0-1 15,-9 0 1-15,-6 6-1 16,-8 0 0-16,-10 2-1 16,-3 3 1-16,-3 5-1 15,7 5 1-15,-1 1-2 16,0 4 1-16,3 6-3 15,6 3 0-15,1 0-2 16,5 2 1-16,9 3-1 16,6 2 1-16</inkml:trace>
  <inkml:trace contextRef="#ctx0" brushRef="#br0" timeOffset="166731.9577">13756 12253 9 0,'-20'5'4'0,"-7"-7"-1"0,21 2 7 0,0 0-8 16,0-3 1-16,0 3 0 15,6 0 0-15,6-5-5 0,6-1 0 16,9-2 2-16,5 0 1 16,10 3-3-16,3 0 1 15,-3 2-1-15,-4 3 1 16,-2 5 0-16,0 1 0 16,-3-1 0-16,-9 0 0 15,-7 1 1-15,-8 2 0 16,-6 0 0-16,-3-1 0 15,-8 4 2-15,-7 0 0 16,-6-1 1-16,0-2 0 0,0 0-1 16,1 0 1-16,5-3-1 15,3 1 0-15,3-1-2 16,6-2 1-16,3-1-1 16,6 1 1-16,9-1-1 15,6 1 0-15,9 0 0 16,3-1 0-16,-1 1 0 15,-2 2 0-15,0 1-1 16,-3 2 1-16,6-1-1 16,-7 7 1-16,1 4-1 15,-3 1 1-15,-3 2-1 16,-3 5 0-16,0 1 0 16,-3-3 1-16,-3-1 0 15,-6 1 0-15,-3-5 0 16,-6-1 1-16,-6-7 0 15,-3-1 0-15,-3-2 0 16,-3-2 1-16,-2-6-1 0,-4 2 0 16,6-4 0-16,0-1 1 15,6 0-2-15,3-2 1 16,4 0-2-16,5 2 0 16,3-2-3-16,6 0 1 15,6 5-4-15,2-3 1 16</inkml:trace>
  <inkml:trace contextRef="#ctx0" brushRef="#br0" timeOffset="167078.484">14423 12663 3 0,'-12'5'1'0,"0"-7"7"31,12 4-5-31,-3-2-4 16,3 8 1-16,0-8 0 16,3 3 1-16,3 2-1 15,0 0 1-15,3-2 0 0,6 2 1 16,6 1 0-16,3-4 1 15,0-2 0-15,-4 0 0 16,1-2 0-16,-6-4 0 16,-3 1 0-16,-3 0 0 15,-9-1-2-15,-9-1 0 16,-3 1-1-16,-3 1 1 16,3 0-5-16,3-1 0 15,3 9-2-15,9 0 1 0</inkml:trace>
  <inkml:trace contextRef="#ctx0" brushRef="#br0" timeOffset="169421.3393">14929 12256 8 0,'3'2'4'0,"-3"-2"-3"16,0 0 3-16,0 0-5 15,0 0 1-15,-3-2-1 0,0 2 1 16,-3 5 0-16,-3 3 1 16,-3 2-1-16,-2 6 1 15,-1 3 0-15,-3-1 0 16,0 1 0-16,3 5 0 15,-3-1 0-15,6 4 0 0,3-1 0 16,6 1 1-16,6-1-1 16,6 1 1-16,9 2 0 15,9-5 0-15,3-1 0 16,8-1 0-16,7-9-1 16,3 0 1-16,2-8-1 15,4 1 1-15,-1-6-1 16,-2-6 0-16,-3-4 0 15,-7-11 1-15,-8-6-1 16,-6-2 1-16,-9-8-1 16,-9 5 0-16,-9-2 0 15,-9-3 0-15,-9 2-1 16,-9 1 0-16,-6 8 0 16,1 2 0-16,-7-3-1 0,0 6 1 15,-2 5-1-15,-1 0 0 16,3 0 0-16,3 9 1 15,4 1-1-15,2 6 0 16,3 8-1-16,3-5 0 31,1 5-2-31,5 2 0 0,0 4-2 16,6-1 1-16</inkml:trace>
  <inkml:trace contextRef="#ctx0" brushRef="#br0" timeOffset="170061.2561">15522 12388 13 0,'-3'-3'6'0,"3"3"3"0,0 0 10 0,0 0-18 15,6-5 1-15,-1-3 1 16,4-3 0-16,0-2-3 0,0-3 1 16,3 0 1-16,3 3 1 15,3 3-1-15,0-9 1 16,0 1-2-16,2-1 1 15,-5 3-2-15,0 0 1 16,-3 0-1-16,-3 6 1 16,0-1-1-16,-3 3 0 15,0 0-2-15,-6 8 0 16,3 3-1-16,-3 5 1 16,0 5-1-16,0 0 1 0,0-2 0 15,0 5 0-15,3 5 1 16,0 3 1-16,3 8 0 15,0-3 0-15,0 5 0 16,0 6 0-16,3-1 1 16,-1 1 0-16,1-8-1 15,0 0 1-15,0-6 0 16,-3-2 0-16,0-3 0 31,0-5 1-31,-3-3 0 0,0-2 0 0,0-6 0 16,0 3 1-16,0-3-1 15,0-2 1-15,-3-3-1 16,0-5 0-16,0 5-3 16,0-6 1-16,0 6-7 15,0 0 0-15,0 6-3 16,0-9 1-16</inkml:trace>
  <inkml:trace contextRef="#ctx0" brushRef="#br0" timeOffset="177213.6732">1871 14502 5 0,'0'2'2'0,"3"1"0"16,-3-3 3-16,0 0-4 0,0 0 0 16,0 0 1-16,0 0 0 15,0 0-3-15,3 0 1 16,3-3 2-16,3 1 0 15,0-3 0-15,9-1 0 16,5 1 0-16,-2 0 0 16,9-1-1-16,-6 1 1 15,3 0-1-15,-12-1 1 16,2 1-2-16,1 3 0 16,-3 2-1-16,3 0 1 0,-15 2-5 15,3 3 1-15</inkml:trace>
  <inkml:trace contextRef="#ctx0" brushRef="#br0" timeOffset="177722.7412">2338 14467 6 0,'-6'3'3'0,"6"0"2"16,0-3 0-16,0 0-5 15,0 0 1-15,0 0-1 16,3 2 1-16,0-2-1 0,-3 0 0 15,6 0 0-15,0 0 1 16,3 0-1-16,3-2 1 16,3-4 0-16,6 1 0 15,3 0 0-15,2-3 0 16,-2 3 0-16,-3-1 1 16,0 6-3-16,-9-2 0 15,3 7-2-15,-9 0 0 16</inkml:trace>
  <inkml:trace contextRef="#ctx0" brushRef="#br0" timeOffset="178157.366">2657 14452 5 0,'0'10'2'0,"0"-20"2"16,3 4-1-16,-3 6-3 15,0 3 1-15,0-3-1 16,6 3 1-16,-6-1-2 0,0-2 1 16,0 0 1-16,3 0 0 15,6-2 0-15,3-1 0 16,5-2-1-16,-2-3 1 15,6 2 0-15,-3 1 0 16,0 2-1-16,-3 1 1 16,-3 4-4-16,-3 1 1 15</inkml:trace>
  <inkml:trace contextRef="#ctx0" brushRef="#br0" timeOffset="179151.326">3080 14925 12 0,'8'-16'6'0,"13"-15"-2"15,-15 23 9-15,6-8-12 16,-3 0 1-16,0-3 0 16,0-4 1-16,3-4-4 0,0-2 1 15,-3-3 2-15,0 3 0 16,-3-3-1-16,-1-2 1 15,-5-3-1-15,0-5 0 16,-2 7-1-16,-1 1 1 16,-3 5-1-16,0 5 1 15,0 3-1-15,3 5 0 16,0 8 0-16,-9 5 0 16,0 9-1-16,0 1 1 0,-3 12-1 15,0 2 1-15,3 3-1 16,-3 2 1-16,1-2 0 15,-1-3 0-15,3-2 0 16,3-6 0-16,0-2-1 16,3-3 1-16,0-3 0 15,6 0 1-15,6 1 0 16,3-4 0-16,0-4 0 0,3-6 0 16,0-6 0-16,3-4 0 15,-1-1 0-15,1-2 0 16,0-3-1-16,0-2 1 15,0-1 0-15,-3 4 1 16,3 1-2-16,-9 4 0 16,3 5 0-16,-3 2 0 15,0 3-1 1,-1 0 0-16,1 3-2 16,0 2 1-16,3 9 0 15,0 4 1-15,-3 3 0 0,3 3 0 16,0 8 0-16,0-3 1 15,0 0-1-15,3 1 0 16,3-9-4-16,0 0 1 0,-4-5-2 16,1-11 0-16</inkml:trace>
  <inkml:trace contextRef="#ctx0" brushRef="#br0" timeOffset="179987.2272">2883 14137 12 0,'0'0'6'0,"0"-6"-3"16,0 6 10-16,0 0-13 0,0 0 0 16,0 0-2-1,0 0 0-15,0 3 3 0,0 0 0 0,0 5-1 16,3 2 1-16,3 6-1 31,-6 0 1-31,9 2 1 16,-3-2 0-16,6 6-1 15,0-1 1-15,3-3-1 0,-4-2 0 16,10 3 0 0,-3-9 0-16,-3 1 0 0,3-6 0 15,3-2 0-15,3-3 1 16,2-8-1-16,10-3 0 16,-6-2 0-16,0-6 1 15,-4-2-1-15,1-3 0 16,0-2 1-16,-3 2 0 15,-3-5 0-15,-15-5 0 16,-3-3-1-16,-6-6 0 0,-3-2 0 16,-12 6 1-16,0 4-3 15,3 6 1-15,-6 0-1 16,0 5 1-16,3 3-1 16,-2 5 0-16,-1 3 0 15,0 0 0-15,3 5-1 16,0 5 1-16,-6 3-1 15,-2 3 1-15,-1 2 0 16,-9 8 1-16,6 8-2 16,4 3 1-16,2 8 0 15,6 2 0-15,3 3 0 16,6-2 0-16,3-3 0 16,9 2 0-16,6 0 1 0,9 1 0 15,6-3 0-15,5-3 0 16,10-3-6-16,-6 9 1 15</inkml:trace>
  <inkml:trace contextRef="#ctx0" brushRef="#br0" timeOffset="184515.1482">3356 13814 10 0,'3'-5'5'0,"12"2"-2"0,-9 3 5 0,0 0-5 16,6 3 1-16,-6-3 1 15,3 2 1-15,-3 4-7 16,0 4 0-16,-3 6 5 0,0 8 1 15,-3 5-3-15,0 5 1 16,3-2-2-16,0 0 1 16,3-3-2-16,0-5 1 15,3 2-2-15,-1-5 1 16,1 1 0-16,0-7 0 16,-3-1 0-16,0-4 0 15,0-2 1-15,0-3 0 0,0-2 0 16,0-8 1-16,0-3-1 15,-3-11 0-15,3-7 0 16,-3-6 0-16,-3-2-1 16,0-6 0-16,0 11 0 15,-3 2 1-15,0 6 0 16,0 5 0-16,0 6-1 16,0 5 1-16,3 10-1 15,-3 3 1-15,3 5-2 16,0 6 1-16,0 2-1 15,0 3 1-15,0-1 0 16,0-1 0-16,0-1 1 16,0-5 0-16,-3-1-1 15,0-1 1-15,3-4 0 16,0 1 0-16,0-3-2 16,0-3 1-16,0-2-1 15,0-3 1-15,3-8-1 0,0-5 0 16,3-6 0-16,0-7 1 15,0-6 0-15,0-3 1 16,-6 4-1-16,0-1 1 16,0 11 0-16,0 2 0 15,0 3-1-15,0 6 1 32,-3 4-1-32,0 12 1 15,0 7-1-15,0 11 0 16,0 8-1-16,3-3 1 0,0 2-1 15,0-7 1-15,0-5-1 16,0-1 1-16,0-5 0 16,0-2 0-16,0-3 0 15,0-3 1-15,0 1-1 16,0-1 0-16,0-5 0 16,3-11 0-16,3-7-1 15,0-9 1-15,0-2-1 0,3 3 0 16,0 2-1-16,-3 5 1 15,0 6 0-15,2 8 1 16,1 5-1-16,0 8 1 16,0 8 0-16,-3 5 1 15,0 8 0-15,0-5 1 16,0 0-2-16,0-3 0 16,3-3 0-16,0-2 1 0,0-3-1 15,0-2 0-15,0-3 0 16,0-5 0-16,3-3 0 15,-1-8 0-15,4-3-1 16,6-7 1-16,3-9-1 16,3-7 1-16,3-11-2 15,-4 5 1-15,-2 6 0 0,-6 4 0 16,-3 9 1-16,-3 8 0 16,-6 8 0-16,-6 15 1 15,0 12 1-15,-6 12 0 16,-3 3-1-16,3-5 1 15,-3 0-2-15,3-1 1 16,3-4-1-16,0-6 1 16,0-3-1-1,0-2 0-15,0-5 0 16,3-3 0-16,0 0 0 16,3-6 1-16,0-2-2 15,6-5 1-15,0-6-1 16,6-2 1-16,-3-5-2 15,0-6 0-15,3 0 0 16,-4 3 0-16,1 2 0 16,-3 6 1-16,0 5 1 15,-3 8 0-15,-3 8 1 16,0 11 1-16,-3 2 0 16,0 0 0-16,3 0-1 15,0 3 0-15,0-3-1 16,0 0 0-16,0-5 0 0,3-3 1 15,0-2-2-15,0-3 1 16,0-3 0-16,0-2 0 16,3-6 0-16,3-5 1 15,-1-8-2-15,4-5 1 16,0-8-1-16,-3-8 1 16,0 5-1-16,0 6 1 15,-3 5 0-15,-3 8 0 16,-6 13 1-16,-9 13 0 15,-6 11 0-15,0 7 0 0,0 4 0 16,0-1 0-16,3-5-1 16,7-2 0-16,-1-6 0 15,0-5 1-15,0-3-1 16,3-5 1-16,0-3-1 16,0-2 0-16,0-8 0 15,0-9 1-15,0-4-1 16,-3-9 0-16,3 1-1 15,0-9 1-15,0 1 0 16,0 2 1-16,0 1-1 16,-3 4 1-16,3 9-1 15,-3 7 1-15,0 3-1 16,-6 11 1-16,-9 13-1 16,-2 2 0-16,-7 6 0 15,-3-3 1-15,6 0-1 16,3-2 0-16,7-3-1 15,-1-6 1-15,6-2-1 0,6-5 0 16,3-8 0-16,0-1 1 16,9-12-1-16,-3-9 0 15,3-4 0-15,-3-4 0 16,-3 6 1-16,-3 5 1 16,-6 8-1-16,-3 6 1 15,-3 12-1-15,-6 6 1 16,0 6-1-16,1-4 1 15,2 1-1-15,3-1 0 0,3-4 0 16,3-1 1-16,0-2-1 16,0-11 0-16,0-3 0 15,0 3 1-15,-3-8-1 16,3 3 1-16,-2 2-1 16,2 1 0-16,0-1-1 15,3 6 0-15,6 5-3 16,6 3 1-16,9-1-2 15,11 4 0-15,4-1-2 16,9-5 0-16,8 0-2 16,4 2 1-16</inkml:trace>
  <inkml:trace contextRef="#ctx0" brushRef="#br0" timeOffset="187515.2122">4181 13859 12 0,'3'-16'6'0,"3"5"-1"16,0 9 6-16,0-6-10 15,0 0 1-15,0-3 0 0,0-2 0 16,-4 0-3-16,1 0 1 16,-3-1 1-16,0 1 1 15,-5 0-2-15,-4 2 1 16,0 1-1-16,-6 2 0 15,-3 3-1-15,-3 2 1 16,-3 3-1-16,-3 3 1 16,4 2-1-16,2 0 1 15,-3 3 0-15,0 0 0 0,0-3 0 16,1 3 1-16,2-2-1 16,0 1 0-16,0-1 0 15,3 2 0-15,0 0 0 16,6 0 0-16,1 0 0 15,2-1 0-15,0 1 0 16,0 0 0-16,3-2 0 16,0-4 1-16,3 1 0 15,0 0 0-15,3-3 0 16,0 0 1-16,0 0-1 16,3-6 1-16,0-2-1 15,0-2 1-15,0 2-2 16,-3-3 1-16,3 3-1 15,-6 0 0-15,3 0 0 16,-3 0 1-16,0 3-2 16,0 0 1-16,3 2-1 15,0 1 0-15,-3-1-1 16,3 3 1-16,0 3-1 16,0 2 1-16,-3 3-1 0,0 2 1 15,-3 1 0-15,0 5 1 16,0 8-1-16,-3-1 1 15,3 1 0-15,-3 3 0 16,3-3 0-16,3-6 0 16,0-2 0-16,3-3 1 15,3-2 0-15,3-3 0 16,3-3 1-16,0-2 0 16,0-6-1-16,3-2 1 0,6-9-1 15,3 4 0-15,0-3-1 16,2-1 1-16,1 4-1 15,0-3 1-15,0 5-6 16,3 5 1-16,5 6-3 16,-5 7 1-16</inkml:trace>
  <inkml:trace contextRef="#ctx0" brushRef="#br0" timeOffset="188703.1066">3779 13893 7 0,'0'-2'3'0,"3"-12"1"15,-3 9-1-15,0 2-2 16,0-4 0-16,0-1 1 16,0 0 0-16,0 0-3 0,0 0 1 15,0-3 2-15,0 1 1 16,0-6-1-16,-3 0 0 15,0 0-1-15,0 0 1 16,-3 0-1-16,-3 3 0 16,0 0-1-16,-3 2 0 15,-3 3-1-15,-5 0 1 16,-1 0-1-16,-3 6 1 16,3 2-1-16,0 2 1 0,0 4-1 15,4 2 0-15,-1 2 0 16,0 3 0-16,3 1 0 15,0 2 0-15,0-3 0 16,6 0 1-16,-3-2 0 16,6-1 0-16,0 3 1 15,1 1 0-15,2-4 0 16,6 1 0-16,2-3 0 16,-2-6 1-16,3-2 0 15,0 0 0-15,0-2-1 16,0-4 0-16,0-2-1 15,-3 1 1-15,3-4-2 16,-3-2 0-16,0 0-1 16,0-1 0-16,-3 1-1 15,0 2 1-15,-3 1 0 16,0-1 0-16,-3 3 0 16,3 0 1-16,0 0 0 15,0 3 1-15,3 0 0 0,0 0 0 16,-3 2-1-16,0 3 1 15,3 3 0-15,0 2 1 16,0 3 0-16,0 2 0 0,-3 1 0 16,3 5 1-16,-3-3-1 15,0 0 1-15,3 3-1 16,0-3 0-16,0 3 0 0,0-2 0 16,0-4-1-16,3 1 1 15,-3-1 0-15,3 1 0 16,-3-3 0-16,3-6 0 15,3 4 0-15,0-6 1 16,0-8-1-16,3 0 1 16,6 0-1-1,6-3 1-15,3 1-2 16,2-1 0-16,1 1-5 16,-3 4 0-16,3 4-1 15,-12 2 1-15</inkml:trace>
  <inkml:trace contextRef="#ctx0" brushRef="#br0" timeOffset="190119.6956">3452 13824 4 0,'3'-5'2'0,"17"5"2"0,-14-5-1 0,3 0-2 0,0-1 1 16,0-4 0-16,3-1 1 15,0-2-3-15,3-3 1 16,-3 0 1-16,0 0 1 16,-3 3-1-16,-3 2 0 15,-4-2 0-15,-2 0 0 16,-2-3-2-16,-4 3 1 16,0 0-1-16,-3 2 0 15,0 1 0-15,3 2 0 16,0 0 0-16,-6 2 0 0,-3 4-2 15,-3 2 1-15,-3 0 0 16,-2 2 1-16,-4 4-1 16,3 2 0-16,-3 0 0 15,3 2 0-15,4-2 1 16,-1-3 0-16,3 3-2 16,3 0 1-16,0 0 0 15,3 0 1-15,3-3-1 16,0 3 1-16,3-2 0 15,6-1 0-15,-6 0 0 16,3 0 0-16,3 1 0 16,-3-1 0-16,3-2 0 15,0-1 1-15,0 1 0 16,0 0 1-16,0-3-1 16,0 0 1-16,0 0-1 15,0 0 1-15,0 0-3 16,0 0 0-16,3 2-3 15,6 1 0-15</inkml:trace>
  <inkml:trace contextRef="#ctx0" brushRef="#br0" timeOffset="198481.3775">3333 13674 2 0,'2'-14'1'0,"7"14"3"0,-3-2 2 15,0-1-3-15,0-2 0 16,-3-3 4-16,0 3 1 31,-3 5-10-31,-6 2 1 16,-3 4 5-16,-3 9 1 0,-5 12-2 16,-4 5 1-16,0 15-3 15,0 9 0-15,3-3 0 16,6-3 0-16,3-10 0 15,3-9 0-15,6-4 1 16,3-9 1-16,6-2-1 16,3-2 1-16,3-9-1 0,6-8 1 15,6-10-1-15,3-11 0 16,2-8-1-16,4-7 0 0,-9-1-1 16,-6 0 1-16,-4 3-1 15,-2 3 0-15,-3 0 0 16,0 10 1-16,-3 5-2 15,-3 3 0-15,0 8-1 16,0 6 0-16,-3 7 0 16,0 8 0-1,-3 40 1 1,0 0 0-16,0-3 1 16,-3 1 0-16,0-12 1 15,0-10 1-15,0-5 0 16,3-5 1-16,-3-1-1 15,3-5 0-15,0-5 0 16,0-8 0-16,9-10 0 16,3-9 0-16,0-10-1 15,6-10 0-15,2-4-1 0,4 3 0 16,0 3-1-16,-3 8 1 16,-3 8-1-16,-6 11 0 15,-6 10 0-15,-6 15 0 16,-6 15-1-16,-6 9 1 15,0 6 0-15,0-8 1 16,3-5 0-16,6-5 0 16,6-1 0-16,6-10 1 15,9-8 0-15,6 0 0 16,5-11-1-16,4-5 1 16,6-10 0-16,0-14 1 0,-4-3-2 15,1-2 0-15,0 6 0 16,-4 7 0-16,-5 5-1 15,-6 17 1-15,-6 15 0 16,-6 11 0-16,-6 10 0 16,-3 1 1-16,0-9 0 15,6-2 0-15,3 0 0 16,3-6 1-16,3-2-3 16,2-8 0-16,7-3-9 15,3 1 0-15,0-9-1 0,-3-13 0 16</inkml:trace>
  <inkml:trace contextRef="#ctx0" brushRef="#br0" timeOffset="200639.036">16578 4900 16 0,'-6'-24'8'0,"-3"3"-5"16,9 13 9-16,0-2-11 15,-3-1 1-15,3 0 1 16,-3 1 0-16,0 2-4 0,-6 0 0 31,-38 8 2-31,-1 0 1 16,-5 3-2-16,-4-1 1 15,4 4-1-15,11-4 1 16,9 1 0-16,9-1 0 16,12 4 0-16,18-4 0 15,21 1-1-15,24 0 1 16,11-6 0-16,25-2 0 15,5 2-1-15,15-2 0 0,-15-3 0 16,-8 3 0-16,-22-1 1 16,-14 4 1-16,-13 2-1 15,-20 2 1-15,-21 6-1 16,-26 3 1-16,-16 2-1 16,-20 3 1-16,-7 5-6 15,-14 6 1-15,-9 12-6 16,8-18 1-16</inkml:trace>
  <inkml:trace contextRef="#ctx0" brushRef="#br0" timeOffset="202029.3038">11947 13658 10 0,'18'-3'5'0,"-4"0"3"0,-11 6 6 15,-3-3-14-15,0 0 0 16,0 0-1-16,0 0 0 0,-3 3 1 16,-3-3 1-16,-5 2-1 15,-4 6 1-15,0 8 0 16,0 5 1-16,-6 3 0 16,-3 11 1-16,-6 7-1 15,4-2 0-15,-1 5-1 16,3-3 1-16,6-2-1 15,3-6 1-15,6 0-1 16,9 3 0-16,3-5 1 31,12-3 0-31,6-5 0 16,3-3 0-16,6-5 0 16,11-5 0-16,4-6 0 0,3-5 1 15,-4-5-2-15,1-6 0 0,0-2 0 16,-7-6 1-16,-5 1-2 15,-3-3 0-15,-15-3 0 16,-3-3 0-16,-12 4-1 16,-9-6 0-16,-6 5-1 15,-6 3 0-15,-3 5 0 16,-6 2 1-16,-2 9-1 16,-7 3 0-1,3 12 0-15,-2 6 1 0,-7 3-1 0,0 4 1 16,4-4-1-16,8 5 0 15,6-6-1-15,6 1 1 16,6-1-3-16,12-2 0 16,9 0-2-16,12-3 0 15</inkml:trace>
  <inkml:trace contextRef="#ctx0" brushRef="#br0" timeOffset="202697.3145">12813 13737 11 0,'0'-21'5'0,"0"-3"-3"16,0 16 7-16,0 3-6 15,-3 0 1-15,-3-3 0 16,0 0 0-16,-6 2-6 15,-9 4 1-15,-12 2 3 16,1 2 1-16,-10-2-2 16,-3 6 0-16,1 4 0 15,2 4 0-15,6 4-1 16,4 3 1-16,8 3-1 0,6-3 1 31,6 3 0-31,9 0 0 16,9-8 0-16,9-3 0 0,6-5 0 15,6-3 1-15,-1 1-1 16,1-9 1-16,0-8 0 16,6 3 0-16,-7-2-1 15,4-3 0-15,-3-1 1 16,-3-4 0-16,-3 2-2 16,-6 3 1-16,-7 2-1 15,1 3 1-15,-3 3-1 16,0 0 0-16,-6 5-2 15,3 2 1-15,-3 4 0 16,0 4 1-16,-3 3-1 16,-3 9 1-16,0 9 0 15,-6 6 1-15,1 0 1 0,-1 3 0 16,-9-3 0-16,6-3 0 16,0-7 0-16,6-3 0 15,0 0-1-15,0-3 1 16,3-5-1-16,0-6 1 0,0 1 0 15,3-3 0-15,0-3-1 16,0-2 0-16,3-1-2 16,0-2 0-16,0 0-4 15,6-5 1-15,3 0-5 16,6-1 0-16,12 4-3 16,3-4 1-16</inkml:trace>
  <inkml:trace contextRef="#ctx0" brushRef="#br0" timeOffset="203375.2844">13402 13705 16 0,'0'-21'8'0,"-3"11"-6"0,0 4 10 15,-3 1-11-15,-6 2 0 16,-2 3 1-16,-4-2 0 15,-3-1-3-15,-6 3 1 16,-3 0 1-16,-2 0 1 16,-4 0-1-16,3 5 1 15,-3 3-2-15,-2 6 1 0,8-1-1 16,3 5 1-16,3 1-1 16,6-1 0-16,7 4 0 15,5-1 1-15,6 3 0 16,9-3 0-16,5 0 1 15,1-5 0-15,9-3 0 16,3-5 1-16,6-5-1 16,2-9 0-16,-8-7 0 31,0 0 0-31,0-3-1 0,-1-3 0 16,-2-2 0-16,-3 0 0 15,-6 3-1-15,0 2 0 16,-6 2 0-16,0 4 1 15,-3 2-2-15,0 0 1 16,-3 3-2-16,-3 5 0 16,0 2 0-16,-3 4 1 0,-3 4 0 15,0 6 0-15,-3 8 1 16,0 8 1-16,-3 7 0 16,0 1 1-16,0 2-1 15,-3 3 1-15,0-10 0 16,4-6 0-16,-1 3-1 15,3-6 1-15,-3 1 0 16,6-4 0-16,0-4-1 16,0-3 1-16,3-6-1 15,0 1 1-15,3-3-1 16,-3 0 1-16,3-3 0 16,-3-2 0-16,3-3-2 15,0 0 1-15,0 0-4 16,3-6 1-16,-3 6-5 15,3-5 0-15,-3 5-6 16,0 0 0-16</inkml:trace>
  <inkml:trace contextRef="#ctx0" brushRef="#br0" timeOffset="205948.9803">15111 13822 11 0,'0'-5'5'0,"-6"-1"1"0,0 4 5 0,-6-1-9 15,-9 6 0-15,-3 2 0 0,-2 5 1 16,-4 9-4-16,0 5 0 16,0 5 2-16,3 3 1 15,4 5-2-15,8-6 0 16,6-7 1-16,9 0 0 15,9 0 0-15,6-6 0 16,8-2 0-16,10-5 0 16,6-6 1-16,0-5 0 15,-1-2-1-15,-2-9 1 0,-3-8-1 16,-6-7 0-16,-7-8 0 16,-8-3 0-16,-9 2-1 15,-9 6 0-15,-6 3-1 16,-3 4 0-16,-8 4 0 15,-7 5 1-15,-3 2-1 16,3 6 0-16,7 2 0 16,2 3 0-16,9 8 0 15,3 5 1-15,15 1 0 16,15 1 0-16,8-1 0 16,13-4 0-16,9 3 0 15,5-2 1-15,-2 5-1 16,2 2 0-16,-5 1-1 15,-3 2 1-15,-10 0-1 16,-8 0 0-16,-9 3 1 16,-6-3 0-16,-9 1 1 15,-6-1 0-15,-6-3 1 16,-3-2 1-16,-3-3 0 0,0-5 1 16,3-2 0-16,3-6 0 15,0-6-1-15,0-4 0 16,6-1-1-16,6-7 0 15,9-11-2-15,12-6 1 16,3-12-1-16,5 4 0 16,10 1-3-16,0 7 0 15,2 6-3-15,-5 6 1 16,-6 4-5-16,-7 8 0 0,-8 11 0 16,0-2 1-16</inkml:trace>
  <inkml:trace contextRef="#ctx0" brushRef="#br0" timeOffset="206927.4637">17424 13592 6 0,'11'-6'3'0,"-16"20"2"16,2-12 3-16,-12 11-5 16,-12-2 0-16,-3 5 2 0,-15 5 0 15,-5 8-6-15,-4 8 1 16,4 16 3-16,-1 5 1 15,3 1-2-15,10-9 1 16,5-3-1-16,9-4 0 16,9-1-2-16,12-5 1 0,9-2 0 15,3-4 0-15,6-7 0 32,9-3 0-32,3-5 0 0,5-5 1 0,4-6 0 15,0-2 0-15,-3-6-1 16,-4-5 1-16,1-2 0 15,-6-1 0-15,-6 0-1 16,-3-2 0-16,-9 3-2 16,-6-1 1-1,-3 3-1-15,-3 0 0 0,-3 3-1 16,0-1 1-16,3 4-2 16,0-1 1-16,3 1 0 15,0 2 0-15,3 0 0 16,0 0 0-16,0 0 0 15,6 0 1-15,-3 0 1 16,-3 0 0-16,0 0 0 16,0 0 1-16,0 0-1 15,0 0 0-15,-3-3 0 16,0-2 0-16,0-1 0 16,0 1 0-16,-3 2 0 15,0 1 1-15,0-1-1 16,0-2 1-16,3 0-1 15,0-1 0-15,0 4 1 0,0-4 0 16,0 6-2-16,-3-2 1 16,-3-4 0-16,-5 6 0 15,-4 0 0-15,-3 3 1 16,-3-3-2-16,0 5 1 16,0 1 0-16,4-4 1 15,-4 4 0-15,-3 1 0 16,-3 1-1-16,6 3 1 0,1 0 0 15,5-1 0-15,6 1-1 16,3-1 0-16,6 1-1 16,3-3 0-16,6 0-5 15,6 0 1-15,3 0-3 16,3-3 1-16</inkml:trace>
  <inkml:trace contextRef="#ctx0" brushRef="#br0" timeOffset="207852.2298">18090 13729 18 0,'12'-16'9'0,"-3"-5"-8"15,-9 16 13-15,-3-3-14 16,-6 3 1-16,-9-1 0 16,-5 6 1-16,-4 0-2 15,-3-2 0-15,-6-1 1 0,-5 6 1 16,-1 5-1-16,3 5 1 16,4 3 0-16,2 2 0 15,3 6-1-15,6 3 0 16,6 2 0-16,9-3 0 15,6 3 0-15,6-5 1 16,3 0-1-16,9-6 1 16,6-2 0-16,6-8 0 15,6-8-1-15,-7-2 1 16,1-9-1-16,0-8 1 0,-3-2-2 16,0 0 1-16,-4 0-1 15,-5 0 1-15,-3 2-1 16,-3 1 0-16,0 5 0 15,-3 2 0-15,0 3 0 16,-6 8 0-16,0 0 0 16,-3 5 0-16,-3 3 1 15,0 5 0-15,-3 11 0 16,0 5 0-16,-3 6 1 16,0 4 0-16,-5 4-1 15,-4-6 1-15,0-3-1 16,0 3 0-16,3-5 0 15,-3 0 0-15,7-6-1 16,2-2 1-16,3-3-1 16,3-2 1-16,0-3-1 15,3-3 1-15,-3 0-2 16,6-2 1-16,0-6-3 0,6 0 0 16,3-2-4-16,3-3 0 15,5-3-6-15,7-5 1 16</inkml:trace>
  <inkml:trace contextRef="#ctx0" brushRef="#br0" timeOffset="208446.0203">18641 13777 18 0,'6'-27'9'0,"-3"9"-8"16,-6 10 10-16,-3-3-11 15,-9 1 0-15,-12 2 2 16,-5 3 0 0,-25 10-2-1,3 3 1-15,1 2 1 16,8 4 0-16,9 1 0 16,7 4 0-16,5 2-1 15,6 6 1-15,3 2-1 16,6-3 0-16,6 3 0 15,15-5 1-15,12-5-1 16,0-4 1-16,6-1 0 16,2-6 0-16,4-6 0 15,0-7 1-15,-1-6-2 16,1-7 0-16,-3-3 0 0,-3-3 0 16,-7-3-1-16,-5 4 1 15,-3 1-1-15,0 4 1 16,-6-1-1-16,0 6 0 15,-3 3-1-15,-3 4 0 16,-3 6 1-16,0 3 0 16,-3 2 0-16,0 6 0 15,-3 5 1-15,-3 13 0 16,-6 3 1-16,0 5 0 0,-3 5-1 16,1-2 1-16,-1-6 0 15,3 0 0-15,0 3-1 16,0-2 0-16,3-6-1 15,3-3 0-15,0-2 0 16,0-3 1-16,3-5-2 16,0 0 0-16,3-3-3 15,1-5 0-15,-1 0-3 16,3-2 0-16,0-4-5 16,8-2 1-16</inkml:trace>
  <inkml:trace contextRef="#ctx0" brushRef="#br0" timeOffset="209274.1913">18948 14179 12 0,'0'-13'6'0,"-3"10"0"0,0 0 4 15,0 3-9-15,-3 0 1 16,-3 6 0-16,3-1 1 15,0 3-4-15,0 0 1 16,3 0 2-16,0 2 1 16,3 1-1-16,0 0 0 15,6-1 1-15,3-2 0 16,3 0-1-16,3-3 1 0,-1-2-1 16,4-3 1-16,0 0-1 15,-3-5 0-15,0-3-1 16,-3-3 1-16,0-2-1 15,-6-3 0-15,-3 3-1 16,-3 0 1-16,-3-1-2 16,-3 4 1-16,-6 2-1 15,0 3 1-15,-3 5-1 16,0 0 0-16,0 5 0 16,0 3 0-16,1 2 0 15,2 1 0-15,0 0 0 16,3-1 1-16,3 1 0 15,3-3 1-15,0 0-1 16,6-3 1-16,3 0 0 16,6-2 1-16,3 0-1 15,2-3 0-15,4-3 0 16,0-2 0-16,-3-3 0 16,-3-3 0-16,3 0-1 0,-6 1 1 15,-6-1-1-15,-3 1 0 16,-6-1 0-16,-3 3 0 15,-3 0-1-15,-9 3 0 16,0 5 0-16,0 3 0 16,0 2 1-16,3 3 0 15,1 2-1-15,5 1 1 16,3 0 0-16,3-1 1 16,6 1-1-16,6-3 1 0,2 0-1 15,4-6 1-15,3 1 1 16,-3-6 0-16,0-2-1 15,0-6 0-15,0 1 0 16,-6-3 0-16,-6-1 0 16,-3 1 0-16,-3 3-1 15,-6-1 0-15,-6 6 0 16,0-1 0-16,0 4-1 16,-3 2 1-16,3 2-1 15,0 1 1-15,4 2-1 16,2 1 1-16,0 2-1 15,3-3 1-15,3 5-3 16,0 1 1-16,3 0-9 16,6 4 1-16</inkml:trace>
  <inkml:trace contextRef="#ctx0" brushRef="#br0" timeOffset="215881.4056">19716 14153 16 0,'-6'0'8'0,"3"-6"-3"15,3 6 9-15,0 0-13 16,0 3 0-16,3 0 2 16,-3 2 0-16,0 0-4 15,3 0 1-15,2 1 2 16,1-4 0-16,3-4 0 15,6-6 1-15,6 0-1 0,6-8 0 16,3-5-1-16,-1-8 1 16,1-8-1-16,0-8 1 15,-6 0-2 1,-6-3 0-16,-4 0 0 16,-2 6 0-16,-6 5-1 0,-6 11 1 15,-3 2-2-15,-6 3 1 16,-8 7 0-16,-4 1 0 15,-3 8 0-15,-6 8 0 16,6 10 2-16,4 8 0 31,5 35 0-31,6 2 1 16,6-5 0-16,6-8 0 16,6 0 0-16,6-3 1 0,5 0-1 15,10-5 0-15,0-5-1 16,9-11 1-16,11-10-2 15,1-11 1-15,-1-8-1 16,1-5 0-16,-3-11-1 16,-7-13 0-16,-5-8-1 15,-6-3 1-15,-12 6-1 16,-6 2 1-16,-9 3 0 16,-6 5 0-16,-6 6 0 15,-6-1 1-15,-3 9-1 16,3 5 0-16,0 5 0 15,0 2 1-15,3 4 0 16,0 4 1-16,0 6-1 16,1 6 0-16,2 7 0 15,-3 11 1-15,3-1-1 16,3 4 0-16,3-4 0 0,3-1 1 16,6-1-1-16,3-6 1 15,0-1-1-15,3-6 1 16,2-6 0-16,1-2 0 15,3-5 0-15,-3-6 0 16,3-10-1-16,-3 0 0 16,3-9 0-16,-6-4 0 15,0 2-1-15,-4-2 1 16,1 4-1-16,-3 7 0 16,-3 1 1-16,0 4 0 15,-3 2-1-15,0 0 0 0,0 8 0 16,0 0 1-16,0 5-1 15,0 6 0-15,0 2 1 16,0 8 0-16,3 6 1 16,0 7 1-16,0 0 0 15,-3 9 0-15,3 12 0 16,0 6 1-16,3 8-1 16,0 2 0-16,0-4-1 15,0-9 1-15,0-3-1 16,0-2 0-16,0-2 0 15,0-14 0-15,-3-8-1 16,0-6 1-16,-3-4 1 16,-3-8 1-16,0-9-2 15,-3-10 0-15,0-10-1 16,0-6 0-16,0-13-1 0,-3-19 0 16,0-4-1-16,-3-4 0 15,0 1 0-15,-3 12 1 16,1-7 1-16,-1 8 0 15,0 7-1-15,-3 4 1 16,3 4 0-16,3 4 0 16,0 4-1-16,3 6 1 15,3 5-1-15,0 3 0 16,3 5 0-16,0 3 1 16,3 5-1-16,0 2 0 0,3 6 0 15,3 0 1-15,0 3 0 16,3 2 0-16,3 3 0 15,6-3 1-15,3 0-1 16,6-5 1-16,-1-2 0 16,1-6 0-16,3-6 0 15,0-2 0-15,-3-10-1 16,-4-6 1-16,-2-8-1 16,-3-5 0-16,-3 0-1 15,-6 3 1-15,-3 2-1 16,-3 3 0-16,-3 2 0 15,-3 9 1-15,3 2-1 16,-3 3 1 0,0 15-1-1,0 6 0-15,3 3 0 16,3 8 1-16,3 10-1 0,3 0 1 16,3 2 0-16,0 4 0 15,2-6 0-15,1 0 1 16,-3-2-1-16,0-6 1 15,0-5 0-15,0-6 0 16,0-7 0-16,0-3 0 16,3-3 0-16,-3-10 1 15,2-11-2-15,-2-5 1 16,-3-5 0-16,0-1 0 16,-3 1-1-16,0 5 0 15,-3 2-1-15,0 1 1 16,-3 7 0-16,0 6 0 0,0 2-1 15,0 1 0-15,0 5-1 16,0 5 1-16,3 2 0 16,3 6 0-16,-3 5 0 15,3 3 1-15,0 5 0 16,0 9 1-16,0 1 0 16,0-2 0-16,3 3 0 15,0-5 0-15,0-4-1 16,2-4 0-16,1-3 1 15,3-6 0-15,0-4 0 16,3-6 0-16,3-6 0 16,-3-9 1-16,2-12-2 15,-2-5 1-15,-6 1-1 16,0-4 0-16,-3 3-1 16,-3 3 1-16,-3 3-1 15,-3 5 1-15,0 2-1 16,-3 3 1-16,3 6-1 0,0-1 1 15,0 6-2-15,0 0 1 16,0 5 0-16,0 2 0 16,0 3 0-16,0 6 1 15,0 2 0-15,3 3 0 16,0 0 0-16,0 8 1 16,3 5 0-16,-3-5 0 15,3 2-1-15,3-2 1 16,3 0-1-16,0-3 0 0,2-2 1 15,1-6 0-15,0-5-1 16,3-3 1-16,-3-5 0 16,0-5 1-16,3-11-1 15,0-11 1-15,-1-2-1 16,1-5 0-16,-3-3-1 16,-3 0 1-16,-3 10-2 15,-3 6 1-15,0 5-1 16,-3 3 0-16,-3 0 0 15,3 5 0-15,-3 3 0 16,0-3 0-16,0 8-1 16,0 0 1-16,3-6-1 15,-3 6 1-15,3-5-1 16,0 2 1-16,0 3 0 16,0 6 1-16,0 2-1 15,0 5 1-15,0 3 0 16,-3 5 1-16,0 0-1 15,3 6 1-15,0 4 0 0,3 1 0 16,0-3 0-16,3 0 0 16,2-8-1-16,1-2 1 15,6-3 0-15,-3-6 0 16,3-10 1-16,-3-2 0 16,0-6 0-16,0-13 0 15,-1-3-1-15,-2-5 0 16,-3-6-1-16,-3-2 0 15,-3 0-1-15,-6 6 1 0,-3-4-2 16,-3 3 1-16,-3 6 0 16,1 5 0-16,-1 2 0 15,0 6 1-15,3 0-2 16,3 7 0-16,3 4-2 16,0 2 0-16,3 5-3 15,6 0 1-15,6 3-5 16,3 3 1-16,11 2-1 15,1-8 1-15</inkml:trace>
  <inkml:trace contextRef="#ctx0" brushRef="#br0" timeOffset="217731.575">21838 13589 23 0,'3'-19'11'0,"-6"17"-15"0,3 2 22 16,-3-3-19-16,0 3 1 15,-6 8 1-15,-3 3 0 16,-3 2-1-16,-3-2 1 16,-3 4 1-16,1 4 1 15,-1 2 0-15,0 3 1 0,3 2-1 16,0 1 0-16,0 5-1 16,3-1 1-16,4-2-3 15,2 3 1-15,3-3-1 16,3-5 1-16,6-5-1 15,3-6 1-15,0-5 0 16,3-8 0-16,2-6 0 16,4-4 0-16,0-9 0 15,0-4 0-15,0-7-1 16,-3-1 0-16,0-1-1 16,-3 3 1-16,0 5-1 15,-3 6 1-15,-3 2-1 16,0 2 1-16,-1 4-1 15,-2 5 0-15,0 5 0 0,0 2 0 16,0 3 1-16,0 6 0 0,0 0 0 16,0 5 0-16,3-1 1 15,-3 1 0-15,3 0 0 16,3 3 0-16,0-1-1 16,3 1 1-16,3-6 0 15,3 0 1-15,6 0-1 16,6-7 0-16,8-9 0 15,1-5 0-15,-3-5 0 16,-3-3 0-16,2-5-1 31,-2-8 0-31,0 0-2 16,-3 0 1-16,0-14-3 16,-7-10 0-16,-2-2 0 0,-9 2 0 15,-3 13 0-15,-3 6 1 16,-3 7 1-16,-6 6 0 15,0 5 1-15,-6 6 1 16,3 7-1-16,-3 11 1 16,3 5 0-16,1 6 0 15,-1 4-1-15,0 4 0 16,3-1 1-16,-3 9 1 16,3-6-1-16,-3 0 1 15,3 0 1-15,0 3 0 0,0-3 0 16,3-3 1-16,0-2-1 15,6 0 0-15,0 0 0 16,3 0 0-16,6-8-1 16,3-9 1-16,6-4-1 15,2-3 0-15,4-5 0 16,0-3 0-16,-3-5-1 0,0-11 0 16,-4 0-1-16,-2 3 0 15,-6 5-1-15,-3 3 1 16,0 0-1-16,-6 2 0 15,0 0 0-15,-6 6 0 16,0 2 0-16,-3 1 1 16,-3 2-1-16,-3 5 1 15,0 6-1-15,1 2 1 0,-1 5 1 16,3 4 1-16,0-4 0 16,3 3 0-16,6 3 0 15,0 3 1-15,9-6-1 16,0-3 1-16,6-5 0 15,2-5 0-15,4-10-1 16,6-4 1-16,0-7-1 16,6-5 1-16,-7-6-3 15,10-5 1-15,-9 2-1 16,-3 6 0-16,-4 3-1 16,-2 2 1-16,-6 5-2 15,0 1 1-15,-3 2 0 16,-3 2 1-16,-3 9 0 15,-3 5 1-15,-3 5 0 16,0 3 1-16,-3 3 1 16,0-1 0-16,0 1 0 0,6-6 0 15,-3-3-1-15,0 4 1 0,3-6-1 16,3-3 1-16,0-5-1 16,3-3 1-16,0-5-1 15,3-8 0-15,0 1-1 16,0-7 1-16,0 4-2 15,3-1 0-15,-3 3-1 16,0-2 1-16,0 5-1 16,-4 2 1-16,4 3-2 15,-3 6 1-15,0 4 0 16,0 1 1-16,-3 5 0 16,0 5 1-16,3 6 0 15,0 2 0-15,6 0 1 16,3 0 1-16,3-8-1 15,3-2 0-15,8-3-1 16,7-6 1-16,6-7-2 16,-6-11 0-16,2-8-2 15,-2-5 1-15,6-10-3 0,-4-17 1 16,-2-13-3-16,-3-7 1 16,-6 9 3-16,-10 4 0 15,1 10 1-15,-9 8 1 16,-3 11 2-16,0 5 1 15,-3 5 2-15,-3 8 0 16,6 0-2-16,-6 5 0 16,-6 9-1-16,6 7 0 0,-9 8 0 15,-3 6 0-15,-3 13 0 16,3 2 0-16,1 19 0 16,5 8 0-1,9 7 1 1,3-15 0-16,-1-10 0 15,1-9 0-15,-3-7 0 16,3-9 0-16,-3 1-1 16,-3-6 0-16,6-8-3 15,-6-2 0-15,-6-6-1 16,3 1 0-16,-9-4-2 16,-2 1 1-16,-7 0 0 15,0-1 1-15,0-2 1 16,0 0 0-16,0 1 2 15,4-1 0-15,2-6 2 16,6 4 0-16,6 2 0 0,3-3 0 16,6-2 1-16,12 0 0 15,14 0 0-15,16-3 1 16,8 5-2-16,4 1 0 16,2 2-5-16,-8 0 1 15,-6 5-6-15,-13-2 0 16</inkml:trace>
  <inkml:trace contextRef="#ctx0" brushRef="#br0" timeOffset="218349.1554">19695 14671 22 0,'62'-26'11'0,"105"-9"-7"16,-99 25 15-16,45-9-14 0,51-7 0 15,59-3 2-15,36-8 1 16,39 2-10-16,32-2 1 16,16 3 6-16,5 7 0 15,-6 6-3-15,-14 5 0 16,-28 3-4-16,-35 0 0 16,-45 2-9-16,-17 3 1 15,-60 0-2-15,-48-2 1 16</inkml:trace>
  <inkml:trace contextRef="#ctx0" brushRef="#br0" timeOffset="219505.4156">20957 13346 7 0,'-3'0'3'0,"9"5"2"15,-6-5-2-15,0 0 0 16,3 3 1-16,0-1 3 16,0 1 0-16,3 2-9 15,-3 0 1-15,5 1 5 16,-2-1 1-16,3-2-2 15,0-1 1-15,3 4-2 16,-3-9 0-16,3 0-1 16,0 1 1-16,-3-4-1 0,0 1 0 15,-3 2 0-15,-6 3 0 16,6-2 0-16,-6 2 1 16,0 0-1-16,0 0 0 15,0 2-2-15,0 1 1 16,-3 5-2-16,6 3 0 15,-3 2-7-15,6 8 1 16</inkml:trace>
  <inkml:trace contextRef="#ctx0" brushRef="#br0" timeOffset="241034.0739">1198 14221 6 0,'-3'-13'3'0,"-3"3"2"31,6 10 4-31,0 0-10 16,6-6 1-16,6 1 0 16,9-3 0-16,0 3 0 15,9-1 1-15,2 4-1 16,4 4 0-16,0 4 0 0,11 4 0 16,4 6 0-16,0 3 0 15,2-3-1-15,13 13 1 16,8 2 0-16,18 6 0 15,-5-2 0-15,14-1 1 16,15 1 0-16,3-4 1 16,15-1-1-16,15-9 1 15,6-5 0-15,11-3 1 16,10-11-1-16,6-7 1 0,14-8-2 16,-6-11 1-16,4-5-1 15,-4-16 1-15,-8-3-1 16,6-5 0-16,-19 1 0 15,-11-9 0-15,-15-8-1 16,-18-8 1-16,-27 0-1 16,-18 3 1-16,-20 6 0 15,-18-1 0-15,-24 0 0 16,-24-10 0-16,-15 5-1 16,-18-1 1-16,-18 7-2 15,-26 9 1-15,-15 1-1 16,-18 5 0-16,-27 6 0 15,-24 10 0-15,-11 8 0 16,-22 7 1-16,-8 12-1 16,-12 15 0-16,-10 8 1 15,-5 3 0-15,6 8 0 16,0 13 0-16,3 5-1 0,62-12 1 16,-71 52-1-16,20-11 1 15,37 0-1-15,-4 6 1 16,36 0-1-16,24 0 0 15,24 7-1-15,27-15 1 16,29 5-2-16,30 0 1 16,39 6-3-16,38 2 0 15</inkml:trace>
  <inkml:trace contextRef="#ctx0" brushRef="#br0" timeOffset="250797.2788">1829 16002 11 0,'0'0'5'0,"3"-3"-3"0,-3 3 6 15,0 0-6-15,0 0 1 16,0 0 0-16,9 0 0 15,0 0-5-15,0 0 1 16,3 0 2-16,9 0 1 16,-3 0-2-16,6 0 1 15,2 0-1-15,-2 0 1 16,0 0 0-16,-6 0 0 16,0-2 0-16,-9 2 0 15,-3-3 0-15,-6 6 1 0,-6-3-1 16,-12 0 0-16,-3 0 0 15,0 0 0-15,0 0 0 16,3 0 0-16,0 0-3 16,4 0 1-16,2-3-3 15,3 0 0-15,0-5-3 16,3 8 1-16</inkml:trace>
  <inkml:trace contextRef="#ctx0" brushRef="#br0" timeOffset="251457.1459">2237 15983 9 0,'-9'6'4'0,"9"-12"-1"16,0 6 4-16,0 0-7 15,0 0 1-15,0 6 2 16,0-4 0-16,-6-2-4 15,3 0 1-15,3 0 1 16,0 3 1-16,0-3-1 16,0 0 1-16,3 0-1 15,12 0 0-15,0 0 0 16,6 3 0-16,0-6 0 16,0 3 1-16,2 0-2 15,1 0 1-15,-3-3 0 16,-3 3 0-16,-3-2-1 0,-6 2 1 15,-9 0-1-15,-3 2 1 16,-6-2 0-16,-9 3 0 0,3 0 0 16,-9-3 0-16,3 0-1 15,1 0 1-15,2 0-2 16,3 0 0-16,3-3-4 16,6 6 1-16,6-3-3 15,9 2 1-15</inkml:trace>
  <inkml:trace contextRef="#ctx0" brushRef="#br0" timeOffset="251966.2214">2707 15989 8 0,'-9'-6'4'0,"-8"6"-2"0,11 0 4 0,-3 0-5 16,0 6 1-16,0-4 1 16,0 1 0-16,0-3-3 0,0 0 0 15,3 0 2-15,0 0 0 16,3 0-1-16,-3 3 1 16,6-3-1-16,0 2 0 15,6-4-1-15,6 2 1 16,9-3-1-16,6 0 1 15,5-5-1-15,-5 8 1 16,0 0-1-16,-3 0 0 16,0 0 0-16,-12 0 0 15,-3 0 0-15,-4 0 1 16,-7 0 0-16,-10 0 0 0,-12 6-1 16,-6-4 1-16,-3-2-6 15,-8 6 0-15</inkml:trace>
  <inkml:trace contextRef="#ctx0" brushRef="#br0" timeOffset="255940.1513">11854 15208 9 0,'-9'-13'4'0,"-2"-11"6"32,11 16 4-32,0 0-12 0,-3 0 0 15,0 0 2-15,0 3 1 16,3 0-6-16,0 2 0 16,0 1 3-16,0 2 0 15,-3 0-1-15,3 0 1 16,6 2-2-16,0 1 1 15,5 2 0-15,13-2 1 16,6-1 0-16,12 1 0 16,-1 0 0-16,4-3 1 0,6 0-1 15,-1 0 1-15,-5-3-2 16,-6 0 1-16,-7 1-1 16,-2-1 0-16,-9 1 0 15,-6-1 0-15,-3 3-1 16,-3 3 0-16,-3 2 0 15,-3 3 1-15,-3 5-2 16,0 3 1-16,-3 13 0 16,3 11 0-16,-3 5 0 15,-3 0 0-15,0-3 0 16,0-2 1-16,0-1-1 16,0-2 1-16,3 0 0 15,0 0 0-15,0-7-1 16,-3-4 1-16,0-2 0 15,0-3 0-15,-3-5 0 16,6-3 1-16,-3 0-1 16,3-2 0-16,0-6-2 0,0 3 0 15,0-5-4-15,-3-11 0 16,3 5-7-16,-9-5 1 16</inkml:trace>
  <inkml:trace contextRef="#ctx0" brushRef="#br0" timeOffset="256143.2801">11875 15531 28 0,'3'-3'14'0,"6"3"-10"16,-3-8 20-16,6 3-25 15,9-5 1-15,6-1 0 16,8 3 0-16,7 0 0 15,9 0 0-15,-1 0-4 16,4 0 0-16,2 0-5 16,10 0 1-16</inkml:trace>
  <inkml:trace contextRef="#ctx0" brushRef="#br0" timeOffset="256627.6646">12712 15206 13 0,'-15'5'6'0,"-42"11"3"0,45-14 4 16,-3 12-13-16,1 4 0 16,-1 3 1-16,0 8 0 15,0 1-1-15,3-1 1 16,6 0 0-16,3-5 1 15,3-3 0-15,6 0 1 16,6 0-1-16,3 3 0 16,12-3 1-16,8-2 0 15,4-6-1-15,6-8 1 0,-1-2 0 16,4-9 0-16,0-4 0 16,-7 5 1-16,-5-6-2 15,-6-10 1-15,-3-6-1 16,-7-4 1-16,-5-6-2 15,-6-3 1-15,-3 3-2 16,-9 2 1-16,-9 1-2 16,-9 5 0-16,-11 5-1 15,-4 6 1-15,3 4-1 16,-3 6 1-16,-8 6-2 16,-1 2 1-16,3 5-2 15,-2 0 1-15,8 3-1 16,0 3 0-16,7 5-3 15,5 2 1-15,9 1-3 16,9 2 0-16</inkml:trace>
  <inkml:trace contextRef="#ctx0" brushRef="#br0" timeOffset="257096.4243">13295 15243 20 0,'-6'-3'10'0,"-12"-2"-10"0,15 5 15 15,-6 0-14-15,-6 2 1 0,-5 4-1 16,-1 7 1-16,0 0-2 16,0 3 0-16,3 3 1 15,3 4 1-15,0-2-1 16,4 3 0-16,2 0 0 15,3 0 0-15,0-3 0 16,3-5 1-16,3 2-1 16,6 1 1-16,3 2-1 15,9 0 1-15,14-2-1 16,-2-1 1-16,6-7-1 16,5 0 1-16,7-6 0 15,0-5 0-15,-7-5 0 16,7-6 0-16,-6 0 0 15,-1-4 0-15,1-4 0 16,-9-10 1-16,-6-11-2 16,-10-5 1-16,-11 0-2 15,-12 0 1-15,-14 0-1 0,-4 8 0 16,-9 3-2-16,-12 7 1 16,1 11-5-16,-4 11 1 15,-3 13-6-15,-8 16 0 16</inkml:trace>
  <inkml:trace contextRef="#ctx0" brushRef="#br0" timeOffset="262692.1736">13819 15597 24 0,'-3'-13'12'0,"0"0"-6"15,3 7 12-15,0-1-15 0,0 4 1 16,0 0 2-16,0 3 0 16,-3-2-8-16,3 2 0 15,-3 0 5-15,-3 5 1 16,0 5-3-16,0 1 0 16,0 2-1-16,0 0 1 15,3 3-1-15,0 0 0 16,3-3 0-16,0 1 0 15,3-6 0-15,3 0 0 16,3-3 1-16,0-5 0 0,0 5 0 16,3-2 1-16,0-6-1 15,-3-2 1-15,0 0 0 16,0-6 1-16,-3 0-1 16,0-2 0-16,-3 0-1 15,-1 0 1-15,-2-1-1 16,0 4 1-16,-2-1-2 15,-1 3 1-15,-6 0-1 16,0 1 1-16,-6 4-2 16,0 3 1-16,0 3-1 15,0 7 1-15,0-2 0 16,3 0 0-16,3 5-1 16,1-2 1-16,2 2 0 15,0-5 0-15,3 8-1 16,0-6 1-16,0-2 0 15,3 3 0-15,3-3 0 16,0 0 0-16,3 0 0 16,0-6 1-16,2 6 0 0,4-8 0 15,0 3-1-15,3-3 1 16,0-3 0-16,0 1 0 16,0-4-1-16,-3-2 1 15,-3-2-1-15,0-1 1 16,-3-2 0-16,-4 0 0 15,1-3 0-15,-3 5 0 16,-3 1-1-16,1-1 1 0,-4 3-1 16,0 0 1-16,-3 3-1 15,-3 2 0-15,0 3 0 16,0 3 0-16,-3 0-1 16,0 2 1-16,3 3 0 15,0 2 0-15,3 1-1 16,1 0 1-16,2 2-1 15,3 0 1-15,0-2 0 16,3 2 1-16,0-5-1 16,3 2 0-16,3 1 0 15,2-3 0-15,1-3 1 16,3-5 0-16,0 3-1 16,3-6 0-16,0 1 1 15,0-4 0-15,0-2-1 16,0 0 1-16,0-2-1 15,-4-3 0-15,1-1 0 16,-3 1 1-16,-3 0-1 0,-3 2 0 16,0 1 0-16,-6 2 0 15,-3 0 0-15,-3 0 0 16,-3 8 0-16,-2 0 0 16,-4 0 0-16,0 8 0 15,0 0-1-15,3 2 1 16,3 1 0-16,0-3 0 15,3 0 0-15,3 0 0 0,0-3 0 16,3 0 0-16,0-2 1 16,3-3 0-16,6-3-1 15,3-2 1-15,3-3-1 16,3-5 1-16,0 2-1 16,0-2 1-16,0 0-1 15,-3 2 0-15,-3 3 0 16,-9 3 0-16,-6 2-1 15,-9 6 1-15,-3 2-4 16,-3 6 0-16,3 5-10 16,-3 10 1-16,1 11-3 15,2-5 1-15</inkml:trace>
  <inkml:trace contextRef="#ctx0" brushRef="#br0" timeOffset="267876.6038">14084 16409 21 0,'0'-5'10'0,"-3"-5"-6"0,3 10 11 16,0 0-16-16,-6 5 1 15,-3 0-1-15,-3 8 1 16,0-5 0-16,0 6 0 16,0 1-1-16,6 4 1 0,0-1 0 15,3 1 0-15,3 2-1 16,3-5 1-16,6 0 1 15,9-3 0-15,6-5 1 16,0-5 0-16,3-6 1 16,2-5 0-16,1-8 0 31,0 0 0-31,-3-2 0 0,-6 2 0 16,-10-3-1-16,-5-7 1 15,-9 0-2-15,-5-4 1 16,-4-4-1-16,0 10 0 15,-6 0-1-15,-3 1 1 16,-3 4-1-16,-9 3 0 16,4 11-1-16,-1 5 1 15,-3 5-1-15,0 8 0 16,1 6 0-16,-1 7 0 0,6-2 0 16,9-3 0-16,6-2 0 15,9-6 1-15,9-5-1 16,9 0 1-16,6 0-1 15,12-8 1-15,9-8-1 16,-4 0 1-16,1-5-1 16,-6-3 1-16,-1-3 0 15,1 1 0-15,-3-1-2 16,-3 1 1-16,-3 5 0 16,-4 2 1-16,-2 3-1 15,-3 8 0-15,-3 0-1 16,0 13 1-16,-3 3 2 15,-3 8 0-15,-3 0 0 16,0-3 0-16,-3-2 1 16,-3-1 0-16,0-2 0 15,-3-3 1-15,0 0-1 16,-3-2 1-16,0-3-1 0,0-3 1 16,0-2 0-16,0-3 0 15,3 0-1-15,0 0 1 16,3-3 0-16,3-2 0 15,3-11-2-15,3-8 1 16,6-7-1-16,3-9 1 16,0-3-2-16,3-1 0 15,0 1-1-15,0 11 0 16,2 1 0-16,-5 7 0 0,0 3-1 16,0 5 0-16,3 5-1 15,0 6 1-15,-3 5-1 16,0 5 1-16,-7 3 0 15,-2 5 0-15,-3 3 0 16,-6 8 1-16,-6-3 1 16,-2 8 0-16,-4-5 0 15,-3 3 1-15,0-1-1 16,-3-5 1-16,-3 3-1 16,0-3 1-16,10-8-1 15,2 3 0-15,3-5 0 16,3-3 0-16,3 0 0 15,6-3 0-15,6 0 0 16,3-2 1-16,3-3 0 16,5-3 0-16,4 3 0 15,3 0 0-15,3 0-1 16,0-5 1-16,-4 5-1 16,-2 0 0-16,-3 0 0 0,-3 0 0 15,0 0-2-15,-3 0 1 16,-4 0-5-16,-2 0 1 15,0 0-6-15,0 5 0 16</inkml:trace>
  <inkml:trace contextRef="#ctx0" brushRef="#br0" timeOffset="268191.735">13950 16756 23 0,'0'-16'11'0,"24"11"0"16,-12-3 13-16,14 0-20 15,10-8 0-15,9 0 2 0,17-5 1 16,7 0-9-16,2 5 1 16,-2 3 4-16,-4 0 1 15,-2-1-7-15,-1 4 0 16,1 2-9-16,-7 8 1 16</inkml:trace>
  <inkml:trace contextRef="#ctx0" brushRef="#br0" timeOffset="273657.2973">15673 15843 11 0,'-6'-24'5'0,"9"6"7"15,0 10 5-15,-3 0-15 16,0-3 1-16,0 4 3 16,0 1 0-16,0 1-7 15,0 2 0-15,0 3 4 16,0 0 1-16,0 3-2 15,0 0 1-15,6 2-2 16,6-5 1-16,6 3-1 0,9-1 1 16,3-2 0-16,8 0 0 15,13-8 0-15,-3-2 0 32,2-1-1-32,1 3 1 0,-7 0-1 15,-2 3 0-15,-9 0 0 16,-6 2 0-16,-7 0 0 15,-2 1 0-15,-6 2-1 16,-3 0 1-16,-3 0-1 16,0 2 0-16,-3 1-1 15,-6 8 1-15,-3-1 0 16,-3 9 0-16,-3 4 0 16,-3 9 0-16,-5 8 0 15,-1-8 1-15,0 13 0 16,3 5 0-16,3 5-1 15,-3 12 1-15,6-9 0 16,3 0 1-16,3-8-1 16,3-7 1-16,1-9-1 15,-1-5 0-15,3-8 1 16,0-5 0-16,0-3-1 16,0-2 1-16,-3 0-1 15,3-6 0-15,-3-3 0 0,3 1 0 16,0 0-3-16,0-3 0 15,0-6-5-15,0-4 1 16,-3-6-8-16,0 5 1 16,-3-4-2-16,-6-7 1 15</inkml:trace>
  <inkml:trace contextRef="#ctx0" brushRef="#br0" timeOffset="273907.3258">15739 16134 29 0,'0'-16'14'0,"15"1"-10"16,-9 9 25-16,3 1-28 16,5-6 0-16,1 9 0 15,9-4 1-15,6 4-3 16,9-1 1-16,-4 1 1 15,1 2 0-15,-3 0-3 16,0 2 1-16,-4 1-7 16,1-1 1-16,-6 6-3 15,-6 3 0-15</inkml:trace>
  <inkml:trace contextRef="#ctx0" brushRef="#br0" timeOffset="274438.5615">16447 16304 26 0,'-6'-11'13'0,"15"11"-8"0,-6-8 21 0,-3 8-24 15,0-3 0-15,0 3 0 16,-3 0 0-16,0 3-4 16,0 5 1-16,0 3 2 15,0 4 0-15,6-4-1 16,3 5 1-16,0-5 0 16,3-1 0-16,0-2 1 15,0-8 0-15,0 0 2 16,0-3 0-16,6-5 0 15,-6-2 0-15,0-9 0 16,-3-2 1-16,-1 3-2 16,-2-1 1-16,-3 3-3 15,-3 3 0-15,-2 2-1 16,-1 6 0-16,-3 5-1 16,-3 8 1-16,-3 0-1 15,3 3 0-15,3-1 0 16,3 6 0-16,0 0 0 0,6-3 0 15,0 3 0-15,6-5 1 16,3-3-1-16,-3-3 1 16,0-2-3-16,3-3 1 15,0 0-6-15,-3-6 1 16,0 6-7-16,3-8 1 16</inkml:trace>
  <inkml:trace contextRef="#ctx0" brushRef="#br0" timeOffset="275063.5724">16974 15806 27 0,'-3'-18'13'0,"3"-1"-6"16,0 19 16-16,0 0-22 15,0-2 0-15,0 2 0 16,-3 0 1-16,0 2-2 16,0 3 0-16,-3 9 1 15,-6 2 1-15,0 5-1 16,-5 0 0-16,-1 3 0 16,3 2 1-16,0-2-1 15,3 2 0-15,0 1-1 0,3 2 1 16,0-3 0-16,6 4 0 15,0-1-1-15,3-3 1 16,3 3-1-16,3 0 0 16,3 0 1-16,6-5 0 15,0-3-1-15,6-5 1 16,0-2 1-16,5-7 0 16,-2-4 0-16,6-6 0 15,3-10 0-15,-1 0 0 0,1-6 0 16,-3-2 1-16,0-5-2 15,-6-6 0-15,-4 0 0 16,1 3 0-16,-3-2-1 16,-6-7 1-16,-6 4-1 15,-3 0 0-15,-6-3 0 16,-3 0 0-16,-3 5-1 16,-9 0 1-16,-3-2-1 15,-2 13 0-15,-7-1 0 16,0 4 1-16,0 10-1 15,3 3 0-15,1 5-1 16,-1 2 1-16,0 9-2 16,3 2 0-16,3 8-3 15,4 6 0-15,8-1-5 16,6 3 1-16,6 0-2 16,12 0 1-16</inkml:trace>
  <inkml:trace contextRef="#ctx0" brushRef="#br0" timeOffset="275650.3425">17543 15774 24 0,'-12'-5'12'0,"-9"-5"-10"0,15 10 19 0,-3 2-19 15,-3 6 1-15,0 3 0 16,-3 2 0-16,-3 8-4 0,-2-2 1 16,-1 7 2-16,0-2 0 15,3 0 0-15,-3-3 0 16,6 3-1-16,3 0 0 16,4 7 0-16,2-2 0 15,3 3-1-15,0-3 1 16,3 0-1-16,6 3 1 15,0-3 0-15,2 0 0 16,7-5 0-16,6-5 0 0,3-9 0 16,0 3 1-16,9-10-1 15,5-3 1-15,4-8 0 16,0 0 1-16,-7-2-1 16,1-6 1-16,3-3-1 15,-4-5 0-15,1-5 0 16,-3-2 0-16,-3 1-2 15,-10 1 1-15,-5 0-1 16,-6-2 0-16,-9 1-1 16,-6 4 1-16,-3-1-1 15,-8 1 0-15,-1-3-1 16,-6 2 0-16,-3 1 0 16,-3 0 1-16,-2 7-1 15,-1 6 0-15,0 8-1 16,6 5 0-16,4 2-2 15,2 6 0-15,6 3-4 16,6 15 1-16,6-2-3 16,12 2 0-16</inkml:trace>
  <inkml:trace contextRef="#ctx0" brushRef="#br0" timeOffset="276317.8431">18120 15912 24 0,'0'-16'12'0,"9"6"-6"16,-9 10 19-16,0 0-23 15,0 0 0-15,0 0-1 16,0 0 1-16,3 8-3 16,0-1 1-16,3 4 2 0,0 5 0 15,3-3 0-15,6 6 0 16,3 2 0-16,8 0 0 16,-2-2-1-16,0 4 1 15,-3 1-1-15,0-5 1 16,-4-3-1-16,1-3 0 15,-3-3-1-15,0 4 1 16,-3-6-1-16,-3-1 1 16,-3-1-1-16,0-4 1 0,0-2-4 15,-6 0 1-15,0 0-5 16,0 0 1-16,0-5-6 16,0-3 0-16</inkml:trace>
  <inkml:trace contextRef="#ctx0" brushRef="#br0" timeOffset="276645.9456">18436 15830 22 0,'-3'-5'11'0,"-9"5"-8"15,6 8 14-15,-3 2-16 16,-3 3 1-16,-6 9 2 16,-3 4 0-16,-6-2-4 0,1 0 0 15,-1 0 2-15,-3 7 1 16,0-2-1-16,-5 1 1 16,5-9-2-16,0 2 0 15,3-7 0-15,3 8 0 16,4-8-1-16,5-5 1 15,6-1-3-15,6-2 0 16,12-3-6-16,6-2 1 16,8-3-3-16,13-5 1 15</inkml:trace>
  <inkml:trace contextRef="#ctx0" brushRef="#br0" timeOffset="277036.5783">18811 15634 21 0,'17'-21'10'0,"-5"3"-5"16,-9 12 15-16,0 1-17 15,-3 5 0-15,0 5 1 16,-3 3 0-16,0 5-5 15,-3 6 0-15,-5 7 4 16,-4 14 1-16,-3 8-2 16,0 5 1-16,0-6-1 15,3-4 0-15,3 2-1 0,0-6 1 16,3-2-1-16,3-2 0 16,1-4-1-16,-1 4 1 15,3-11 0-15,-3-3 0 16,0-5-1-16,3-6 0 15,0-2-2-15,0-3 0 16,3-2-4-16,0-3 1 16,3-8-7-16,6-2 1 15</inkml:trace>
  <inkml:trace contextRef="#ctx0" brushRef="#br0" timeOffset="277520.9636">19084 15753 22 0,'-2'-18'11'0,"2"7"-9"15,0 14 12-15,-6 2-13 16,-3 6 0-16,-3 5 1 16,-6 5 0-16,0 3-3 15,0 5 1-15,-3-6 2 16,3 7 0-16,4-7-1 15,-1-1 1-15,6 4 0 16,0-2 0-16,6 0 0 16,3-1 0-16,6 1 0 15,6-3 0-15,3 1-1 16,8-7 1-16,1 1-1 0,3-8 1 16,6 3 0-16,-1-8 0 15,4-3-1-15,-3-8 1 16,-3-6 0-16,-1-7 0 15,1-3-1-15,-6-2 0 16,-3-8 0-16,-3-4 0 16,-6 4-1-16,-6-3 0 15,-9 3-1-15,-3 2 0 16,-6 3 0-16,-9 0 1 0,-6 10-1 16,-3 1 0-16,1 2-1 15,-1 5 0-15,3 3-2 16,-3 0 1-16,4 3-3 15,2 0 1-15,0 5-6 16,9 0 1-16,6 2 0 16,6-4 1-16</inkml:trace>
  <inkml:trace contextRef="#ctx0" brushRef="#br0" timeOffset="278161.6013">19245 15475 24 0,'-15'0'12'0,"24"-10"-11"0,-9 5 24 15,0 5-22-15,6-6 0 16,3-2 1-16,0 0 1 0,3 3-7 16,3-5 1-16,6-1 3 15,5 6 0-15,4-1-2 16,0 4 1-16,-3-1-1 15,-3 0 0-15,-1 9-1 16,-5-1 1-16,-6 3-1 16,0 0 1-16,-6 2-1 15,-3 4 0-15,-3-1 0 16,-3 0 0-16,-3-5 1 16,-6 0 1-16,-3 5 0 15,-6-2 0-15,-2-1 1 16,-1 1 0-16,3-3-1 15,0 5 1-15,6 0-1 16,0-5 1-16,4 3-2 16,2-3 1-16,3 0-1 15,3 0 1-15,3-3 0 16,0 0 0-16,6 1 0 16,6-4 0-16,8 1 1 0,7-3 0 15,6 0 0-15,3 0 0 16,8 0 0-16,1 0 0 15,0-3-1-15,-10 3 0 16,-5 0-7-16,-6 3 1 16,-6 5-9-16,-6 2 1 15</inkml:trace>
  <inkml:trace contextRef="#ctx0" brushRef="#br1" timeOffset="292297.1512">2181 17293 12 0,'-3'-8'6'0,"-3"-5"4"16,6 10 6-16,-3-2-14 15,0-3 1-15,0 8 0 16,-3 0 0-16,0 0-4 0,0 8 0 16,-12 0 2-16,-3 5 1 15,0 8-1-15,-2-2 0 16,-4-1-1-16,3 1 1 15,6 7-1-15,-3 1 1 16,3 2 0-16,6 0 0 16,-5 0-1-16,8-2 0 15,3-1 0-15,0 3 0 16,6-10 1-16,0 5 0 16,6-6 0-16,6-7 0 15,8-3 1-15,-2-3 1 16,6-10 0-16,3-3 0 15,-3-8-2-15,-3 3 1 16,-4-3-1-16,4 0 0 0,-9 0 0 16,3-5 0-16,-6 5-1 15,0 3 1-15,-3-3-1 16,-6 5 0-16,-6-2-1 16,3 8 0-16,-6 2-1 15,-9 6 1-15,-3 2-1 16,-5 3 0-16,-1 0 0 15,3 0 1-15,6 8-2 16,0-6 1-16,6 1-2 16,3-3 1-16,6 0-4 15,3 0 1-15,9-3-3 16,9-5 1-16</inkml:trace>
  <inkml:trace contextRef="#ctx0" brushRef="#br1" timeOffset="292875.2601">2648 17325 16 0,'0'-16'8'0,"-6"16"-3"0,3-8 12 16,-3 5-15-16,0-2 0 15,-3 5 1-15,-3 0 0 16,-3 0-4-16,-3 0 1 15,-5 8 2-15,-4 0 1 16,-6 8-1-16,6-3 0 0,1 3-2 16,2-3 1-16,3-2-2 15,3 2 1-15,6 3-1 16,6-3 0-16,3-2 1 16,9-6 0-16,0 3 1 15,9-3 1-15,0-5 0 16,6-5 0-16,3-3-1 15,-1 3 1-15,1-3-1 16,-6 8 0-16,0-3-1 16,-12-2 1-16,3 2-1 15,3-2 1-15,-6 5-2 16,-3 0 1-16,-3 0-2 16,0 0 1-16,-3 0 0 15,3 8 0-15,-9 0 0 16,-6 10 1-16,0 1 0 15,-6 2 1-15,0 0-1 16,3 6 1-16,4-6 0 16,2-5 0-16,3 13-1 0,3-13 1 15,3-3-1-15,-3-5 1 16,3 0-1-16,3-8 1 16,0 8-1-16,0-8 1 15,9-3-4-15,-6-2 0 16,3-3-5-16,3 3 1 15,0-3-3-15,8 0 1 16</inkml:trace>
  <inkml:trace contextRef="#ctx0" brushRef="#br1" timeOffset="294859.2732">3005 17436 12 0,'3'-3'6'0,"9"-7"2"15,-12 10 6-15,0 0-11 16,6-8 0-16,-3 5 2 0,3-5 0 16,-6-5-6-16,0 5 1 15,0-5 4-15,0 5 1 16,-6-8-2-16,3 6 0 15,-3-4-1-15,0-2 1 16,-6 3-3-16,3 8 1 16,-6-3-1-16,-3 5 0 15,1 3-1-15,-1 3 1 16,3 2 0-16,-3 3 0 16,3 0-1-16,0 8 0 0,3 0 0 0,-6-3 1 0,7-5-1 15,2 8 1-15,3-3-1 16,0-5 1-16,6 5 0 31,0-2 0-31,6-3 0 16,0 0 1-16,3-3 0 0,2-5 0 0,7 5 0 15,-6-5 1-15,6-5-1 16,-6 5 1-16,6-8-1 16,6 3 0-16,-9 2 0 15,-1-2 0-15,1 5-1 16,0 0 0-16,-9-8 0 15,0 8 1-15,-3 0-2 16,-3 0 1-16,0 0-1 31,0 0 0-31,0 0-1 0,0 0 1 0,-3 0-1 16,0 5 1-16,0 3 0 16,-3 3 0-16,-3 2 1 0,0 3 0 15,-6 8 0-15,4-6 1 31,-1 1 0-31,3 2 0 16,0 3 0-16,3-3 0 16,0 3-1-16,0-3 0 15,6-5 0-15,-6 0 1 16,3 2-1-16,3-7 1 0,0 2-1 0,0-5 0 16,0-6-6-1,0 4 1-15,9-6-5 16,-3-6 1-16</inkml:trace>
  <inkml:trace contextRef="#ctx0" brushRef="#br1" timeOffset="295328.0326">3282 17640 18 0,'-3'8'9'0,"6"-29"-3"0,-3 21 8 16,0 0-13-16,0 0 0 15,-3 5 1-15,-3-5 1 16,3 8-2-16,-6 0 0 31,3 0 0-31,0 0 1 0,0 5 0 0,3-5 0 16,0 0 0-16,3 0 0 0,3 0-1 16,3-8 0-16,3 0 1 15,0 0 1-15,3-8-1 31,-3-3 0-31,0 0-1 16,-3 1 1-16,0-3-1 0,-3 2 1 0,0-2-2 16,-3 5 1-16,0 0-2 31,-3 3 1-31,0-3-5 0,-3 8 1 0,-3 8-7 16,0 5 1-16</inkml:trace>
  <inkml:trace contextRef="#ctx0" brushRef="#br1" timeOffset="296367.3719">3773 17378 10 0,'0'-8'5'0,"3"13"10"15,-3-5-4-15,0 0-10 16,0 0 0-16,0 3 1 0,-3 2 1 16,-3 3-3-16,-3 5 0 15,0 6 2-15,-3 2 0 16,0 0-1-16,3 0 1 15,4-2-1-15,-1-3 0 16,0-3 1-16,6-5 0 16,0 0 0-16,0-3 0 15,6-2 0-15,5 2 0 0,4-5 0 16,3 0 0-16,6-5-2 16,6 5 1-16,6 5-3 15,-7-2 1-15,-5 5 0 16,-3 5 0-16,-3 3-1 15,-3 5 1-15,-3-5-1 16,-3 5 0-16,-4-3 3 16,-2-4 1-16,-6 2-1 15,-5-3 0-15,-4-5 1 16,-3 5 1-16,0-10-1 16,0-3 1-16,0 0-3 15,0-11 0-15,0 0-5 16,3-4 1-16,6-1-6 15,4 0 1-15</inkml:trace>
  <inkml:trace contextRef="#ctx0" brushRef="#br1" timeOffset="296633.0313">3842 17423 19 0,'-9'0'9'0,"3"0"-5"0,6 0 9 16,0 0-11-16,0 0 0 0,0 0 1 15,0 0 0-15,6 0-4 16,0 0 0-16,8 0 4 16,7 0 0-16,3 0-1 15,3-8 0-15,0 5-3 16,5-2 0-16,1 5-4 15,0 0 0-15,0 0-4 16,-7 5 1-16</inkml:trace>
  <inkml:trace contextRef="#ctx0" brushRef="#br1" timeOffset="297054.9135">4273 17579 12 0,'-6'3'6'0,"9"-1"3"16,-3-2 8-16,0 0-13 15,0 0 0-15,3-2 4 0,3-1 0 16,0-2-10-16,0-3 1 16,3 0 6-16,0-3 1 15,3-2-2-15,0-3 0 16,3-5-3-16,5 5 1 15,-2 3-2-15,-3-3 1 16,-3 0-2-16,0 11 0 16,-3-3 0-16,0 0 0 15,-3 0 0-15,0 8 0 16,-6 0 0-16,0 5 0 0,0 6 0 16,-3 2 1-16,3 8-1 15,0 3 1-15,-3 0-1 16,0 10 1-16,3 1 0 15,0-6 0-15,0 0 0 16,0-5 0-16,0-1 0 16,0-9 0-16,3 2-5 15,0-9 1-15,0 1-5 16,3-2 0-16</inkml:trace>
  <inkml:trace contextRef="#ctx0" brushRef="#br1" timeOffset="297476.7703">4669 17529 34 0,'-3'-3'17'0,"3"-2"-18"0,0 5 29 15,0 0-26-15,0-8 0 16,0 5 1-16,3-5 1 15,0 0-5-15,3-2 1 16,0-1 4-16,0-2 0 16,0 5-2-16,6-3 1 15,3 1-1-15,-4 2 0 16,4-3-1-16,-3-2 0 0,-3 10-3 16,-3-2 1-16,0 0-1 15,-3 7 1-15,-3 1-1 16,-3 5 0-16,0 5 0 15,-3 8 0-15,3-2 1 16,-6 5 1-16,6 2-1 16,0 1 1-16,0-1 0 15,3 1 0 1,0-1-3 0,0-7 1-16,-3 2-5 15,6-8 1-15,0-2-5 16,3-1 0-16</inkml:trace>
  <inkml:trace contextRef="#ctx0" brushRef="#br1" timeOffset="297867.4309">4973 17534 30 0,'0'-5'15'0,"9"-11"-8"0,-7 13 24 16,4-5-29-16,0-5 1 16,3 0 1-16,0 2 0 15,0-5-5-15,0 8 1 16,0-2 2-16,0-1 0 0,0-2-2 16,0 5 1-16,-3 0-2 15,3 8 0-15,-3 0-1 16,-6 0 1-16,3 8 0 15,-3 5 0-15,0 6 0 16,3 2 1-16,-3 3-1 16,3 2 1-16,0 1 0 15,0 2 0-15,3 0 0 16,-1-5 0-16,1-3-1 16,0 0 1-16,0-10-6 15,0-3 0-15,0 5-5 16,-6 3 0-16</inkml:trace>
  <inkml:trace contextRef="#ctx0" brushRef="#br1" timeOffset="299221.4498">8140 17354 16 0,'0'0'8'0,"-15"0"2"15,12 0 5-15,0-8-10 0,-3 8 0 16,0 0 3-16,-3-3 1 15,0-2-10-15,3 5 0 16,0-5 9-16,3 2 0 16,0-2-2-16,0 2 1 15,6-10-3-15,6 5 0 16,3-5-1-16,3-3 0 16,3 0-3-16,6 6 1 15,5-4-1-15,1 1 0 0,0 10-1 31,0-2 1-31,-4 13 0 0,-2 0 0 16,-3 5-1-16,-3 3 0 16,-3 8 0-16,-3-3 1 15,-6 3 0-15,0-3 0 16,-6-5 0-16,-9 8 0 16,-6-3 0-16,-9 3 1 15,-3-3-1-15,-3 3 1 16,4-6-1-16,2 1 0 0,3-3 0 15,6-3 1 1,0 0-1 0,6-2 1-16,3-3-1 15,0 0 1-15,6-3 0 16,6-5 0-16,6 0 0 16,9 0 0-16,12-3 0 15,3 3 0-15,2-2 0 16,13 2 1-16,2-3-2 15,-5 3 1-15,-6-5-1 16,-10 5 1-16,-5 0-1 16,-3 5 0-16,-6-5 0 15,-3 3 0-15,-6-3-2 16,-3 0 1-16,-3 0-5 16,-3 2 0-16,-3 1-7 15,0 5 1-15,-6 0-4 0,-6-3 0 16</inkml:trace>
  <inkml:trace contextRef="#ctx0" brushRef="#br1" timeOffset="300299.5974">7684 17431 28 0,'0'-16'14'0,"3"0"-6"16,-3 16 21-16,0-8-26 15,0 3 1-15,0 5 2 16,0 0 1-16,0 0-10 15,0 0 0-15,0 5 5 16,0-5 1-16,0 5-1 16,0 6 0-16,0 5-2 15,0 5 1-15,3 3 1 16,3 5 0-16,6 3 0 16,9 5 1-16,9 5-1 15,5-5 0-15,4 3 0 16,15-1 0-16,5-4 0 0,10-17 1 15,11 4-1-15,0-7 0 16,10 7 1-16,-7-14 0 16,-3-3-1-16,1-3 0 15,-13-4-1-15,-2-11 1 16,-7-17 0-16,-5-1 1 16,-7-14-2-16,-5 0 0 15,-6-8 0-15,-9 8 0 16,-13-21 0-16,-8-3 0 15,-9-5-1-15,-2 2 0 0,-7 6-1 16,-12 11 0-16,-3 4 0 16,-9 9 0-16,-2 2 0 15,-1 11 0-15,-12 11 0 16,-5-1 0-16,2 1 0 16,-2 4 0-16,-13 9 0 15,4 3 0-15,-1-1 0 16,-2 3 0-16,2 3 0 15,1 4 1-15,-1 7 0 16,-2 4 0-16,8 3-1 16,10 9 1-16,8 7-1 15,6 2 1-15,4 6-1 16,5 0 1-16,3 0-1 16,9-5 1-16,6-3-1 15,6 5 1-15,0-5 0 16,9 0 0-16,6-2 0 0,9 7 0 31,35 24 0-31,13-10 1 16,-4-11-1-16,4-6 1 15,5-9-1-15,-2-7 1 16,-4-1 0-16,7-7 1 16,-1-7-1-16,-6-10 1 15,-2-6-1-15,-7-8 1 16,-5-11-1-16,0-12 1 15,-7 2-1-15,-5-8 0 16,-9-8 0-16,-7 8 0 0,-8-11-1 16,-3-10 1-16,-3-3-1 15,-6 3 1-15,-6 5-2 16,-12 3 1-16,-9 13-1 16,-11 5 1-16,-7 3-2 15,-12 8 1-15,-11 5 0 16,-7 11 1-16,-5 3-1 15,-4 10 0-15,-2 8-2 16,0 7 0-16,8 7-4 16,1-1 0-16,5 5-6 15,7 11 0-15,11 6-5 16,15-20 1-16</inkml:trace>
  <inkml:trace contextRef="#ctx0" brushRef="#br1" timeOffset="300647.5636">5854 17370 27 0,'3'-8'13'0,"3"32"-11"16,-6-19 17 0,0 8-19-1,0 3 1-15,0 0 0 16,3 0 1-16,3-3-5 15,5-2 1-15,4-3-4 16,6-6 0-16,9-7-2 0,-6-3 0 16</inkml:trace>
  <inkml:trace contextRef="#ctx0" brushRef="#br1" timeOffset="300803.8341">6092 17309 34 0,'-6'21'17'0,"-3"0"-21"0,6-18 35 15,0 10-30-15,3-10 0 16,0 5 0-16,3 5 0 16,3-5-2-16,0 5 0 0,3-2-4 15,6-3 0-15,11-3-5 16,13 3 0-16</inkml:trace>
  <inkml:trace contextRef="#ctx0" brushRef="#br1" timeOffset="301663.2408">10101 17092 27 0,'-3'-3'13'0,"6"3"-12"0,-3 0 19 16,0 3-19-16,0 2 1 15,0-5-2-15,0 14 0 16,0 1 0-16,0 4 0 16,0-6 0-16,0 3 0 15,0-5-2-15,3-3 0 16,3 0-2-16,3-8 1 0,3-6-4 16,0-4 1-16,6-4-1 15,-6 1 1-15,0 0 2 16,-1-3 1-16,-2 8 4 15,-3 0 1-15,-6 8 2 16,-3 0 1-16,-3 6 0 16,-3 4 0-16,4 11-7 15,5 11 0-15</inkml:trace>
  <inkml:trace contextRef="#ctx0" brushRef="#br0" timeOffset="308543.4918">1752 17926 8 0,'-3'-6'4'0,"-3"-2"0"0,6 6 4 0,-3-4-4 16,0 6 0-16,0 0 2 16,0-2 1-16,0 2-9 15,3 0 1-15,-3 0 5 16,3 0 1-16,0 0-2 16,9 0 0-16,0 0-1 15,6 0 1-15,3 0-1 16,6 0 0-16,-7 0-1 15,7 0 1-15,-3 2-3 16,3-2 0-16,0 0-6 16,0 6 0-16,2-4-2 15,-8 6 1-15</inkml:trace>
  <inkml:trace contextRef="#ctx0" brushRef="#br0" timeOffset="308871.5947">2213 17894 13 0,'0'2'6'0,"3"-4"3"15,-3 2 7-15,3 2-13 16,6-2 0-16,0 0 3 16,6-2 0-16,6-4-7 15,3 4 0-15,2-3 2 16,1-1 1-16,3 6-9 15,-3 11 1-15</inkml:trace>
  <inkml:trace contextRef="#ctx0" brushRef="#br0" timeOffset="316543.6256">11643 17148 12 0,'-9'-14'6'0,"0"17"7"15,9-3 7-15,0 3-16 16,0-3 1-16,0 2 1 16,0 1 1-16,0-3-8 15,0 3 0-15,0-3 6 16,6 0 0-16,3 0-2 16,6-3 1-16,9 3-1 15,12-3 1-15,-1-2-2 16,4-3 0-16,3 8 0 15,5 0 0-15,-5 0-1 16,0 0 1-16,-7 0-2 0,-2 0 1 16,-9 5 0-16,-3 1 0 15,-3-4 0-15,-4 1 0 16,-2 0 0-16,-3-1 0 16,-3 12-1-16,-3 1 1 15,-3 1-1-15,0 8 1 16,-3 5-1-16,0 3 1 15,-3-3 0-15,0 8 0 16,0 5-1-16,-3-2 1 0,3-3 0 16,1 0 0-16,2 0 1 15,0-2 0-15,0-6 0 16,3-5 0-16,-3-11 0 16,3 3 0-16,0-8 0 15,0 0 1-15,0-1-1 16,0-7 0-16,6 0-1 15,0-7 1-15,-1 4-7 16,-2-5 1-16,0 0-8 16,0 0 0-16,0-5-7 15,-9 5 1-15</inkml:trace>
  <inkml:trace contextRef="#ctx0" brushRef="#br0" timeOffset="317231.1457">11786 17433 31 0,'-9'-10'15'0,"9"7"-7"0,0 3 19 16,0 0-24-16,6-5 0 16,6 5 1-16,6-3 1 15,9-2-6-15,14-3 0 16,7 0 4-16,-1 0 0 15,4 0-2-15,0 3 1 16,-1-3-1-16,-5 0 0 0,-3 0-3 16,-4 0 0-1,-2 0-1-15,-6 0 0 0,-3-5 0 16,-4 5 1-16,-5 0-1 16,-3 6 1-16,-6-4 2 15,-3 6 0-15,-6 3 0 16,-3 2 1-16,-6 11 0 15,-3 5 1-15,0-8-1 16,0 6 1-16,-6 5 0 16,1 2 0-16,2-2-1 15,3 5 0-15,3-5 0 16,3 0 0-16,6-3 0 16,6 0 0-16,3 3 0 15,3-8 0-15,9-3 1 16,8-5 0-16,13-5-1 15,0-6 1-15,8-5-1 16,7-5 1-16,-7 0-1 16,-5-11 1-16,-3 0-1 0,-9 3 0 15,-7-6 0-15,-8 6 0 16,-9-3 0-16,-6-2 0 16,-9 2 0-16,-9-5 0 15,-9 5-1-15,-2 0 0 16,-4 3-1-16,0 0 1 15,-3 13 0-15,-2 0 0 16,-1 0-1-16,0 8 0 16,3 8-1-16,4-3 0 0,5 3-5 15,3 0 1-15,6 0-3 16,6 0 0-16,9 0-2 16,12-3 1-16,12-2-3 15,9 2 1-15,8-5 3 16,10 0 0-16</inkml:trace>
  <inkml:trace contextRef="#ctx0" brushRef="#br0" timeOffset="317668.6781">13105 17211 30 0,'17'0'15'0,"-11"8"-15"16,-6-3 34-16,0-5-31 15,-6 3 0-15,-3 2 2 16,1 3 0-16,-4 0-6 15,-3 13 0-15,0-2 4 16,-3 2 1-16,0 6-2 16,0-9 0-16,0 6-1 0,4-3 1 15,5 3-2-15,3 5 0 16,9-5 0-16,6-3 1 16,3 0 0-16,5 0 0 15,10-2 0-15,6 5 1 16,9-19-1-16,-1 0 1 15,1-5 0-15,0-5 0 16,-4 0-1-16,-2-11 1 16,-3 0-1-16,-6-8 0 0,-7-5 0 15,-5 8 1-15,-6-14-1 16,-9-2 0-16,-6-5-1 16,-6-3 1-16,-6 5-1 15,-2 3 0-15,-4 8 0 16,-12 11 0-16,-6-1-1 15,1 3 1-15,-4 14-5 16,-3 4 0-16,1 14-9 16,5 13 1-16,9 3-4 15,7 2 1-15</inkml:trace>
  <inkml:trace contextRef="#ctx0" brushRef="#br0" timeOffset="319315.4348">11973 17912 29 0,'-3'0'14'0,"3"-8"-2"0,0 8 14 0,0 0-25 15,0 0 1-15,0 0 0 16,0 0 1-16,0 0-4 16,0 0 1-16,0 0 1 15,3-2 1-15,3 2-1 16,6-6 0-16,3 6-1 16,3-2 1-16,3-4 0 15,3 6 0-15,5 0 0 16,-2 0 1-16,0 0-1 15,-3 0 0-15,-6 0 0 16,-6 0 1-16,-3 0-1 16,-3 0 1-16,-6 0-1 15,-9 0 1-15,-6 6-1 16,0-6 0-16,-3 2 0 16,-3-2 1-16,-3 0-1 15,1 0 0-15,-1 6-1 16,0-6 1-16,3 0-1 15,0 0 1-15,6 0-1 16,3 0 0-16,1 0 0 16,2 0 1-16,3 0-1 15,3-6 0-15,3 6 0 16,6 0 0-16,3 0-1 0,5-2 0 16,10-4 0-16,3 6 1 15,0-2-1-15,3 2 1 16,-4 0-1-16,1 0 1 15,-6 0 0-15,-9 0 0 16,-3 2 0-16,-12-2 0 16,-6 6-3-16,-3-4 1 15,0-2-4-15,-3 6 1 16,0-4-9-16,-3 6 0 0,4 6-1 16,2-7 1-16</inkml:trace>
  <inkml:trace contextRef="#ctx0" brushRef="#br0" timeOffset="320023.4411">12712 17920 11 0,'3'-8'5'0,"-9"0"5"0,6 8 4 0,0 0-11 16,0-2 1-16,0 2 4 15,0 0 0-15,0 0-9 16,-6-6 1-16,-6 6 6 15,-3-2 1-15,-3 2-2 16,-3 0 0-16,-6 2 0 16,-2-2 0-16,-1 6-2 15,-3-4 0-15,6 4-1 16,4-4 1-16,5-2-2 16,3 6 1-16,6-4-2 15,6-2 0-15,12 0 0 16,6-2 0-16,6-4-1 15,5 6 1-15,1 0-1 16,3 0 1-16,3 0 0 16,-4-2 0-16,-2 2 0 15,0-6 0-15,-9 6 0 16,0 0 1-16,-6 0-1 16,-6 0 0-16,-6 0 0 0,-6 0 1 15,-3 0-1-15,-9 0 1 16,3 0-1-16,-3 0 1 15,-6 0-1-15,-3 0 1 16,1 0-1-16,2 0 1 16,3 0-1-16,6 0 0 15,6 0-1-15,9 0 1 16,12-2-1-16,6-4 1 16,9 6-1-16,6 0 0 0,2-2 0 15,-2-4 1-15,-3 6 0 16,-12 0 0-16,-9 6-6 15,-12-4 0-15,-15 6-7 16,-15 8 0-16,-3-3 0 16,4 1 0-16</inkml:trace>
  <inkml:trace contextRef="#ctx0" brushRef="#br0" timeOffset="321248.6496">13402 17814 21 0,'9'-8'10'0,"0"1"1"0,-9 7 18 0,0 0-26 16,0 0 1-16,3-8 1 15,-3 8 1-15,0 0-8 16,-3 0 1-16,0 0 4 16,0 5 0-16,-3-2 0 15,-3 4 0-15,-6 1-1 16,-3 11 1-16,-2-11-1 16,-1 2 1-16,3 6-1 15,-6-2 0-15,-3 1 0 16,4 1 0-16,2-2-1 15,0-1 0-15,9-5 0 0,0 0 0 16,3-6 0-16,3 6 0 16,3-8 0-16,3 0 0 15,6 0 0-15,6-8 0 16,3-2-1-16,0-6 1 0,3 3-1 16,6-3 0-16,2-5 0 15,1-1 1-15,-3 4-2 16,0-3 1-16,-6 7 0 15,-4 4 0-15,-2-3-1 16,-3 7 1-16,0 4 0 16,-9 2 0-16,0 0-1 15,-6 8 1-15,-3 5 0 16,-6 5 0-16,1-4-1 16,-4 2 1-16,0 5 0 15,0 0 0-15,0-3-1 16,-3 4 1-16,3-1 0 15,1-5 1-15,2-6-1 16,6 3 0-16,0-5 0 16,3 0 1-16,3-2-1 15,0-4 1-15,3-2-1 16,0 0 0-16,6 0-1 16,0-8 0-16,3 6-6 0,0-4 1 15,-3-2-9-15,3 8 0 16,2-2-1-16,-2-4 1 15</inkml:trace>
  <inkml:trace contextRef="#ctx0" brushRef="#br0" timeOffset="322326.7956">13176 17759 26 0,'-9'-13'13'0,"15"5"-8"16,-6 5 23-16,0 3-26 15,0 0 1-15,0 0 1 16,0 0 1-16,0 0-6 16,0 0 1-16,0 0 4 15,0 0 1-15,3 3-1 16,3-3 0-16,-3 0-1 15,3 5 1-15,6 3-1 16,0 0 0-16,0 2-2 16,0 9 1-16,2-3-1 15,1-6 1-15,6 12 0 16,0-7 0-16,3 1 0 16,0 5 0-16,-1-5 1 0,-2 0 1 15,-3-3-2-15,-3 3 1 16,-3-8-1-16,-3 0 0 15,-3 0 0-15,-3-3 0 32,-6-5-1-32,-3-5 1 15,0-3 0-15,-3 0 0 16,0-8-1-16,-3 1 1 16,-3 1-2-16,0 6 1 15,3-8-1-15,0 1 0 0,1-1 0 16,-1 3 0-16,0-3-1 15,3 2 1-15,0-1-1 16,3 4 1-16,0 0 0 16,0 3 0-16,3 0-1 15,0 6 1-15,0-3-1 16,0 5 1-16,3 0-1 16,0 0 0-1,9 15 0 1,0 7 0-16,6-7 0 15,3 7 0-15,3 1 0 16,2 1 1-16,1-3-1 16,0 3 1-16,-3-3 0 15,-3 1 1-15,-3-12-1 16,-3 3 1-16,-4-5 0 0,1 0 0 16,-3 0 0-16,-3-8 0 15,-3 0 0-15,0 0 0 16,-3-8 0-16,-3 0 0 15,-3 0-1-15,-2-5 1 16,-4 3-1-16,0-6 1 16,-3 0-1-16,-3 3 0 15,0-1 0-15,0 6 0 16,4-7 0-16,2 1 0 16,0-2-1-16,3 1 1 15,0-1-1-15,0 2 1 0,3-1 0 16,3 7 0-16,0 0-1 15,0 2 1-15,0-2-1 16,0 1 1-16,6 4-1 16,-3 3 1-16,0 0-1 15,3 3 1-15,0 4-1 16,0 1 0-16,0 0 0 16,0 11 0-16,3-1 0 15,3-4 0-15,3 2 0 16,3-1 1-16,6 1 0 15,3 3 1-15,3-3-1 16,-3 0 0-16,-4-3 0 16,-2-3 1-16,-3-2-8 15,-3 0 0-15,-3-3-10 16,3-2 1-16,-6 2-2 16,-3-5 0-16</inkml:trace>
  <inkml:trace contextRef="#ctx0" brushRef="#br0" timeOffset="322623.7081">13536 17701 24 0,'-15'-8'12'0,"18"5"-4"0,-3-2 16 0,0 5-22 16,0 0 1-16,0-3 1 15,0 3 1-15,0 0-5 16,0 0 0-16,0 0 5 16,0 0 1-16,-3-3-2 15,-3 9 1-15,-6 2-2 16,-8 13 0-16,-10 3-1 16,-3-1 1-16,0 15-6 15,4 4 0-15,5-2-11 16,12-1 0-16,6-2 0 15,6-8 1-15</inkml:trace>
  <inkml:trace contextRef="#ctx0" brushRef="#br0" timeOffset="324242.454">15551 17415 21 0,'-9'0'10'0,"3"0"-3"0,6 0 10 0,0 0-13 16,0 0 0-16,0 0 3 15,3 0 0-15,0 0-9 16,-3 0 0-16,6-3 6 16,0 3 1-16,3-5-3 15,9 5 1-15,9 0-2 16,9 0 1-16,8 0-1 15,1-3 1-15,-3 3-1 16,-4 0 0-16,-5 0-1 16,-3 3 1-16,-6-3-1 15,-7 0 0-15,-5 0 0 0,-3 0 1 16,-6 8-1-16,-3 5 0 16,-3 3 0-16,-3 8 1 15,-3 5 0-15,0 3 0 16,-2 5-1-16,-1 8 1 15,6 0 0-15,0-3 0 16,3-2 0-16,0-17 0 16,0-1-1-16,3 1 0 15,0-1 0-15,0-9 1 0,0-3-1 16,0-2 1-16,0 0-1 16,0-8 1-16,3 0-3 15,0 0 0-15,3 0-7 16,3-8 0-16,3 0-4 15,-9-7 0-15</inkml:trace>
  <inkml:trace contextRef="#ctx0" brushRef="#br0" timeOffset="324820.5981">15694 17574 26 0,'-9'-8'13'0,"9"8"-1"15,0 0 18-15,0 0-28 16,0 0 0-16,6 0 0 16,3 0 1-16,6-3-4 0,6 3 0 15,6-5 1-15,5 5 1 16,10-3-6-16,0-2 1 16,-1 2-2-16,4-2 0 15,-3-3-3-15,-1 3 1 16,4-3 0-16,-9 0 1 15,-6 0 5-15,-7 0 1 16,-2 0 4-16,-6 5 1 16,-6-2 2-16,-6 0 1 15,-6 5 0-15,-6 8 0 0,-6-3-2 16,-3 11 0-16,-3 0-2 16,4 5 0-16,-1 3-2 15,6 10 0-15,3-7-1 16,6 2 0-16,3 0 0 15,6-5 0-15,3-3-1 16,6 0 1-16,6-11 0 16,2-2 1-16,4-2-1 15,6-6 1-15,0-6 0 16,-1 4 0-16,-2-11 0 16,-3-3 0-16,-6-6 1 15,0-1 1-15,-10-1-1 16,-8-5 0-16,-6 0-1 15,-11 2 1-15,-4-7-2 16,-3 13 0-16,-3-3-2 16,-3 8 0-16,-2 11-3 15,-1 2 1-15,3 8-4 16,3 3 0-16,3 3-4 0,6 5 1 16</inkml:trace>
  <inkml:trace contextRef="#ctx0" brushRef="#br0" timeOffset="325242.4746">16569 17486 29 0,'-3'0'14'0,"-12"3"-11"0,9 2 22 0,1 3-23 15,-4 0 0-15,3 3 0 16,0 2 1-16,0 3-4 15,0 8 0-15,0 2 2 16,6-2 0-16,6 0-1 16,0-8 1-16,6 5-1 15,5 0 1-15,7-11 0 16,3-2 0-16,3-2 0 16,3-6 1-16,-1-6 0 15,-2 4 0-15,0-11-1 16,-3-6 1-16,-4-7 0 15,1 7 1-15,-6-7 0 16,-9-6 0-16,-6 3-1 16,-12-3 0-16,-6 3-1 15,-6 13 1-15,-8 0-2 16,-7 3 0-16,-3 5-4 0,1 0 1 16,5 16-4-16,3 5 1 15,9 6-5-15,6 2 1 16,9 8-4-16,12 3 1 15</inkml:trace>
  <inkml:trace contextRef="#ctx0" brushRef="#br0" timeOffset="325648.7373">17049 17669 35 0,'-18'8'17'0,"3"-6"-17"16,12-2 33-16,0 3-32 15,0 0 0-15,0 5 0 16,-3 0 1-16,3 0-3 16,3-1 1-16,0 1 1 15,3-2 0-15,3-1-1 16,3-5 1-16,0-5 0 15,3 5 0-15,-3-8 1 16,-1 0 0-16,1-5 0 16,-3 5 0-16,-3-3 0 15,0 1 1-15,-3-6-1 16,-3 8 0-16,-3 0-1 16,-3 8 0-16,-2 0-1 0,-1 8 1 15,3 0-2-15,3 0 1 16,0 0-3-16,3 2 1 15,3 1-5-15,3-3 1 16,3 7-9-16,6-7 1 16</inkml:trace>
  <inkml:trace contextRef="#ctx0" brushRef="#br0" timeOffset="326205.4252">17087 17208 26 0,'-6'-5'13'0,"-12"34"-2"15,6-15 14-15,-8 12-23 0,-25 0 1 16,-9 14 1-16,-29 13 0 15,-12 24-6-15,-18 13 0 16,-3 0 4-16,8-14 0 16,22-4-2-16,15-17 0 15,8-2-3-15,10-8 0 16,14-16-6-16,6-5 0 16,9-8-2-16,12-16 0 15</inkml:trace>
  <inkml:trace contextRef="#ctx0" brushRef="#br0" timeOffset="326455.4438">15858 17113 22 0,'-3'0'11'0,"24"45"-5"16,-6-21 17-16,14 5-19 16,13 13 1-16,24 11 1 15,17 19 0-15,12 10-8 16,3 13 0-16,1-10-1 16,-7-1 0-16,3 6-7 15,-20-16 1-15</inkml:trace>
  <inkml:trace contextRef="#ctx0" brushRef="#br0" timeOffset="328363.8601">17998 17412 22 0,'-15'0'11'16,"12"-5"-3"-16,3 5 11 0,0 0-14 15,0 0 0-15,0 0 3 16,0 0 1-16,-3 0-12 16,3 0 1-16,0 0 7 15,0 0 0-15,6 0-2 16,6 0 0-16,12-3-3 16,6 3 1-16,5 0 0 15,4 0 0-15,0 0 0 16,-1 0 0-1,-5 0-1-15,-6 0 0 16,-6 0 1-16,-6 0 1 16,-3 0-2-16,-3 3 1 0,-4-3 0 15,-2 5 0-15,0-2-1 16,-3 5 1-16,-3 5 0 16,0 0 0-16,-2 6-1 15,-4 2 1-15,0 3-1 16,-3 5 0-16,0 8 0 15,0 3 0-15,0-3 0 16,0-3 0-16,3-2 0 16,0-3 0-16,6-5 0 15,-3-3 0-15,3-5 1 16,0-6 0-16,3 4-1 16,3-6 1-16,-3-8-4 15,0 0 0-15,0 0-5 0,6-3 0 16,-3-5-7-16,-3-3 1 15</inkml:trace>
  <inkml:trace contextRef="#ctx0" brushRef="#br0" timeOffset="328928.729">18049 17595 24 0,'-3'0'12'0,"3"-3"0"0,0 3 14 0,0 0-23 16,0 0 0-16,6-5 0 15,0 5 1-15,5 0-6 16,4 0 1-16,3 5 2 16,3-2 1-16,6-3-3 15,6 8 1-15,5-8-4 16,-5 0 0-16,-3-3-3 16,3-2 0-16,-4 2-3 15,1-5 1-15,-3-2-1 16,-3-1 0-16,-4-2 7 31,19 95 3-31,-60-185 4 16,36 87 1-16,-6 8 4 15,-3 0 0-15,-6 0 1 0,-3 8 1 16,-6 5-6-16,-3 3 1 16,0 3-3-16,-2 2 0 15,-1 8-2-15,3 6 0 16,3 2-1-16,3 0 1 15,6 3-1-15,3-3 1 16,6-6-1-16,9-1 0 16,5-6 0-16,7-3 1 15,0-11 1-15,0 4 0 0,2-12 0 16,-2-2 1-16,0-7-1 16,-9-7 1-16,-6-9-1 15,-6 2 1-15,-9-3-2 16,-6 0 0-16,-3-2-2 15,-6 10 1-15,-6 3-3 16,-6 5 1-16,0 5-5 16,1 11 0-16,-1 8-6 15,6 3 0-15,6 10 0 16,6 3 0-16</inkml:trace>
  <inkml:trace contextRef="#ctx0" brushRef="#br0" timeOffset="329319.3579">18772 17851 22 0,'6'6'11'0,"0"-6"-3"0,-6 0 20 16,3-6-24-16,3 4 0 16,-6 2 2-16,3 2 0 15,0-2-7-15,0 0 1 16,0 0 5-16,0 0 0 15,3 0-2-15,0 8 0 16,2-8-1-16,4 0 1 16,0 0-2-16,3 0 1 15,-3-8-1-15,0 1 1 0,0-1 0 16,-3 0 0-16,-6-8-1 16,-3 0 1-16,-3-3-1 15,-3 9 0-15,-3-3 0 16,0 13 0-16,0-3-2 15,0 3 1-15,0 3-1 16,3-3 1-16,3 7-2 16,0 1 0-16,0 0-4 15,0-2 1-15,3-1-5 16,3-2 0-16,3 5-5 16,6-1 0-16</inkml:trace>
  <inkml:trace contextRef="#ctx0" brushRef="#br0" timeOffset="334209.8772">18956 17293 22 0,'9'-24'11'0,"9"-10"3"0,-12 26 12 16,0 0-22-16,-3 5 0 16,0-2 2-16,-6 2 1 15,-6 3-9-15,-9 11 1 16,-11 10 6-16,-19 11 0 15,-12 5-2-15,-14 16 1 16,-12 13-2-16,-4 16 1 16,-5 3-1-16,12-16 1 15,5-9-1-15,7-1 1 16,6-6 0-16,14-8 0 0,12-14 0 16,9-4 1-16,10-9-1 15,8-10 1-15,12-8-2 16,15-10 1-16,-1480-12-1 15,3016-15 0-15,-1486-15-1 16,13-17 0-16,5-5-1 16,3 5 0-16,-2 11 0 15,-13-3 0-15,-8 8 0 16,-16 8 0-16,-11 13 0 16,-9 3 0-16,-6 11-1 15,-9 7 1-15,-12 11 0 16,-9 11 0-16,-21 4-1 15,-15 12 0-15,-23 18 0 16,-10 26 1-16,-14 9 0 16,6-9 1-16,11-7-1 15,10-12 1-15,11-1 0 0,10-12 1 16,14-9-1-16,12-7 1 16,12-7 0-16,18-10 0 15,12-6-1-15,18-14 1 16,5-4-1-16,10-17 0 15,5-18-2-15,4-2 1 16,-4-3-4-16,-5 5 1 16,-13 8-3-16,-11 8 0 15,-21 13-3-15,-15 11 0 0,-24 13-4 16,-14 13 1-16,-1 11-5 16,-3 13 1-16,-2 0 1 15,8-13 0-15</inkml:trace>
  <inkml:trace contextRef="#ctx0" brushRef="#br0" timeOffset="334663.0134">18022 17092 42 0,'-21'-32'21'0,"9"16"-19"15,12 14 45-15,0 2-45 16,0 0 1-16,0 0 0 16,9 2 1-16,6 6-3 15,9 14 0-15,5 9 4 0,16 12 0 16,9 4 0-16,5 4 0 16,10 1-1-16,8 12 1 15,0 2-2-15,7 3 0 16,-10 0 0-16,1-3 0 15,-7-13 1-15,-2-3 1 16,-10-8-1-16,-8-5 1 16,-12 0 0-16,-7-13 0 15,-5-3-2-15,-3-5 1 16,-3-2-2-16,-6-1 1 0,-3-11-1 16,0 4 0-16,-3-6-1 15,-1-6 0-15,-2-2-6 16,0-5 1-16,-3 5-8 15,0 0 1-15,-3-8-10 16,0 3 1-16,-2-3-6 16,-1-2 0-16,6-9 4 15,11-4 1-15</inkml:trace>
  <inkml:trace contextRef="#ctx0" brushRef="#br0" timeOffset="335100.543">19358 16282 37 0,'3'-23'18'0,"0"7"-20"0,-3 16 39 16,0 0-36-16,0 0 1 15,0 2 0-15,0 9 0 16,0 10-2-16,0 8 1 16,-3 6 2-16,0 7 0 15,0 16 0-15,3 16 0 16,3 14 0-16,3-14 0 0,3 2-1 16,3 4 1-16,0-6 0 15,0-3 0-15,3-2 0 16,-3-11 1-16,-3-7-1 15,0-6 1-15,-3-11-1 16,2-5 0-16,-2-2-1 16,-3-9 1-16,0-5-3 15,0-2 1-15,0-6-6 16,-3-5 1-16,3-2-7 16,3-4 1-16,0 1-9 15,0 13 0-15,-6-3 0 16,-6 0 0-16</inkml:trace>
  <inkml:trace contextRef="#ctx0" brushRef="#br0" timeOffset="335725.5342">19329 17769 27 0,'-9'-8'13'0,"12"-10"-5"0,-3 18 25 0,0-5-29 15,0 5 0-15,0 0 2 16,0 0 1-16,0 0-9 15,0 0 1-15,-3 8 5 16,0 5 0-16,3-3-2 16,0 4 0-16,0 2-1 15,3-1 0-15,3-1-1 16,3-6 1-16,2 0 0 16,1-3 0-16,9-3 0 15,0-9 1-15,-3 4 0 16,0-10 1-16,0-9-1 15,-4 4 0-15,-2-1 0 16,-3-4 1-16,-3 1-1 16,-3 7 0-16,-3-1-1 15,-3 2 1-15,-6 7-1 16,-3-1 1-16,-8 13-2 16,2-2 0-16,0 10-1 0,0 3 0 15,3-1 0-15,3-1 0 16,3 2 0-16,6-1 0 15,6 1 1-15,9-2 0 16,6-6 1-16,0-1 0 16,3-7 0-16,-3-7 1 15,-1-1 0-15,-5-6 0 16,-9-2-1-16,-9 1 1 16,-11-1-3-16,-7 2 0 0,-3 14-7 15,0 8 0-15,6 14-11 16,-3 7 1-16</inkml:trace>
  <inkml:trace contextRef="#ctx0" brushRef="#br0" timeOffset="338735.8674">20180 16700 17 0,'-15'3'8'0,"21"-6"-1"0,-9-2 9 15,3-3-13-15,-3 6 0 16,3-1 3-16,0 3 0 16,-3 0-7-16,3 0 0 15,0 0 4-15,6 0 1 16,3 3-2-16,0-6 1 0,9-2-2 15,14-3 1-15,13-3-1 16,9-2 1-16,11-3-1 16,-2-5 1-16,-4 2-1 15,1 1 0 1,-7-3-1-16,-8 5 1 16,-6 0-1-16,-7 8 1 15,-8 0-1-15,-6 0 1 16,-3 3-1-16,-3 2 0 15,-3-2 0-15,-3 5 0 16,-3 5-1-16,-3 3 1 16,0 5-1-16,-3 6 1 0,-3 5 0 15,-3 15 0-15,0 9 0 16,0 8 0-16,0-11 1 16,0 5 0-16,3 3 0 15,0 0 0-15,0-6 0 16,3 4 0-16,0-1 1 15,3-3 0-15,0-2 0 16,3-5 0-16,0-11 0 16,0 3 0-16,3-11-1 15,-3 3 1-15,3-11-1 16,-3 3 0-16,0-3-2 16,0-10 1-16,0-3-4 15,-3 0 0-15,6-11-8 16,-3-2 1-16,0-8-3 15,-3-3 0-15</inkml:trace>
  <inkml:trace contextRef="#ctx0" brushRef="#br0" timeOffset="338985.8933">20513 17031 24 0,'-12'-8'12'0,"12"0"-5"0,0 8 19 0,0-8-26 16,9 6 1-16,6-4 0 15,9 1 1-15,6-3-2 16,5-2 0-16,10-4 1 16,3 12 0-16,-1-4-2 15,-5-1 1-15,-9 7-5 16,-6-3 0-16,-7 3-4 15,-8 3 0-15</inkml:trace>
  <inkml:trace contextRef="#ctx0" brushRef="#br0" timeOffset="339423.381">21150 16978 21 0,'0'6'10'0,"-6"9"-8"0,3-9 14 16,3 2-15-16,-3 2 0 15,3-2 1-15,0 8 1 16,0-5-2-16,0-1 0 15,0 6 3-15,0-8 0 16,3-3 0-16,3 1 0 16,6-6 0-16,-3-6 0 0,0 1-1 15,0-5 0-15,0-4-1 16,-3-2 0-16,0 6-1 16,-3-3 0-16,-3-1-1 15,-3 6 0-15,0 0-1 16,-3 6 1-16,0 2-1 15,-3 2 0-15,0 6-2 16,-3 0 1-16,-3 6-4 16,3-1 1-16,3-3-6 15,3 12 1-15,6-12-1 16,12-5 1-16</inkml:trace>
  <inkml:trace contextRef="#ctx0" brushRef="#br0" timeOffset="340079.6458">21615 16454 17 0,'-6'-8'8'0,"0"-5"-4"0,3 8 15 0,0 5-19 16,-3 5 1-16,-3 1 0 16,-6 1 1-16,0-1-2 15,0 2 0-15,-3 5 2 16,0 5 0-16,4 1 0 15,-1 10 1-15,3 3-1 16,0 5 0-16,3 5 0 16,3 1 0-16,0-6-1 15,3 5 1-15,3-10-1 16,3-1 0-16,3-4-1 16,3-3 1-16,6 0 0 15,6-9 1-15,2 4 0 16,1-9 0-16,3-2 0 15,9-2 0-15,-1-6 0 16,4-6 0-16,0-2-1 16,0 1 1-16,-4 1-1 15,7-10 0-15,-3 1 1 16,-1-9 0-16,-2-11-1 0,-9-7 1 16,-6 0-1-16,-6 5 0 15,-9 0 0-15,-9 0 0 16,-9-3-1-16,-6 11 0 15,-3-3-1-15,-6 3 0 16,-6 5 0-16,-2 3 0 16,-4 5-1-16,0 3 1 15,1 7-3-15,-1 6 1 16,0 0-2-16,-5 3 0 0,2 5-4 16,9 0 1-16,6 13-4 15,1 3 1-15</inkml:trace>
  <inkml:trace contextRef="#ctx0" brushRef="#br0" timeOffset="340708.4815">22362 16473 18 0,'-6'-8'9'0,"12"8"9"15,3 0 12-15,0 0-29 16,-1 0 0-16,4 0 0 16,3 0 0-16,3 8-2 15,0 0 1-15,0 8 0 0,3 2 1 16,5 1-1-16,4 5 1 15,9-3 0-15,-3-3 0 16,-4-2 0-16,-2 0 0 16,-6-3 0-16,-3-5 0 15,-3 0 0-15,-3-5 0 16,-1-3-5-16,-2 0 1 16,-3-5-6-16,-3-1 0 15,-9-2-2-15,-6-10 0 16</inkml:trace>
  <inkml:trace contextRef="#ctx0" brushRef="#br0" timeOffset="340989.7669">22796 16301 22 0,'0'-5'11'0,"-6"5"-12"15,6 2 19-15,-3 6-17 16,-3 8 0-16,-6 3 2 15,-2 4 0-15,-10 1-3 16,3 5 1-16,-6 6 1 16,0 2 1-16,4 0-1 15,2 0 1-15,6 3-2 16,0-3 1-16,6-8-2 16,0 5 1-16,3-7-1 15,3 2 1-15,-6-5-5 16,9-6 0-16,0 1-5 0,0-4 1 15</inkml:trace>
  <inkml:trace contextRef="#ctx0" brushRef="#br0" timeOffset="341364.7485">23281 15883 26 0,'3'-8'13'0,"-3"11"-14"16,0-3 17-16,-3 16-15 16,-3 2 0-16,-8 1 3 15,5 15 1-15,3 8-5 16,-3 19 1-16,3 5 3 15,3 3 1-15,3-11-1 16,3-5 1-16,3-3-2 16,0-5 0-16,0-8-1 15,-3-2 0-15,-3-9 0 16,6-7 1-16,-3-1-3 16,-3-4 0-16,0-4-4 15,6-7 1-15,-6-3-5 16,5-11 1-16,1-2-6 15,3 0 0-15</inkml:trace>
  <inkml:trace contextRef="#ctx0" brushRef="#br0" timeOffset="341833.5046">23606 15962 24 0,'0'-16'12'0,"3"8"-4"0,-3 1 16 0,0 7-24 15,-3 0 1-15,0 5 0 16,-3 5 0-16,-6 1-2 16,-3 5 1-16,-3 10 0 15,0 3 1-15,4 16-1 16,-1 0 1-16,6 8 0 16,9-2 0-16,0-9 0 15,9 0 1-15,12-7 0 16,-1-12 0-16,13-4 0 15,3 0 0-15,3-9 0 16,5-2 0-16,-2 0-1 16,-3-11 1-16,-4-10 0 15,-5-11 0-15,-3-13-1 16,-3-10 1-16,-7-4-1 16,-8 1 1-16,-6 5-2 15,-3 5 1-15,-9 3-2 16,-5-2 0-16,-16 7 0 15,0 5 0-15,0 4 0 0,-2 7 0 16,-1 3 0-16,0 5 1 16,0 2-4-16,9 6 1 15,4 0-4-15,5 6 0 16,6-6-5-16,6 8 1 16,12-8 0-16,3-3 0 15</inkml:trace>
  <inkml:trace contextRef="#ctx0" brushRef="#br0" timeOffset="342458.5151">23912 15483 17 0,'-14'0'8'0,"-1"-10"-4"16,15 5 16-16,-3-1-18 16,-3 1 0-16,6 0 3 15,0 5 0-15,0-6-6 16,0-2 1-16,0 0 3 15,9-2 1-15,3-1-2 16,0 1 1-16,2-3-2 0,7-1 0 16,3 4-1-16,6 2 1 15,0 2-2-15,-7 1 1 16,4 3-1-16,-9 4 1 16,-3 3-1-16,0 3 1 15,-9 6-1-15,-6 2 1 16,-6 2 0-16,-9 3 0 15,0-2 0-15,-3-3 0 16,-3-1 1-16,0 4 0 0,1 0-1 16,2-1 1-16,3 1 0 15,0 2 0-15,6-8 0 16,3 3 0-16,0-3-1 16,3-2 1-16,0-1 0 15,6-2 1-15,3-3 0 16,9-2 0-16,9-3 0 15,6-3 0-15,2-2 0 16,7 0 1-16,3-3-2 16,2 0 1-16,1 0-1 15,-12 0 1-15,0 0-2 16,-7 0 0-16,-2 3-8 16,-6 2 0-16,0 6-5 15,-18 2 0-15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19:01.9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1776 9909 8 0,'-6'0'4'0,"6"-3"4"15,0 3 4-15,0 0-9 16,0 0 0-16,0 0 1 0,3-3 0 15,3 6-5-15,0-3 1 16,0 0 4-16,3-5 0 16,-6 5-2-16,3 0 0 15,2 2 0-15,-5-2 1 16,6 0-2-16,3 3 1 16,0-3-2-16,3-3 1 15,-3 1-3-15,3 4 1 16,3-4-5-16,0 2 0 15,-4 0-3-15,1 0 1 16</inkml:trace>
  <inkml:trace contextRef="#ctx0" brushRef="#br0" timeOffset="428.1423">2195 9909 19 0,'0'0'9'0,"12"-3"-6"16,-6 0 15-16,3 3-18 15,6 0 0-15,-6 3 0 0,6-3 1 16,3-3-1-16,-6 3 0 15,3 0 0-15,-1 0 1 16,1 0-4-16,-3 3 1 16,0 0-4-16,0 2 0 15</inkml:trace>
  <inkml:trace contextRef="#ctx0" brushRef="#br0" timeOffset="894.762">2633 9959 11 0,'-6'8'5'0,"6"-8"3"16,0 0 4-16,0 0-10 0,6 0 0 15,0 0 2-15,3-3 0 16,3 1-5-16,0-1 0 16,3 0 3-16,-1 1 0 15,1 2-1-15,0 0 0 16,3 0-4-16,-9 2 1 15,0 1-5-15,0 2 1 16</inkml:trace>
  <inkml:trace contextRef="#ctx0" brushRef="#br0" timeOffset="1676.0129">3249 9880 14 0,'6'-11'7'0,"-6"22"0"0,0-9 7 16,0-2-13-16,0 5 1 16,-6-2 0-16,-3 2 0 15,-3 11-3-15,-11 8 1 16,-1 0 1-16,0 5 0 15,3 3-1-15,-3 0 1 16,3-6-4-16,1-2 1 16,5-6-5-16,6 1 1 15</inkml:trace>
  <inkml:trace contextRef="#ctx0" brushRef="#br0" timeOffset="2035.8402">3044 9850 15 0,'0'6'7'0,"9"-1"3"15,-9-5 9-15,6 3-17 0,3 5 1 16,3 0 2-16,5-1 0 16,13 9-6-16,-3 3 0 15,6 2 4-15,-4 0 0 16,-5 3-3-16,0 0 0 15,0 5-6-15,0-3 0 16,-1-2-3-16,-2-3 1 16</inkml:trace>
  <inkml:trace contextRef="#ctx0" brushRef="#br0" timeOffset="5857.7533">3190 9020 9 0,'-3'5'4'0,"3"0"5"0,0-5 5 0,0 0-11 16,3-5 0-16,0-6 2 16,3 1 0-16,-3 2-7 15,0-3 1-15,-1-5 4 16,-2-2 0-16,-2-3-1 15,-4 0 1-15,-3-1-3 16,-3 1 1-16,-6 5 0 16,0 0 1-16,3 6-1 15,-9 5 1-15,1-1-2 16,-1 6 1-16,-3 6 0 16,0 1 1-16,0 1-2 15,1 3 1-15,5 2-1 16,3 0 0-16,3 6-1 15,3 0 1-15,0-6-1 16,3 0 1-16,3 0 0 0,0-2 0 16,6-1 0-16,-6-2 0 15,3 0 0-15,3-2 0 16,0-4 0-16,0 3 1 16,0-2 0-16,0-3 0 15,0-5-1-15,0-3 1 16,0 8-1-16,0-8 0 15,0-8-1-15,0 0 1 16,-6-2-2-16,3 2 0 16,0 0 0-16,0 3 0 15,-2 5 1-15,2 0 1 0,0-3-1 16,0 3 0-16,0 0 2 16,0 3 0-16,0 0 0 15,3 2 0-15,-3 0-2 16,3 3 0-16,0 3 0 15,0 5 0-15,0 3-1 16,0 5 1-16,-6 5-1 16,3-5 1-16,0-1 0 15,3 1 1-15,0 3 0 16,0-3 1-16,0 0-1 16,0-3 0-16,0-3 0 15,0-2 0-15,0 3 0 16,3-6 1-16,0 1-1 15,3-6 0-15,0 0 2 16,3-6 0-16,0-2 0 0,2-5 0 16,4 5 0-16,9 0 0 15,3-5-1 1,3 0 1-16,-4 0-4 16,1 2 0-16,-3 0-6 15,-3 3 1-15,-3 8-2 16,-3 0 0-16</inkml:trace>
  <inkml:trace contextRef="#ctx0" brushRef="#br0" timeOffset="10724.6577">2853 11023 8 0,'0'-6'4'0,"0"-2"-1"15,0 8 4-15,0 3-7 16,0 2 1-16,0 11 2 16,-3 3 0-16,-3 7-3 0,-6 3 0 15,-2 0 2-15,-1 6 1 16,0-6-1-16,0-8 0 15,0 0-1-15,6-5 0 16,-3-3-1-16,6 0 0 16,0-5 0-16,6-2 1 15,6-1-1-15,6-5 1 16,3 3-1-16,6-1 1 16,3-7-1-16,8 0 1 15,1-1-1-15,6 1 0 16,0-3-1-16,2 13 1 0,-2 1-1 15,0-4 0-15,-4 9 0 16,-5 8 0-16,-6 4 0 16,-6 6 1-16,-3 6 0 15,-9 5 0-15,-6-1 0 16,-6 4 0-16,-3-1 1 16,-9-2 1-16,0-6-1 15,-6 0 1-15,-6-2-1 16,-2-3 1-16,-4-2 0 15,0-6 1-15,4-8-2 16,5-5 1-16,3-5-1 16,-3-6 0-16,3-2-1 15,0-1 0-15,4-2-3 16,2-2 1-16,3-1-4 16,3 1 1-16,3-3-3 15,6-3 1-15</inkml:trace>
  <inkml:trace contextRef="#ctx0" brushRef="#br0" timeOffset="11073.8808">2865 11086 2 0,'-9'-18'1'0,"9"4"4"31,0 14-3-31,0 0 0 16,0-5 0-16,0 5 2 15,3-8 0-15,6 5-4 0,3-2 0 16,9-3 3-16,9 0 1 15,8 0-1-15,13-2 1 16,9-3-2-16,-1-1 1 16,7 1-2-16,-1 2 0 15,-11 4-4-15,-13 1 1 16,-2 4-3-16,-6 4 0 16</inkml:trace>
  <inkml:trace contextRef="#ctx0" brushRef="#br0" timeOffset="11838.8784">4225 11089 18 0,'0'-37'9'0,"-3"2"-13"15,1 30 14-15,-4-3-10 16,-6 0 1-16,-6 0-1 0,-3 3 0 15,-6 2 0-15,-3 6 0 16,1 2 0-16,-4 11 0 16,-9 8 0-16,-2 10 0 15,2 1 0-15,3 4 0 16,4-2 0-16,-1 0 0 16,12-2 0-16,6-3 0 15,12-1 0-15,6-7 1 16,6-5 0-16,18-9 1 15,12-5-1-15,2-7 0 16,4-6 1-16,-9 0 0 16,20 0-2-16,-2-5 1 0,-6-3-1 15,-4-3 1-15,-8 1-1 16,-3 2 1-16,-6 0 0 16,-7 3 0-16,1 5-1 15,-9 3 1-15,-3-1-1 16,-3 1 0-16,0 5 0 15,-3 0 0-15,0 5-1 16,0 3 0-16,0 3 0 16,0 0 1-16,-6 4 0 15,0 1 0-15,3 11 0 16,-3 7 1-16,-3 11 0 16,-3 5 1-16,1 1-1 15,-1 2 0-15,0-3 1 16,3-8 0-16,0-7 0 15,3-6 0-15,0 0-1 0,0-5 1 16,3-3-1-16,0-3 1 16,0 1-3-16,0-9 0 15,3-2-2-15,0-2 0 16,3-4-4-16,0-4 1 16,3-6-3-16,3 2 1 15</inkml:trace>
  <inkml:trace contextRef="#ctx0" brushRef="#br0" timeOffset="12390.0561">4648 11266 7 0,'0'-11'3'0,"3"3"3"16,-3 8 1-16,-3 0-6 15,0 0 0-15,-3 0 0 16,-3 6 0-16,-3 2-1 16,-2 0 0-16,-4 2 1 0,0 11 1 15,0 3-1-15,0 5 0 16,3 3 0-16,0 2 1 16,3 6-1-16,6-5 0 15,3-1-1-15,3 0 1 16,3-5 0-16,3 3 1 15,3-3-2-15,9-2 1 16,6-9 0-16,3 1 0 16,3-6 0-16,8-2 0 15,10-6-1-15,-1-5 1 16,1-5-1-16,6-9 1 0,-1-2 0 16,1-5 0-16,-7-8-1 15,1-5 1-15,0-3 0 16,-7-3 0-16,-2-8 0 15,-6 6 0-15,-9-8-1 16,-9-6 1-16,-12 1-1 16,-9-9 1-16,-9 11-2 15,-12 8 1-15,-12 8-1 16,-5 11 0-16,-7 7 0 16,-9 11 0-16,-2 11 0 15,2 13 0-15,-2 10 0 16,-1 9 0-16,7 4-1 15,-1 4 1-15,16 4-5 16,8 6 0-16</inkml:trace>
  <inkml:trace contextRef="#ctx0" brushRef="#br0" timeOffset="20061.3824">5607 11581 19 0,'3'-13'9'0,"0"-1"-3"0,-3 14 9 0,3 3-15 16,-3-3 1-16,0 3 0 16,0 5 0-16,0 2-1 15,-3 6 0-15,3 0 1 16,0 0 0-16,0 0 0 16,3 0 1-16,0-3 0 15,-1 0 0-15,1-5 0 16,6 0 1-16,0-5-1 15,3 2 1-15,3-5-1 16,3-5 0-16,0-6-1 16,0-2 1-16,0-3-1 15,-4-5 0 1,-2-3-1-16,-6 3 1 16,-6-3-1-16,-3 5 0 15,-6 3 0-15,-3 1 0 0,-8 7-1 16,-1 5 1-16,0 3-1 15,-3 8 1-15,0 8-1 16,1-3 1-16,-4 6 0 16,6-1 0-16,3 1 0 15,6-1 0-15,3-2 0 16,9-3 0-16,6 0 1 16,6-2 0-16,6-3 0 15,3-3 0-15,6-5 0 16,5-5 0-16,-5 0 0 15,0-6 0-15,3 1-1 16,-7-6 1-16,-2-3-1 16,-6-2 1-16,-3 8-1 15,-3 0 0-15,-3-1 0 16,-3 1 0-16,-6 8-1 16,-3 5 1-16,-6 5-1 0,-9 6 0 15,-6 5 0-15,1 2 0 16,-1 3 0-16,0 3 1 15,6-5-1-15,3 2 1 16,4-8 0-16,2 0 0 16,6-5 0-16,6 0 1 15,9-13 0-15,5 2 0 16,4-7-1-16,9-1 1 16,-3-5 0-16,3-2 0 15,-3-4-1-15,-7 1 1 16,-5 5-1-16,-3 0 1 0,-6 6-2 15,-3 5 1-15,-9 5-1 16,-6 5 0-16,-2 0 0 16,2 0 0-16,-9 6 0 15,0 2 0-15,3 3 1 16,3 0 0-16,6 0-1 16,6 2 1-16,4-7 0 15,2 0 1-15,5-3-1 16,7-8 0-16,9-3 1 15,6-5 0-15,-3 0 0 16,3-5 0-16,-7 0-1 16,-2-6 1-16,-3-2 0 15,-3 0 1-15,-6 0-2 16,-6-1 0-16,-3 9 0 16,-3 0 0-16,-6 8-1 15,-6 2 0-15,-3 6-1 0,1 2 1 16,-1 3 0-16,0 2 1 15,0 1-1-15,3-3 1 16,0 5 0-16,4-5 0 16,2 3 0-16,3-6 0 15,3 0 0-15,3 1 1 16,3-6-1-16,6-3 1 16,3-5-1-16,3 0 1 15,2-5 0-15,4-3 0 16,-3 5-1-16,0-5 1 15,-3 3-1-15,-3 3 0 0,-6 4 0 16,-3 1 0-16,-6 0 0 16,-3 5 0-16,-3 2-1 15,-3 4 0-15,-6 7 0 16,-2 8 1-16,-4-2-1 16,0-1 0-16,6 1 0 15,3-1 1-15,6-5 0 16,6 1 1-16,15-9-1 15,9-5 1-15,6-3-1 16,6-5 1-16,0-5-1 16,-4 3 0-16,-5 2-5 15,-12 0 0-15,-18 16-6 16,-15 7 1-16</inkml:trace>
  <inkml:trace contextRef="#ctx0" brushRef="#br0" timeOffset="37281.237">5863 10684 25 0,'11'-58'12'0,"13"-14"-11"16,-15 54 13-16,3-11-13 16,6 0 0-16,-6-3 2 15,0 8 1 1,-6 5-5-16,-12 11 0 0,-18 14 3 15,-36 20 1 1,-23 32-1-16,-30 24 1 0,-30 6-2 0,-35 28 1 31,-34 22 0-31,-26 10 1 0,-12 19-2 16,-24 2 0-16,-20 14 0 16,2-4 1-16,15-22-2 15,27-25 1-15,30-18-1 16,41-22 1-16,42-26-4 15,33-21 0-15,30-18-7 16,29-25 1-16,36-23-1 16,42-32 0-16</inkml:trace>
  <inkml:trace contextRef="#ctx0" brushRef="#br0" timeOffset="37649.1048">3458 10403 30 0,'8'6'15'0,"22"60"-24"0,-18-37 29 0,15 19-20 15,12 12 0-15,11 9 0 0,31 13 1 16,32 21 0-16,36 6 0 16,29 7 1-16,27 1 1 15,25 2 1-15,14-8 0 16,3-11 0-16,-6-7 0 16,-18-6-3-16,-26 3 0 15,-34 6-10-15,-29-4 0 16</inkml:trace>
  <inkml:trace contextRef="#ctx0" brushRef="#br0" timeOffset="42748.367">5443 12885 18 0,'0'-10'9'0,"0"2"-6"16,0 8 10-16,-3 0-12 0,-3 0 1 15,-3 5 1-15,-3 3 1 16,3 8-4-16,-6 8 0 15,-3 2 2-15,-5 1 0 16,5-4 0-16,3 1 1 16,0-5-2-16,3-1 0 15,6 1 0-15,0-9 0 16,6-4 0-16,0-1 1 16,6 0-2-16,6-7 1 15,6-4 0-15,0 1 0 0,6-3-1 16,-1 3 1-16,7-1-2 15,3 6 1-15,0 6-2 16,2 7 1-16,-5 3-1 16,-3 0 1-16,0 7-1 15,-3 4 1-15,-7 2 1 16,-5 3 0-16,-3 2 0 16,-6 1 1-16,-9-1 1 15,-3 0 0-15,-6-2 0 16,-5-3 0-16,-7-2 0 0,-6-3 0 15,-3-3-1-15,-2-5 1 16,-1-6-1-16,-9-2 0 16,1-8-1-16,5-5 1 15,6-3-1-15,7 0 0 16,5 0-3 0,3-3 0-16,6 1-1 15,3-1 0-15,6-2-4 16,6 2 0-16,3-4-2 0,9 4 1 15</inkml:trace>
  <inkml:trace contextRef="#ctx0" brushRef="#br0" timeOffset="43134.1436">5366 12827 14 0,'0'-8'7'0,"8"-5"-1"16,-2 8 10-16,0-1-14 16,3-4 0-16,3 2 2 0,3 0 0 15,9 0-4-15,9-3 0 16,8 3 3-16,10 3 1 16,5-3-1-16,-2-5 0 15,-6-3-2-15,-7 5 1 0,-5 3-8 16,-9 6 1-16,-6 4-4 15,-6 6 1-15</inkml:trace>
  <inkml:trace contextRef="#ctx0" brushRef="#br0" timeOffset="44290.7956">6089 13512 17 0,'-6'-5'8'0,"12"5"-5"0,-6 0 10 0,0 3-11 15,0 2 1-15,-3 6 1 0,0 2 0 31,3 3-5-31,0-3 0 0,3-5 5 0,3 2 0 32,6-7-1-32,6-3 0 15,5-5-1-15,1-3 0 16,3-5 0-16,-3-6 1 16,-3-7-2-16,-7-1 1 15,1-2-1-15,-6 3 0 0,-3 2 0 0,-3 3 0 16,-3 5-1-16,-3 2 1 15,-6 4-1-15,-9 5 0 0,-5 5 0 16,-1 2 0-16,0 4 0 16,0 4 0-16,3 9-1 15,1-1 1-15,2 1 0 16,6-1 0-16,3-2 0 16,3 3 0-16,3-6 0 31,6 0 0-31,6-5 0 15,3 0 0-15,3-5 1 16,8-1 0-16,1-4-1 16,0-6 1-16,0-3 0 15,-3-2 0-15,0-3-1 16,-7-3 1-16,-2-2 0 16,-3 5 0-16,-3 3-1 0,-3 3 1 0,-3-1-2 15,-3 3 1 16,-18 13-1-31,-2 3 0 0,-4 11 0 0,0-1 0 16,3 3 0-16,3 1 0 16,3-1 0-16,7-3 1 15,2-2 0-15,3 0 0 16,3-3 0-16,3-5 1 16,6-5 0-16,6-6 0 31,5-10 0-31,1 0 0 15,-3-6 0-15,3-5 0 0,-3 1-1 0,-3-1 1 16,-3 3-1-16,0 2 0 0,-6 6-1 16,-3 2 1-16,-6 3-2 31,-6 14 1-31,-3 4 0 16,-3 6 0-16,0 5 0 15,0 6 0-15,0-9 0 16,7 1 1-16,-1-1 0 0,6-4 0 0,3-6-3 15,3-3 0-15,3-5-5 16,9-5 0-16,5-9-2 16,10 1 0-16</inkml:trace>
  <inkml:trace contextRef="#ctx0" brushRef="#br0" timeOffset="45555.9708">7151 12978 17 0,'3'-8'8'0,"0"-5"-4"0,0 7 11 0,3 1-13 15,-3-3 1-15,3-5 3 0,0 0 0 16,3-3-7-16,3-3 0 16,-6-2 5-16,-3-3 0 15,3 3-2-15,-3-5 1 16,-3 2-2-16,-3 0 1 16,-3-2-1-16,-3 4 1 15,-3 7-1-15,-3-4 1 16,-6 0-1-16,1 6 1 15,-4 0-1-15,-3 2 0 16,0 6-1-16,-6 5 0 16,-2 8 0-16,-1 5 0 15,3 6 0-15,1-3 0 0,5 5-1 16,3 5 1-16,-3 3 0 16,6 3 0-16,-3-3 0 15,13 8 0-15,2-8 0 16,6 3 0-16,6-3 0 15,3 3 1-15,0-5-1 16,5-4 1-16,7-1-1 16,0-4 1-16,6-2-1 15,3-6 1-15,0-4-1 16,2-4 1-16,1-2-1 16,3-5 1-16,-3-3-1 15,2-8 0-15,-5 3 0 16,0-11 1-16,0 0-1 15,-3 3 0-15,-7 0 0 16,-2 0 1-16,-3 2-1 0,3 4 1 16,-6 1-1-16,0 4 0 15,-3 2-1-15,0 0 1 16,-3 3-1-16,-3 5 1 16,0 0-1-16,0 2 1 15,0 4 0-15,0 1 0 16,-3 1 0-16,3 6 0 15,0 1 0-15,0 7 0 16,-3-4 0-16,0 3 1 16,-3 8-1-16,0 3 1 15,0-3-1-15,-6 8 1 0,3 0 0 16,-6 3 1-16,3 2 0 16,0 3 0-16,-2 3-1 15,-1-3 1-15,3-5 0 16,0-3 0-16,3-3-2 15,3-7 1-15,3-1 0 16,-3 1 0-16,3-4-1 16,-3-4 1-16,3-3-1 15,0-3 1-15,0 0 0 16,0-2 0-16,0-3-1 16,0 0 0-16,0-3 0 15,3 0 0-15,0-2-1 16,0-1 0-16,-3 1-3 15,3-3 1-15,3 3-4 16,-3-3 1-16,0 0-8 0,-3 2 0 16,3-2 1-16,-9-8 0 15</inkml:trace>
  <inkml:trace contextRef="#ctx0" brushRef="#br0" timeOffset="47096.8218">9292 12737 17 0,'-15'-13'8'0,"3"10"-1"15,12-2 9-15,0-3-14 0,0 3 0 16,0-3 3-16,3 2 0 15,0 6-6-15,3 0 1 16,0 8 3-16,0-2 1 16,0 4-2-16,0 9 1 15,5 7-2-15,1 1 1 16,3 18-1-16,-3-14 1 16,18 20-1-16,3 2 1 15,-4-6 0-15,1-2 0 16,3-5-1-16,0-3 1 0,-1 0-1 15,-2-5 1-15,0-6-2 16,-6-2 1-16,-3-5-1 16,-7-6 0-1,-2 0-4 1,-6-5 0-16,-6-3-3 16,-3-5 0-16,-3-2-5 15,-3-1 1-15</inkml:trace>
  <inkml:trace contextRef="#ctx0" brushRef="#br0" timeOffset="47422.7257">9741 12734 18 0,'-9'-2'9'0,"15"-9"-7"15,-6 11 11-15,-6-2-11 16,-3 2 0-16,-6 5 1 0,-6 13 1 16,-5 9-4-16,-1 18 1 15,-12 13 3-15,-8 11 0 16,2-3-1-16,0 5 0 16,4-7-1-16,5-1 1 15,3-4-2-15,6-7 0 16,4-9-1-16,8-9 1 15,6-5-4-15,6-8 1 16,3-10-5-16,6-6 1 16,3-7-4-16,17-12 1 15</inkml:trace>
  <inkml:trace contextRef="#ctx0" brushRef="#br0" timeOffset="47753.1415">10595 12240 16 0,'3'8'8'0,"-9"-3"-5"15,3 3 10-15,-3 10-11 16,-8 14 1-16,-1 18 2 0,-3 24 0 15,-9 3-6-15,-6 13 1 16,-5 11 5-16,2 7 0 16,3-13-2-16,3-5 0 15,4-5-1-15,2-6 1 16,6-10-2-16,3-8 0 16,3-11 0-16,3-10 0 15,0-8-3-15,3-11 1 16,0-5-6-16,3-14 1 15,9-12-4-15,12-14 0 0</inkml:trace>
  <inkml:trace contextRef="#ctx0" brushRef="#br0" timeOffset="48274.1085">10991 12430 25 0,'-3'-18'12'0,"-3"26"-16"15,3-8 20-15,0 0-16 16,-3 2 0-16,0 6 0 0,-3 11 0 16,-2 10 0-16,-4 5 1 15,-3 11-1-15,-3-3 1 16,3 6-1-16,0 0 1 15,3 10 0-15,6 5 1 16,1-2-2-16,8 0 1 16,5-5 0-16,7-3 1 0,6-6-1 15,0-4 1-15,6-9-1 16,6-5 1-16,8-8-1 16,7-8 0-16,-3-10-1 15,8-8 1-15,7-3-1 16,-1-13 0-16,-2-14 0 15,0-12 1-15,-4-9-1 16,-2-13 1-16,-4 8 0 16,-11-10 0-16,-12-8 0 15,-12-3 1-15,-12 5-2 16,-12 5 1-16,-6 9 0 16,-6 13 0-16,-14 10-2 15,-7 8 1-15,-2 6-2 0,-7 5 1 16,-3 5-4-16,4 8 1 15,-1 8-6-15,4 8 0 16</inkml:trace>
  <inkml:trace contextRef="#ctx0" brushRef="#br0" timeOffset="51257.7319">11643 11435 8 0,'21'-24'4'0,"6"-5"-2"16,-18 21 4-16,0 0-2 15,-1 1 0-15,1 1 2 0,-3 1 1 16,0 0-9-16,0 2 1 16,0 0 5-16,-6 3 0 15,-3 6-1-15,-6 4 0 16,-3 9 0-16,-2 5 1 15,-7 10-1-15,0 6 0 16,-3-3 0-16,3 0 0 16,3-3-2-16,3-2 1 15,4-3-1-15,2-8 0 16,3-8-1-16,6 1 1 16,6-4 0-16,3-2 0 15,2-3 0-15,7-7 0 0,9 2 0 16,6-5 0-16,6 2-1 15,-1-5 1-15,4 3-1 16,-9 2 0-16,20-2-1 16,-2-1 1-16,-7 6-1 15,-8-5 1-15,-3 5-1 16,-3 0 1-16,-9 0-2 16,-4-3 1-16,-5 1-3 15,-3-1 1-15,-3-2-3 16,-3 0 0-16,-3-6-4 15,-3 0 1-15</inkml:trace>
  <inkml:trace contextRef="#ctx0" brushRef="#br0" timeOffset="51627.9078">11997 11205 9 0,'3'-13'4'0,"0"8"2"15,-3 5 1-15,0 0-4 0,0 0 1 16,0 0 1-16,3 2 0 16,0 4-6-16,-3 9 0 15,0 7 5-15,-3 4 1 16,-3 16-1-16,-3 14 0 15,-3 15-1-15,-2 9 1 16,-1-4-1-16,0 1 1 16,3-11-1-16,3 3 0 15,0-11-1-15,3-7 1 16,3-6-1-16,0-8 1 16,0-8-1-16,0-3 0 15,0-7-4-15,0-6 1 0,-3-2-10 16,-6-6 0-16,0-8-1 15,-2-5 1-15</inkml:trace>
  <inkml:trace contextRef="#ctx0" brushRef="#br0" timeOffset="52866.0509">3011 13615 25 0,'-3'0'12'0,"12"0"-7"0,-9 0 12 15,3-2-14-15,6-1 0 16,6-2 2-16,12-6 0 16,11-2-7-16,10-3 1 15,14-5 3-15,7 0 1 0,-7-3-3 16,4 3 1-16,-7 5-5 16,-8 5 0-16,-9 11-5 15,-13 6 0-15,-11 4-1 16,-9 11 0-16</inkml:trace>
  <inkml:trace contextRef="#ctx0" brushRef="#br0" timeOffset="53095.8785">3020 13824 27 0,'27'-2'13'0,"35"-19"-7"0,-35 10 26 0,15 3-30 0,14-2 1 16,13-4 0-16,8 1 1 15,6 3-7-15,-14 2 0 16,-1 5-4-16,-5 6 0 16,-1-1-4-16</inkml:trace>
  <inkml:trace contextRef="#ctx0" brushRef="#br0" timeOffset="60652.5177">7905 12708 10 0,'0'-21'5'0,"2"10"3"0,-2 11 6 0,0-5-13 16,0 5 0-16,-2-3 1 16,-4 3 0-16,0 0-2 15,-3 3 0-15,0 0 2 16,-3 2 0-16,0 3 0 15,0-3 0-15,0 0-1 16,-3 6 1-16,3 2 0 16,-3 3 1-16,1 3-1 15,-4 2 1-15,3 8-1 16,-3 0 0-16,-6 8 0 31,-3 0 0-31,1 0-1 0,-1 0 0 16,3 0 0-16,6 0 0 15,3-8-1-15,3-2 1 16,3 2-1-16,3 0 1 16,3 0 0-16,0 0 0 15,9 3 0-15,0-3 0 0,6 5-1 16,0-2 1-16,6 0 0 16,3-3 0-16,3-8 0 15,0-2 0-15,5-3 0 16,7-6 1-16,0-7-1 15,2-1 0-15,1-4 0 16,0-3 0-16,0-3 0 16,2-6 0-16,-2-4 0 15,-6-3 1-15,2-6-1 16,-2-2 0-16,0-5 0 16,-3 5 1-16,-4-8-1 15,-2 0 1-15,-6-8-2 16,-3 0 1-16,-6 0-1 15,-9 0 0-15,-3 2 0 16,-3 6 0-16,-3 3 0 16,-3 2 0-16,0 3-1 15,3 3 1-15,-3 2 0 16,0 3 0-16,1 2-1 0,-7 3 0 16,0 6-1-16,-3-1 1 15,-6 6 0-15,6 2 0 16,-5 0-1-16,-1 1 1 15,-3-1 0-15,0-2 1 16,0 0 0-16,-2 2 0 16,2 3-1-16,3 3 1 15,0-1 0-15,7 3 0 16,-4 3-1-16,0 6 1 0,-3-1 0 16,3 3 0-16,-2 2-1 15,2-2 1-15,-3-3 0 16,6 3 0-16,6 0 0 15,3 0 0-15,0 5 0 16,3-2 0-16,1-1-1 16,2 3 1-16,0 1 0 15,3-1 0-15,0 0 0 16,0 0 0-16,0 3 0 16,0-3 0-16,0 3 0 15,0-8 0-15,0-3 0 16,0 0 0-16,0-2 0 15,3 2 1-15,-3-2-1 16,3-1 0-16,0 3 0 16,0 1 0-16,0-4 0 15,3 3 0-15,0 1 0 16,3-1 0-16,-3 0 0 16,0 3 1-16,3-5-1 0,0 2 1 15,3 0-1-15,0 3 1 16,2-3-1-16,4 0 1 15,0 1-1-15,3 4 1 16,3 1 0-16,0-4 0 16,0 1 0-16,2-2 0 15,1-4 0-15,3 1 0 16,3-3 0-16,2-3 0 0,-2 0-1 16,-3 1 1-16,0-1-1 15,-3-5 1-15,5-5-1 16,1-3 1-16,0-3-1 15,0-2 1-15,-4-3-1 16,1-3 1-16,-9-2 0 16,-3-3 0-16,-3-5-1 15,-3-2 0-15,0-4 1 16,0 1 0-16,0-1-1 16,-3-2 0-16,0 0-1 15,-3 0 1-15,0-2 0 16,-3 2 0-16,0 0-1 15,-3 7 1-15,0 1 0 16,3 5 0-16,-6 1 0 16,0 1 0-16,-3 1 0 15,-3 0 0-15,-3 3 0 16,-3-1 0-16,3 3-1 16,-6-2 1-16,1 5 0 0,2 2 0 15,-3 0 0-15,-3 6 0 16,0 0-1-16,-3-1 1 15,-2 4-1-15,-1 2 1 16,0 0 0-16,3 2 0 16,6 4 0-16,-2-1 0 15,-1 0-1-15,0 3 1 16,-3-2 0-16,-2 2 0 16,-1-1 0-16,3 4 0 0,6 5-1 15,0 0 1-15,3-3-1 16,1 11 1-16,-1 8-2 15,0 5 0-15,3 5-5 16,3 3 1-16,3 16-7 16,-3 10 0-16</inkml:trace>
  <inkml:trace contextRef="#ctx0" brushRef="#br0" timeOffset="63165.8814">2713 10496 28 0,'-12'-32'14'0,"18"35"-18"15,-6 2 15-15,3 6-11 16,0 21 1-16,0 20 0 15,0 28 1-15,0 31-3 16,3 24 1-16,0 13 0 0,9-10 1 0,3-22-1 16,6-23 0-16,9-22 0 15,8-18 0-15,1-19 2 16,3-23 0-16,5-16 0 16,4-22 0-16,2-15-1 15,10-8 1-15,-1-19-1 16,-2-8 0-16,-4 8-3 15,1 16 1-15,-4 16-1 16,1 27 1-16,-7 23 0 16,-5 27 1-16,-3 7-1 0,-9 19 0 15,-10 9 1-15,-8 4 1 16,-9-2 0-16,-3-1 1 16,-3-12-1-16,0-11 1 15,3-13-1-15,3-14 0 16,12-21 0-16,15-21 1 0,5-31-2 15,13-35 1-15,20-27-1 16,13-20 1-16,8-4-1 16,-15 27 1-16,-2 32-3 15,-7 29 1-15,-5 40-1 16,-10 45 1-16,-8 31 0 16,-6 25 1-16,-4 15 0 15,-2-11 0-15,6-5-1 16,0-15 1-16,2-14-1 15,-2-16 1-15,6-21-1 16,8-21 0-16,1-16-1 16,2-21 1-16,7-18 2 15,2-17 1-15,-8-13-2 16,-4-18 1-16,-5-5-1 16,-3 18 0-16,-7 21 0 15,-5 24 0-15,-3 29 0 16,-6 32 1-16,-6 15 0 0,-4 25 0 31,4 7 0-31,-6 6 0 16,-3-8 0-16,-3-11 0 15,0-13-2-15,0-11 0 0,3-7-1 16,3-19 1-16,9-19-1 16,6-29 1-16,8-13-1 15,7-15 1-15,-6-14 0 16,-7 5 1-16,-5 16-1 15,-6 21 1-15,-3 27 0 16,-9 29 1-16,-6 32-1 16,-12 20 1-16,-9 9 0 15,-12-3 0-15,4-5 1 16,5-16 0-16,3-13-2 16,6-17 0-16,6-20-2 15,3-24 1-15,0-21-2 16,3-19 1-16,-3-16 0 15,-3-18 0-15,-2-11 1 16,-4 5 0-16,-3 22 3 16,-6 21 1-16,-9 26-2 15,-5 27 1-15,-13 34-1 16,-18 24 0-16,-8 8 0 0,-3 5 0 16,8 0-3-16,-8-3 1 15,8-12-1-15,7-14 0 16,5-13-1-16,10-16 1 15,2-16-1-15,4-16 1 16,5-13-1-16,-3-27 0 16,6-13 1-16,4-7 1 15,2 15 2-15,3 21 1 16,-3 27-1-16,-5 34 1 0,-13 35 0 16,-6 18 0-16,-2 11 0 15,-7 10 0-15,10-7-2 16,5-14 0-16,1-8-1 15,5-21 1-15,6-18-2 16,0-25 0-16,4-25-1 16,-1-20 1-16,3-10 0 15,-2-21 0-15,-7-10 1 16,3-6 1-16,-3 21 3 16,-2 19 0-16,-4 24 0 15,-14 31 1-15,-16 40-1 16,-11 21 0-16,-6 16-1 15,2 3 0-15,7-3-5 16,17-24 1-16,31-34-5 16,17-45 0-16</inkml:trace>
  <inkml:trace contextRef="#ctx0" brushRef="#br0" timeOffset="74638.5441">4711 15425 6 0,'0'-32'3'0,"0"6"0"0,3 21 3 15,-3-1-6-15,0 6 0 16,0 6 2-16,-6 4 0 0,0 6-1 16,-6 13 1-16,0-5 1 15,-3 5 0-15,-6 6 0 16,3-1 1-16,3 0-1 15,4-7 0-15,2-6-2 16,3-5 1-16,6 0-1 16,6-6 1-16,6-2-1 15,8-2 0-15,4-6 0 16,15-3 0-16,3 0-1 16,-1 1 0-16,4 2 0 15,0 2 0-15,-1 4-1 16,-2 4 1-16,-6 11-1 15,-7 3 0-15,-5 8 1 16,-6 2 0-16,-9 6 0 16,-12-6 0-16,-12-2 1 15,-9 2 0-15,-6 4-1 16,-11-1 1-16,-7-3 0 16,-2-2 0-16,-1-8 0 15,0-9 0-15,4-1-2 0,2-12 1 16,9-2-5-16,7-10 0 15,5-11-2-15,9-3 0 16</inkml:trace>
  <inkml:trace contextRef="#ctx0" brushRef="#br0" timeOffset="74909.4319">4669 15523 1 0,'0'0'0'0,"12"3"19"31,-72 60-19-31,147-126 1 16,-55 63 0-16,4-6 2 0,3 1 1 15,5 0-5-15,7-3 1 16,0 0 2-16,-4-3 1 15,1 1-2-15,0-3 1 16,-7-1-6-16,-5 1 1 16</inkml:trace>
  <inkml:trace contextRef="#ctx0" brushRef="#br0" timeOffset="75677.0544">5845 15565 7 0,'12'-34'3'0,"5"2"2"15,-14 16 0-15,-3-5-4 16,-5 0 1-16,-1-5 3 16,-6-1 0-16,-3 9-6 0,-6 2 0 15,-6 5 4-15,-6 9 0 16,1 7-1-16,-7 5 1 16,-3 12-3-16,-2 4 1 15,-1-2-1-15,6 2 1 16,4 1-1-16,11-6 1 15,-3 5-1-15,12-2 0 16,6-3 0-16,3-5 1 16,3-3-1-16,6-2 1 15,9-6-1-15,9-5 1 0,9-5 0 16,2-6 0-16,10-2 0 16,0 3 0-16,2-4-1 15,-2-12 1-15,-3 7-1 16,-6-4 1-16,-7 1-1 15,-5 4 1-15,-6-1-1 16,-3 6 1-16,-3 0-1 16,-3 2 0-16,0 6-1 15,-3 2 1-15,0-2-1 16,-3 5 0-16,0 0 0 16,3 0 0-16,0 5 0 15,0 1 0-15,0 2 1 16,-3 8 0-16,-3 2 1 15,0 1 0-15,-6 7 1 16,-3 8 0-16,-3 11 0 16,-6 8 0-16,6 3 0 15,-3-6 1-15,7-2-1 16,-1-6 1-16,6-13-1 0,0-2 1 16,0-11-1-16,3 2 0 15,0-7 0-15,0-3 1 16,3-8-2-16,0 0 1 31,3-6-8-31,0-4 1 16,0 2-5-16,0 3 0 15</inkml:trace>
  <inkml:trace contextRef="#ctx0" brushRef="#br0" timeOffset="76953.2131">6791 15478 6 0,'-6'5'3'0,"-9"-5"6"0,12 3-7 16,-5 2-1-16,-7 1 0 15,-6 4 2-15,0 9 0 16,-3 7-3-16,0 6 0 15,6 2 2-15,4 9 0 16,2 2 0-16,9-6 0 16,6-4-1-16,3 2 0 15,6-11-1-15,5-2 1 16,4-5 0-16,3-9 0 16,3-7 0-1,3-8 0-15,5-11 0 0,-2-6 1 16,3-9-1-16,-3-6 0 15,-7 2 0-15,-2-7 0 16,-9 5-1-16,-6-8 0 16,-12 8-1-16,-9 0 1 31,-36 21-4-31,-2 16 0 16,-1-3-2-16,1 6 0 15</inkml:trace>
  <inkml:trace contextRef="#ctx0" brushRef="#br0" timeOffset="77330.7564">7300 15520 9 0,'-12'0'4'0,"-23"11"0"15,23-3 3-15,-12 8-4 16,-12 10 1-16,3 3 0 16,4 11 1-16,2 5-7 0,6 0 0 15,6-5 4-15,9 5 1 16,12-11-2-16,12-7 0 16,12-9-1-16,6-10 1 15,8-11 0-15,13-12 1 16,-4-12-1-16,4-7 1 15,-4-3-1-15,-2 0 0 16,-9-3-1-16,-10 0 0 0,-11 6-1 16,-18-3 1-16,-15 0-2 15,-11 2 0-15,-13 12-3 16,-9 9 1-16,1 12-2 16,-7 10 0-16</inkml:trace>
  <inkml:trace contextRef="#ctx0" brushRef="#br0" timeOffset="77751.2365">7785 15468 10 0,'-17'7'5'0,"-19"23"1"16,27-20 7-16,-3 11-12 15,-3 8 1-15,-3 3 0 16,0 8 1-16,7 10-4 16,2-2 1-16,9-3 1 0,12-3 1 15,2-8-1-15,10-7 1 16,9-11-1-16,9-11 1 15,5-10-1-15,7-11 1 16,-1-13-1-16,-2-6 1 16,-6-7 0-16,-1-8 0 15,-8 5 0-15,-9 0 1 16,-9-3-2-16,-12-10 1 16,-9 13-1-16,-18 0 0 0,-12 13-2 15,-21 11 0-15,-14 19-5 16,-15 20 0-16,-13 8-3 15,-2 19 1-15</inkml:trace>
  <inkml:trace contextRef="#ctx0" brushRef="#br0" timeOffset="79172.5921">8324 15047 17 0,'-38'-37'8'0,"-34"47"-11"0,45-2 8 16,-26 16-5-16,-34 21 0 16,-32 27 1-16,-35 10 1 15,-37 15-3-15,-20 12 0 16,-36 13 1 0,-15-9 1-16,-6-1 1 15,-6-1 0-15,12 0-1 16,-9-5 0-16,12-22 1 15,3-4 0-15,15-1-1 0,18-10 1 16,18-3-4-16,29 11 0 16,12-14-3-16,18 1 0 15</inkml:trace>
  <inkml:trace contextRef="#ctx0" brushRef="#br0" timeOffset="79610.9237">4449 14444 16 0,'-3'-43'8'0,"65"43"-11"16,-23 6 8-16,26 15-3 16,25 10 0-16,20 7 1 15,30 20 0-15,32 18-3 16,34 28 1-16,29 7 2 0,15 13 1 15,21 22-1-15,21-9 0 16,2-2 0-16,10 5 1 16,8-10-1-16,-11-19 1 15,-3-8-1-15,-7-2 0 16,-20-1-7-16,-15-2 0 16,-24 6-5-16,-68-4 1 15</inkml:trace>
  <inkml:trace contextRef="#ctx0" brushRef="#br0" timeOffset="81461.253">1154 12967 13 0,'0'0'6'0,"35"11"-1"15,-14-11 7-15,15 8-11 0,15-6 0 16,8-2 0-16,15-2 1 15,10-9-3-15,8-10 1 16,21-3 1-16,-6-10 0 16,9-6 0-16,-5 3 0 15,5-11 0-15,-15-2 0 16,-6-8 0-16,-6 0 0 16,-5 2 0-16,-13 1 0 15,-5 4-1-15,-13 9 1 16,-5 2 0-16,-12 6 1 15,-7 2-1-15,-8 0 0 16,-12 6 0-16,-9 2 0 0,-6 0-1 16,-3 3 1-16,-6 3-2 15,-11 4 1-15,-4 6-1 16,3 6 0-16,-9 2 0 16,7 5 0-16,-4 3-1 0,0 3 1 15,0 2 0-15,4 0 0 16,2 3 0-16,12-5 0 15,-3-1 0-15,9 1 0 16,6-1 0-16,9-2 1 16,9 0 0-16,-3-5 0 15,18-3 1-15,2 0 1 16,10-11-1-16,6-2 0 16,8-8 0-16,4 0 0 15,-1-3-1-15,-8-3 1 16,-6 4-1-16,-1 9 0 0,-14 4-1 15,-3 7 1-15,-3 8 1 16,-4 6 0-16,1 5 0 16,0 8 0-16,-9-3 0 15,0 3 0-15,0 5-1 16,0 8 1-16,0 10-8 16,-6 22 0-16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21:55.889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5621 11229 12 0,'0'0'6'0,"-5"18"2"0,-1-12 6 16,-6 7-13-16,-6-2 0 0,-6 12 0 16,-6 9 0-16,-3 13-1 15,4 19 0-15,-4 4 1 16,-9 6 0 0,1 3-1-16,8-19 0 15,-3 38 0-15,9-9 1 0,13-10-1 16,8-14 0-1,14-10 0-15,7-8 0 16,9-8 1-16,6-13 0 0,6-11-1 0,8-5 1 16,4-8 0-1,-3-10 0-15,2-9 0 16,-2-10 0-16,-6-8-2 0,-7-3 1 16,-5 8 0-16,-12 1 1 15,-6 4-2-15,-12 3 1 16,-9 6-1-16,-3 5 1 15,-6 5 0-15,-8 5 0 16,-10 6-1-16,-3 10 0 16,0 8 0-16,1 6 0 15,-4 2 0-15,1 2 1 0,5-1-1 16,9-9 1-16,3 2-2 16,6-4 1-16,10-3-4 15,8-3 0-15,11-2 0 16,10-3 0-16</inkml:trace>
  <inkml:trace contextRef="#ctx0" brushRef="#br0" timeOffset="1600.7502">7244 11687 10 0,'29'-29'5'0,"16"-40"-3"15,-30 45 7-15,6 0-7 16,0-10 0-16,-3 2 2 16,-4 0 0-16,-2 6-5 15,-6 2 1-15,-3-5 2 16,-6 5 1-16,-6 6-1 16,-6 2 0-16,-5 5-1 15,-4 8 0-15,0 6-1 16,-3 5 0-16,-9 11 0 15,-2 7 0-15,-7 11-1 16,9 5 1 0,7 1 0-16,2-1 0 15,9-2-1-15,6-3 1 0,6-6 0 16,9-4 0-16,9-9 0 16,12-7 1-16,3-6-1 15,-1-5 1-15,1-8 0 16,6-2 0-16,-3-9-1 15,-1-2 1-15,-2-3-1 16,-3 6 1-16,-3-3-1 16,-6 5 1-16,-3 0-1 15,-3 5 0-15,-3 3-1 16,-3 11 1-16,-3 5 0 16,-3 10 0-16,-3 4 0 15,-3 9 0-15,-3 9 1 16,-3 0 0-16,-3 7 0 15,0 1 0-15,0 2-1 16,3 3 1-16,4-5-1 16,2-3 1-16,0-8-1 0,6-8 0 15,0 0-2-15,3-8 1 16,6-10-3-16,3-6 0 16,3-5-3-16,5-3 0 15</inkml:trace>
  <inkml:trace contextRef="#ctx0" brushRef="#br0" timeOffset="2123.7587">8077 11332 17 0,'-6'-10'8'16,"-12"-4"-8"-16,3 12 13 0,1-4-13 0,-7 4 1 15,-6 4 0-15,-3 1 1 16,-9 2-2-16,1 9 0 16,2 9 1-16,-3 6 0 15,4 8 0-15,5 3 0 16,6-8-1-16,9 2 1 16,6-2-1-16,6-8 1 15,9-6-1-15,6 1 1 16,6-9-2-16,9-4 1 15,6-4 0-15,-1-4 0 0,1-9 0 16,-3-2 1-16,3-6-2 16,-4-4 1-16,7 1 0 15,-9 1 1-15,-6 8-1 16,-4 3 0-16,1 4 0 16,-9 4 0-16,-6 15 0 15,-3 8 0-15,-3 5 1 16,-6 6 0-16,-3 5 0 15,1-2 0-15,-1 4-1 16,3 4 1-16,0-1-1 16,3 0 1-16,0 3 0 15,0-2 0-15,0-1-1 16,3-5 1-16,0-8-1 16,0-2 1-16,3-6-4 15,3-11 1-15,6-4-6 16,6-9 1-16</inkml:trace>
  <inkml:trace contextRef="#ctx0" brushRef="#br0" timeOffset="2617.0663">8812 11372 18 0,'12'-29'9'0,"-15"8"-5"31,0 15 12-31,-3 4-14 16,-6-1 1-16,-8-2 0 16,-4 5 1-16,-3 2-6 0,-6-2 1 15,-5 8 3-15,-7 5 0 16,6 6-2-16,1 7 1 16,2 1-2-16,3 5 1 15,6-1 0-15,9 1 0 16,10-5-1-16,5-1 1 15,8-5-1-15,10-5 0 16,12-3 0-16,9-2 0 16,-3-11 0-16,2-5 0 15,7-1 0-15,0-4 0 16,-7-6 0-16,-2 3 1 0,-6 5 0 16,-3 0 1-16,-6 2-1 15,-7 6 0-15,-5 6 0 16,-6 7 1-16,-8 0 0 15,-7 11 1-15,-3 2-1 16,0 9 0-16,0-6 0 16,0 3 1-16,3 2-1 15,3-2 1-15,3 2-1 16,4-10 0-16,2 5 0 16,0-2 0-16,0-4-2 15,0-4 0-15,3 2-7 16,0 0 0-16</inkml:trace>
  <inkml:trace contextRef="#ctx0" brushRef="#br0" timeOffset="3809.9793">10816 11668 12 0,'17'-13'6'0,"7"-24"0"16,-15 21 6-16,0-8-11 16,0 0 0-16,-3-7 0 15,-3 2 1-15,-3 2-2 16,-9 1 0-16,0 2 1 0,-6 3 1 15,-6 5-1-15,1 2 0 16,-4 7-1-16,-3 4 1 16,-6 6-2-16,-2 7 1 15,-4 9-1-15,3 2 1 16,3 11 0-16,1 2 0 16,5 8-1-16,6 1 1 15,3-4 0-15,6-2 0 16,9-8 0-16,6-7 0 0,6-6 0 15,9-3 1-15,9 0 0 16,6-10 0-16,5-9 0 16,-2-2 1-16,6-5-2 15,2-8 1-15,-2-3-1 16,-6-13 1-16,-7 5-1 16,-5 9 0-16,-3 1 0 15,-3 4 1-15,-6 5-2 16,-3 2 1-16,-3 3-1 15,-3 3 1-15,-3 10-2 16,0 0 1-16,-3 11-1 16,-6 8 1-16,-3 0 1 15,-3 2 0-15,0 6 1 16,-3 3 0-16,-6 4 0 16,4 9 0-16,-1 2 0 15,-3 6 1-15,3-1-1 0,3-4 1 16,3-6-2-16,3-3 1 15,4-10-1-15,2-9 0 16,3-4-2-16,0-3 1 16,0-6-6-16,3-4 0 15</inkml:trace>
  <inkml:trace contextRef="#ctx0" brushRef="#br0" timeOffset="5362.5376">11765 11472 18 0,'9'-29'9'0,"-15"-10"-9"0,0 28 10 15,-6-2-9-15,0-3 1 16,-3 5-2-16,-2 1 1 16,-4 2-2-16,-9 8 1 15,-3 5 0-15,-2 8 1 0,-4 8-2 16,3 3 1-16,-3 8 0 15,7 5 0-15,2-3 0 16,9 3 0-16,6-5-1 16,3-5 1-16,9-1 0 15,6-2 1-15,3-6 0 16,3-2 0-16,3-2 0 16,6-6 1-16,6-6-1 0,3-2 1 15,2-5-1-15,4-3 0 16,0-8 0-16,-3-2 0 15,5-9-1-15,1 1 1 16,0-3-1-16,-4 2 1 16,-5 1-1-16,-3 7 1 15,-6 3-1-15,-6 3 0 16,-3 5-1-16,-3 5 1 16,-6 6-1-16,-6 5 1 15,-9 16-1-15,-6 13 0 0,0-3 0 16,0 14 1-16,1-6 0 15,-1 1 1-15,3 2-1 16,0-3 0-16,6-5 0 16,3 3 1-16,3-6-1 15,3-8 1-15,3 1-2 16,3-3 1-16,0-6-3 16,0-2 0-16,3-5-4 15,0-1 1-15</inkml:trace>
  <inkml:trace contextRef="#ctx0" brushRef="#br0" timeOffset="5937.391">12652 11430 23 0,'15'-16'11'0,"-12"0"-11"16,-6 8 19-16,-6-2-18 16,-3-1 0-16,-3-2-1 0,-9 2 0 15,-8 6-1-15,-13 0 1 16,0 7 1-16,-11 9 0 16,-4 5-2-16,10 2 1 15,-1 6 0-15,7 3 1 16,5 4-2-16,6 1 1 15,9 0-1-15,6 0 1 16,12-9-1-16,9-1 1 16,6-1-1-16,9-5 0 15,15-3 1-15,6-10 0 16,-1-3-1-16,10-6 1 16,17-10 0-1,-8-5 0-15,-12 3 0 16,-10 2 1-16,-8 5-1 15,-6-2 1-15,-3 10-1 16,-6-5 1-16,-6 16-1 16,-3 3 0-16,-6 7 0 15,-6 4 1-15,0 4-1 16,-3 6 0-16,0-6 1 16,0 6 0-16,0 5 0 15,0 3 0-15,0-6 0 16,1 3 0-16,2-2 0 15,3-6 1-15,0-3-2 16,0-5 1-16,0-2-5 16,0-6 1-16,3 0-5 15,3-5 0-15</inkml:trace>
  <inkml:trace contextRef="#ctx0" brushRef="#br0" timeOffset="6716.3555">14929 11409 14 0,'3'-29'7'0,"6"2"-4"16,-9 19 6-16,-3 0-11 15,-3 0 1-15,-6 3-1 16,-12 3 1-16,-11 2 3 0,-7 2 0 15,-6 11-2-15,-5 9 1 16,-4 7 1-16,1 2 0 16,-1 12-1-16,4 4 0 15,8 1-1-15,9-6 1 16,4-5-1-16,11-8 0 16,12-2 0-16,9-3 1 15,12-3 0-15,-3-5 0 16,29-6 0-16,7-4 1 15,0-9-1-15,-10 3 0 16,16-18-1-16,-12 4 0 0,8-15 0 16,-5-5 0-16,-3 2-1 15,-7 0 0-15,-2 6 1 16,-9 2 0-16,-6 8 0 16,-3 0 0-16,-3 8 0 15,-3 14 0-15,-9 7 0 16,-6 8 0-16,-6 8 0 15,-9 11 0-15,-9 2 0 16,9-10 0-16,-5 18 0 16,8-8 1-16,-9 14-1 15,6-8 0-15,6-6-2 16,6-8 1-16,7-10-5 16,5 0 1-16</inkml:trace>
  <inkml:trace contextRef="#ctx0" brushRef="#br0" timeOffset="7321.0128">15763 11446 13 0,'12'-24'6'0,"-12"6"1"16,-3 12 6-16,-9-2-12 0,-6 0 0 16,-6 3-1-16,-6 2 1 15,-6 6-2-15,-8 2 1 16,-1 6 0-16,1 2 0 16,-4 6-1-16,-3 7 1 15,4 11-1-15,5 0 1 16,9 0-2-16,7-2 1 15,8-6-1-15,9 0 0 16,9-5 0-16,12-3 0 0,8-5-1 16,7-6 1-16,3-4 0 15,6-6 0-15,5-6 0 16,1-7 0-16,0-5 0 16,-1-6 1-16,-2 3 0 15,-6-6 1-15,-3 3 1 16,-4 3 1-16,-8 8 1 15,-3 2 0-15,-6 3-1 16,-3 6 1-16,-6 7-1 16,-3 6 1-16,-3-1-2 15,-3 9 0-15,0 2 0 16,-3 5 0-16,-3 3 1 16,-2-2 0-16,2 7 0 15,0 3 0-15,-6 3-1 16,-3-3 1-16,3 3-1 15,3-6 0-15,4 1-2 16,-1-9 1-16,6-2-2 0,6-6 0 16,3-2-3-16,6-3 1 15,6-10-2-15,9-11 0 16</inkml:trace>
  <inkml:trace contextRef="#ctx0" brushRef="#br0" timeOffset="7857.5901">16471 11327 23 0,'3'-13'11'0,"-27"5"-15"15,12 0 23-15,-9 0-19 16,1-5 0-16,-7 7 0 0,-9 1 0 15,-9 8 0-15,-8 5 0 16,-4 7-1-16,-8 7 1 16,5 7 0-16,7 2 0 15,5 4-1-15,9-1 1 16,10 1-1-16,8-4 0 16,12 1 0-16,9-8 1 15,12-6-2-15,18-4 0 16,11-9 0-16,7-8 1 15,5-5-1-15,4-2 1 16,-6-3 1-16,-10-3 0 16,1 0 1-16,-3-3 0 0,-7 9 0 15,-8-1 0-15,-3 3 0 16,-6 0 1-16,-6 6-2 16,-3-1 1-16,0 6-1 15,-9 2 1-15,-3 11 0 16,0 0 0-16,-3 10 1 15,0 6 0-15,-6 5 0 16,-3 0 1-16,0 8 0 16,-2 3 0-16,2 2-1 15,3 8 1-15,6-2-1 16,0-3 1-16,3 5-5 16,0-8 1-16,-3 3-8 15,-3-11 1-15</inkml:trace>
  <inkml:trace contextRef="#ctx0" brushRef="#br1" timeOffset="14426.0524">5211 12597 11 0,'3'-3'5'0,"6"-5"3"0,-3 3 6 16,3 5-13-16,-1 0 1 16,10 0 0-16,3 3 1 15,0-6-4-15,6 0 1 16,3 6 1-16,5-3 1 15,1 0-2-15,0 0 1 16,2 0-6-16,1 0 0 0,6 0-1 16,5 0 1-16</inkml:trace>
  <inkml:trace contextRef="#ctx0" brushRef="#br1" timeOffset="15145.76">7110 12523 13 0,'-9'0'6'0,"3"-16"1"0,3 13 9 0,0-2-14 15,0 2 1-15,-3 3 2 16,0 0 0-16,3 3-5 15,0-3 0-15,0-3 4 16,9 3 0-16,0 0-1 16,9 0 0-16,9-2-1 15,-3-4 0-15,2-2-2 16,4 3 1-16,9 2-1 16,0-2 0-16,-1 3-3 15,-2-1 0-15,-3 0-5 0,-3 6 0 16,-4 2-1-16,-5 3 0 15</inkml:trace>
  <inkml:trace contextRef="#ctx0" brushRef="#br1" timeOffset="15661.3993">7887 12533 8 0,'-3'0'4'0,"0"3"6"0,3 0 2 0,0-3-11 16,0 0 1-16,0 0 1 15,3 0 0-15,3 5-3 16,6-5 1-16,-1 8 3 16,13-3 1-16,9 0-2 15,0 1 1-15,2-1-2 16,1 0 1-16,-3 1-8 15,0 2 1-15,-4-3-4 16,-8 0 0-16</inkml:trace>
  <inkml:trace contextRef="#ctx0" brushRef="#br1" timeOffset="18483.5354">8309 13637 16 0,'-3'-11'8'0,"6"24"-2"0,-3-13 8 15,0 0-13-15,0 0 1 16,6-8 1-16,0 6 0 15,3-6-4-15,0-3 1 16,3-7 2-16,0-9 1 16,6-15-1-16,6 0 0 15,-1-11-1-15,7-8 1 16,6-16-1-16,-6-10 1 16,-7-1-1-16,-2-2 0 15,-3 8 0-15,-3 6 0 16,-6-4-1-16,-3 14 1 0,-3 11-1 15,-3 10 1-15,0 8-1 16,-6 7 0-16,-3 9-1 16,-6 8 1-16,0 10-2 15,-6 6 1-15,1 5 0 16,-1 13 1-16,0 8-1 16,3 0 1-16,-6 8 0 15,6 3 0-15,3 0 1 16,4-8 0-16,5-9-1 15,3 1 1-15,6-13 0 16,6-11 0-16,11-13 0 16,7-9 0-16,12-7-1 15,-6-13 1-15,-1-8-1 0,4-3 1 16,-3 0-1-16,0 0 0 16,-4 8 0-16,-2 5 0 15,-6 8 0-15,-6 9 0 16,-3 4 0-16,-3 6 0 0,0 8 0 15,-3 5 0-15,-1 8 0 16,-2 7 0-16,0 12 0 16,3 10 1-16,0 3-1 15,3-1 1-15,0-2-1 16,6 3 0-16,6-8-5 16,3-6 1-16,6-2-6 15,-1-5 1-15</inkml:trace>
  <inkml:trace contextRef="#ctx0" brushRef="#br1" timeOffset="19649.5052">10110 13692 11 0,'-6'0'5'0,"0"5"7"16,6-2-2-16,0 0-8 0,0-1 0 16,0-2 1-16,0 0 0 15,0 0-3-15,3-2 0 16,3-6 2-16,6 0 1 16,3-11-2-16,3-10 1 15,9-10-1-15,-4-17 1 16,4 6-2-16,9-8 0 15,0-3 0-15,2-5 0 16,-5-14 0-16,-6 1 0 16,-3-1-2-16,-3 1 1 0,-4 8 0 15,-2 12 0-15,-6 6 0 16,-3 9 0-16,-3 9 0 16,-6 11 1-16,-3 6 0 15,-6 10 0-15,-9 10 0 16,-5 9 0-16,-4 8-1 15,0 10 1-15,3 0 0 16,4 8 0-16,2-5 0 16,6-6 1-16,6-2-1 15,6-6 0-15,6-7 1 16,6-11 0-16,12-8-1 16,8-8 0-16,4-13 1 15,0 0 0-15,3-8-1 16,-1-3 0-16,1-2-1 15,-3-3 1-15,-6 5 0 16,-1 8 0-16,-8 9 0 0,-3 7 0 16,-3 3 0-16,0 10 0 15,-3 8 0-15,0 8 1 16,-3 3-1-16,3 11 0 16,0-3 0-16,0 2 0 15,-1 6 0-15,4 2 0 16,0-5-1-16,3-2 0 15,3-1-5-15,-3-7 1 16,6-9-2-16,0 1 1 16</inkml:trace>
  <inkml:trace contextRef="#ctx0" brushRef="#br1" timeOffset="20653.1889">11066 13785 13 0,'-6'2'6'0,"6"1"-1"16,0-3 9-16,0 0-13 16,0 0 0-16,0 0 1 0,6-5 1 15,0-3-4-15,5-5 1 16,4-9 2-16,3-4 0 16,9-11-1-16,6-16 1 15,5-10 0-15,4-12 0 16,3-1-1-16,-4-6 0 15,1-11-1-15,-3 6 1 16,0-1-2-16,-10 12 1 16,-5 10-1-16,-6 10 1 15,-6 8-1-15,-6 3 0 16,-6 14 1-16,-6 10 0 16,-3 2 0-16,-6 8 0 0,-3 6-1 15,-3 13 1-15,-2 0 0 16,-4 11 0-16,-6 4 0 15,0 6 1-15,6 6-1 16,4-6 1-16,5 0 0 16,6-8 0-16,6-2 0 15,3-3 1-15,9-8-1 16,9-11 1-16,6-10-1 16,2-9 0-16,7-9 0 15,3 2 1-15,3-6-2 16,-4-10 1-16,-2 0-1 15,-3 0 0-15,-3 3 0 16,-3 8 1-16,-7 10-1 16,-2-3 0-16,-3 11 0 15,0 9 0-15,-3 9-1 16,0 17 1-16,0 7 0 0,0 9 0 16,0-4 0-16,3 4 1 15,9-4 0-15,9 1 0 16,5-8-5-16,1-5 1 15,9-9-6-15,2-7 1 16</inkml:trace>
  <inkml:trace contextRef="#ctx0" brushRef="#br1" timeOffset="26158.5344">5196 15449 7 0,'-6'-16'3'0,"6"16"-3"16,0 0 3-16,-3-3-2 16,-3 6 1-16,-3-3 0 15,-3 11 0-15,-6 5-2 16,-6-1 0-16,-5 9 3 0,-10 8 0 16,3 13 0-16,-8 16 0 15,-7 13-1-15,6-11 1 16,4 1-1-16,-1-1 0 15,3 1-2-15,7 5 1 16,5 0 0-16,9-9 0 16,6-7-1-16,9-2 1 15,6-9 0-15,6-8 0 16,9-10 0-16,6-3 1 0,11-10-1 16,4-6 0-16,3-13-1 15,2-13 1-15,4-3-2 16,0-18 1-16,-10 2-1 15,-5 8 1-15,-6-2-1 16,-9 2 0-16,-15 3 0 16,-15 3 0-16,-6 5 0 15,-6 5 0-15,-3 5-1 16,-11 3 1-16,-10 8 0 16,0 8 0-16,4 5 0 15,-1 6 0-15,3 7 0 16,7 11 1-16,8 0-3 15,9 3 1-15,6-3-2 16,15 8 0-16</inkml:trace>
  <inkml:trace contextRef="#ctx0" brushRef="#br1" timeOffset="26514.7473">5425 16407 9 0,'0'0'4'0,"18"5"0"32,-12-8 4-32,3-2-6 15,3-5 0-15,0-1 2 16,-1-5 0-16,1 3-5 16,-3-3 0-16,-6-3 3 0,-3 4 0 15,-6 1-2-15,-6 1 1 16,1 13-2-16,-1 0 1 15,0 8-5-15,0 8 0 0</inkml:trace>
  <inkml:trace contextRef="#ctx0" brushRef="#br1" timeOffset="27201.2971">6785 15677 9 0,'9'-24'4'0,"15"-8"0"16,-18 24 2-16,0-5-3 0,0-3 1 15,-6 5 0-15,-3 1 1 16,-3-1-8-16,-6 3 1 16,-9 3 4-16,-14 5 0 15,-4 5-2-15,0 6 0 16,-3 7 0-16,1 4 0 15,-1 1 1-15,3 4 0 16,10 5-1-16,5-3 1 16,9-3-1-16,3-5 1 0,18 3 0 15,12-5 1-15,6-1-1 16,11-7 0-16,7-11 0 16,3-3 1-16,-1-13-1 15,-2-2 0-15,0-3-1 16,-1 2 1-16,-8-2-1 15,-6 0 1-15,-6 2-1 16,-3 3 1-16,-3 3-1 16,-4 2 0-16,-2 1-1 15,-6 7 0-15,-3 3 0 16,-3 3 1-16,-3 13-1 16,-3 5 1-16,-2 13 0 15,-7 17 1-15,0 4 0 16,0-10 0-16,0 3 0 15,-3-1 0-15,0-2 0 16,7-2 0-16,5-4 0 16,3-2 1-16,3-7-2 0,6-9 1 15,3-11-4-15,0-2 1 16,5-5-6-16,10-6 1 16</inkml:trace>
  <inkml:trace contextRef="#ctx0" brushRef="#br1" timeOffset="27784.5254">7524 15613 11 0,'-18'-5'5'0,"-6"-6"5"15,15 9 2-15,-9 2-10 16,-6 0 0-16,-6 5 0 16,-2 3 0-16,2 5-3 15,-3 0 1-15,-3 0 1 16,7 6 1-16,-1 2-2 16,0 0 1-16,12 3-1 15,6 0 1-15,6-3-1 16,9 0 1-16,9 0 0 15,6-7 0-15,9-6-1 16,3-3 1-16,5-5-1 0,4-5 1 16,0-6-2-16,-3 0 1 15,2-4-1-15,-2-1 0 16,-6 2 0-16,-6-1 1 16,-4 1-1-16,-5 1 1 15,-6 3-1-15,-3 2 1 16,-6 2-1-16,-3 4 1 0,-6 2-1 15,0 2 1-15,0 9 0 16,-2 10 0-16,-1 0 0 16,-3 11 0-16,-3 8 1 15,-3-3 0-15,0 2 0 16,0 1 0-16,4 0 0 16,2-3 0-16,3-3 0 0,6 6 0 15,3-6 0-15,3-7 0 16,3-3-3-16,6-3 0 15,3-11-5-15,2 4 1 16</inkml:trace>
  <inkml:trace contextRef="#ctx0" brushRef="#br1" timeOffset="28320.4512">8166 15692 13 0,'-3'-15'6'0,"-5"-4"3"31,2 14 4-31,-3-1-12 16,-9 1 1-16,-6 0 0 15,-3 10 0-15,-6 0-3 16,1 6 1-16,-4 0 1 0,-3 7 1 15,4 11-2-15,2 0 1 16,6 3-1-16,6-3 1 31,18 3-1-31,9-11 1 16,9-5-2-16,6-5 0 16,9-1-3-16,8-10 1 15,4-2-2-15,3-9 1 16,2-2-1-16,-5-1 0 0,0-4 1 15,-4-3 0-15,-5-3 4 16,-9 8 0-16,-3 3 2 16,-9 8 1-16,-9 10 1 15,-9 8 0-15,-6 6 1 16,-3 10 0-16,0-3-1 16,0 6 0-16,-3-6-2 15,3 3 1-15,-2 3 0 16,2 3 0-16,-3 2-1 15,0 0 0-15,3 2 0 16,0 1 0-16,6 0-1 16,3-6 1-16,3 1-5 15,3-6 0-15,6-3-5 16,6-2 0-16</inkml:trace>
  <inkml:trace contextRef="#ctx0" brushRef="#br1" timeOffset="29117.5653">9178 15753 10 0,'-8'-39'5'0,"-10"33"0"16,12 4-1-16,-6-1-1 15,0 3 0-15,-9 0 1 16,-9 3 0-16,-2 2-6 0,-4 8 1 15,-3-2 4-15,-3 13 0 16,-5 2-2-16,5 6 1 16,3 0-1-16,7-3 0 15,8 0 0-15,6-5 0 16,9 2 0-16,9-2 0 16,12-3 0-16,15-2 0 15,6-6 1-15,8-5 0 16,10-8 0-16,-4-6 0 15,-2-2 0-15,-3 1 0 0,-3-9-1 16,-10-6 1-16,-2 7-1 16,-9-7 0-16,-3-1-1 15,-6 7 0-15,0 3-2 16,-6-3 1-16,0 13-1 16,-6 3 0-16,0 3 0 15,-3 13 1-15,0 5 0 16,-3-5 0-16,-3 7 1 15,3 6 0-15,-6 6 1 16,-3 5 0-16,-6 7 0 16,1 6 0-16,2-5 0 15,0-3 1-15,6-6-1 16,3-2 1-16,3-7-1 16,6-7 0-16,6-4-4 15,6-6 0-15,6-5-6 16,6 0 1-16</inkml:trace>
  <inkml:trace contextRef="#ctx0" brushRef="#br1" timeOffset="29628.5852">9905 15841 21 0,'-3'-16'10'0,"-12"-16"-10"0,3 24 13 0,-3-3-12 0,-9 4 0 16,-5 4 1-16,-10 6 0 16,-6 7-3-16,4 6 1 15,-4 8 1-15,0 2 1 16,4-2-2-16,5 3 1 16,6-6-1-16,12-5 1 15,9 5-1-15,12-5 1 16,12-3 0-16,6-3 0 0,12-4 0 15,8-4 0-15,4-2 0 16,0 0 0-16,-1 0 0 16,1-5 0-16,-9-6-1 15,-1 4 1-15,-8-1-1 16,-6 0 1-16,-3 0-2 16,-9 2 0-16,-6 6 0 15,-3 8 1-15,-9 0-1 16,0 3 0-16,-3 5 2 15,3 8 0-15,-3 5 1 16,0 10 1-16,0-2-1 16,0 11 0-16,1-6 0 15,-1 3 0-15,3-8-1 16,0 0 0-16,3-7-2 16,0-12 1-16,3-2-7 15,3 0 1-15,6-3-4 16,3 0 1-16</inkml:trace>
  <inkml:trace contextRef="#ctx0" brushRef="#br1" timeOffset="30098.5458">10872 15970 13 0,'6'-21'6'0,"21"10"-1"15,-18 17 4-15,0-1-7 16,3 3 0-16,3 0 2 16,2 3 1-16,7 12-6 0,6 6 1 15,0 3 3-15,-1 13 0 16,-5 3-1-16,0-3 0 15,-6-3-1-15,0-5 1 16,-3-2-2-16,-6-6 1 16,3-6-4-16,-4-7 1 15,1-5-5-15,0-3 1 16,0-5-2-16,3-11 1 16</inkml:trace>
  <inkml:trace contextRef="#ctx0" brushRef="#br1" timeOffset="30337.8244">11366 15904 11 0,'-15'0'5'0,"-23"40"0"32,23-30 8-32,-6 6-12 15,-9 11 1-15,-9 4 1 16,-8 22 0-16,-1 8-4 0,1 0 1 15,-4-5 2-15,0-11 0 16,7-8-1-16,8-11 1 16,6 1-3-16,6-9 1 15,10-5-5-15,8-2 1 16,23-3-2-16,16-8 0 16</inkml:trace>
  <inkml:trace contextRef="#ctx0" brushRef="#br1" timeOffset="30629.105">11985 15637 13 0,'0'-3'6'0,"-17"46"-1"15,8-22 10-15,-6 16-13 16,-9 13 1-16,-9 6 2 15,-12 4 0-15,7 4-6 0,5 7 1 16,3-2 3-16,1-5 1 16,5-9-1-16,6-10 0 15,3-5-2-15,3-6 1 16,6-10-1-16,0-8 0 16,3 3-4-16,3-14 1 15,3-3-5-15,3-7 0 16,9-3-2-16,12-8 0 15</inkml:trace>
  <inkml:trace contextRef="#ctx0" brushRef="#br1" timeOffset="31019.7774">12206 15785 13 0,'-6'13'6'0,"-18"14"-3"16,18-19 9-16,-6 10-11 0,0 3 1 15,-6 6-1-15,0-3 1 16,-5 13-2-16,5-14 0 16,-6 22 2-16,3 14 0 15,6-6-1-15,3-6 1 16,9-4-1-16,6-4 1 16,9 1 0-16,9-11 0 15,6-8 0-15,14-8 0 16,13-10 0-16,3-11 1 0,11-2-1 15,1-17 1-15,-4-2-2 16,1-8 1-16,-4-11-1 16,-8 3 1-16,-13 0-2 15,-14-2 1-15,-15-6-2 16,-15 0 1-16,-15 3-2 16,-12 10 0-16,-14 6-2 15,-7 4 0-15,-2 7-3 16,-7 7 0-16,3 8-2 15,7 8 1-15</inkml:trace>
  <inkml:trace contextRef="#ctx0" brushRef="#br1" timeOffset="32469.9199">13489 15341 19 0,'11'-40'9'0,"-5"-5"-5"0,-6 34 10 16,0-2-14-16,-3-3 1 15,-6-2-1-15,-5-1 0 16,-7 1-1-16,-9 2 1 16,0 3 0-16,-3 7 0 15,-2 6-1-15,-10 6 1 0,0 4-1 16,7 6 1-16,2 0 0 15,6 5 0-15,1 3 0 16,8 2 0-16,9 3 0 16,6-5 1-16,9 0 0 15,12-11 0-15,9 0 0 16,11-7 0-16,-2-9 0 16,0-7 0-16,2-4 0 15,1-9 0-15,-3 1-1 16,-3 1 1-16,-7-3-1 15,-2 3 1-15,-6 0-1 16,-3 2 1-16,-3 4-1 16,-3 1 0-16,-3 6-1 15,-3 3 1-15,0 8-1 16,0 5 1-16,-3 8 0 16,0 10 1-16,-3 14 1 15,-6 7 0-15,-6 12 1 0,0-12 0 16,-2 1 0-1,-1-1 0-15,3-2 0 0,3-2 0 16,3-6-2-16,3-8 1 16,-3 3-2-16,3-11 1 15,3 5-6-15,-3-7 1 16,1 13-6-16,-1-14 1 16</inkml:trace>
  <inkml:trace contextRef="#ctx0" brushRef="#br1" timeOffset="37903.5021">624 6146 18 0,'-30'-18'9'0,"30"23"-17"16,3-2 9-16,6 2 0 15,3 0 1-15,12 3 2 16,0 3 0-16,2 5-5 16,19 5 0-16,9 3 2 0,14 15 1 15,9 1-1-15,1-3 1 16,11 0-1-16,-3-2 0 16,22 2 1-16,-7-8 0 15,15-3 0-15,15-5 0 16,12-5 0-16,11-8 1 15,13-5-2-15,12-9 1 0,11-7-1 16,10-16 1-16,2-11-1 16,-5-5 0-16,-10-2 0 15,-8-6 1-15,-16 0-1 16,-17-3 1-16,-9-12 0 16,-18-9 0-16,-18 0 0 15,-17 8 1-15,-10-13-1 16,-17-13 0-16,-13-3 0 15,-11-2 0-15,-12 2-1 16,-15-5 0-16,-6-6-1 16,-21 11 0-16,-18 8-1 15,-8 3 0-15,-19 5-1 16,-14 10 1-16,-15 1 0 16,-18 5 0-16,-7 10-1 15,-13 11 1-15,-13 11 0 16,-9 10 0-16,-6 8 0 15,3 14 0-15,-14 4-1 16,8 11 1-16,3 14-1 0,-5 2 1 16,14 5-1-16,9 4 1 15,9-4 0-15,3 6 0 16,9 5 0-16,3 10 0 0,15 9 0 16,8 4 0-16,-2-1 0 15,12-1 1-15,17 3-1 16,13-19 0-16,-1 48 0 15,13-11 0-15,2 3 0 16,15 3 0-16,9 4 0 16,9 7 0-16,6-17 0 15,9-2 1-15,9-3 0 16,3 0 0-16,15 8 0 16,12-3 0-16,5-10 0 15,-11-19 0-15,38-3 1 16,27 1 1-16,1-11-2 15,8-5 1-15,18-6 0 16,0-7 1-16,9-9-1 16,8-7 1-16,-2-9-1 15,3-7 0-15,9-6 0 16,0-2 0-16,-1-8 0 16,7-11 1-16,-9-15-1 0,-6-22 1 15,8 0-1-15,-17-2 1 16,-3-11 0-16,-12-6 0 15,-9-2 0-15,-11-2 0 16,-22 4 0-16,-12 1 1 16,-14-21-2-16,-12 7 1 15,-13 8-1-15,-8-4 0 16,-15-4-1-16,-9-2 1 16,-18 5-2-16,-15 8 1 0,-8 0-1 15,-19 3 1-15,-11 5-1 16,-13-3 0-16,-8 16 0 15,-12 11 0-15,-12 8-1 16,-6 2 1-16,-9 14-1 16,-3 10 1-16,-9 8 0 15,-6 8 0-15,-3 11 0 16,4 7 0-16,-7 14-1 16,0 16 1-16,0 7-1 15,3 9 0-15,1 0 0 16,8 4 1-16,12 20-1 15,3 7 0-15,21-2 1 16,8 7 0-16,13 12-1 16,12 12 1-16,8-8-1 15,25 9 0-15,17 15 1 16,15-2 0-16,24-1 0 16,8 20 1-16,28-9 0 0,23 3 1 15,37 5-5-15,40 0 1 16,37-26-2-16,20-51 0 15,-208-71 5 1,0 0 0 0</inkml:trace>
  <inkml:trace contextRef="#ctx0" brushRef="#br1" timeOffset="40343.4093">11715 11835 29 0,'-3'-3'14'0,"8"3"-15"16,-5 0 15-16,0 0-14 15,0 0 0-15,0 0-1 16,3 3 1-16,0-1 0 16,3 1 1-16,6 0 0 0,3-1 1 15,0-2 0-15,3 0 0 16,3-2 0-16,3-4 1 15,11-1-2-15,4-1 1 16,6 0-2-16,5 2 1 16,13 1-2-16,5 2 1 15,19-2 0-15,14-3 0 16,18-8 0-16,24 0 0 16,32-5 0-16,28-3 1 0,29-7-1 15,21-6 1-15,24 0-1 16,26 0 1-16,4 0-1 15,17 5 1-15,-8 3 0 16,-13 2 0-16,-11 9-1 16,-18-1 1-16,-27 6-1 15,-18 0 1-15,-14 2-3 16,-31 8 0-16,-17 9-8 16,-24 4 1-16</inkml:trace>
  <inkml:trace contextRef="#ctx0" brushRef="#br1" timeOffset="80840.1828">4208 16798 21 0,'-60'-23'10'0,"45"31"-17"0,15-1 10 0,6 7-1 16,15 10 0-16,21-1 1 16,26 6 0-16,33 8-4 15,36 6 0-15,48 4 3 16,35 4 0-16,45 4-1 15,39 3 0-15,38-2 0 16,33-6 1-16,21-5-1 16,35-8 1-16,19-8 0 15,20-10 0-15,12-3-1 16,33-16 1-16,24-8-1 16,36-29 0-16,11-40 0 15,21-16 0-15,9-12-1 16,3-44 1-16,1-7-2 15,-4-29 1-15,-27-16-1 16,-26-24 1-16,-42-5 0 0,-42-16 0 16,-54-5 0-16,-44-9 0 15,-53-15 2-15,-54 0 1 16,-42-8-1-16,-48-24 0 16,-32-5 0-16,-42-3 0 15,-1538-11-1-15,2961-20 1 16,-1533 2-4-16,-39 13 1 15,-45-10-1-15,-41 5 1 16,-47 18-2-16,-51 9 1 0,-42 23 0 16,-60 14 0-16,-56 31 0 15,-53 16 1-15,-40 26-1 16,-38 27 1-16,-23 45 0 16,-31 27 0-16,-14 39 0 15,-10 24 0-15,-2 37 0 16,-9 40 1-16,-12 42-1 15,14 31 0-15,-23 44 0 16,12 25 0-16,6 48-1 16,2 24 1-16,16 24 1 15,-3 40 0-15,23 34-1 16,39 21 0-16,39 18 2 16,33 19 0-16,47 19 1 15,48-3 1-15,68-24-3 16,63-37 1-16,56-13 0 15,60 5 1-15,57-26-2 16,53-11 1-16,47-13-2 16,57-16 0-16,45-18 1 0,63-25 1 15,62-28-5-15,71-11 1 16,78-37-3-16,71-56 0 16</inkml:trace>
  <inkml:trace contextRef="#ctx0" brushRef="#br1" timeOffset="81793.2837">14864 15081 20 0,'3'-2'10'0,"0"7"-10"0,0 3 11 0,0 8-11 16,0 10 0-16,-3 16 1 16,3 14 0-16,3 2-1 15,2 0 1-15,4-5 0 16,3-2 1-16,3-6-1 15,0-11 0-15,3 3-4 16,-3-13 1-16,0-8-4 16,-4-8 0-16</inkml:trace>
  <inkml:trace contextRef="#ctx0" brushRef="#br1" timeOffset="82215.1553">15161 15044 17 0,'-6'-10'8'0,"3"33"-6"16,3-23 12-16,0 8-13 16,0 11 0-16,0 7 1 15,6 9 1-15,6 4-4 16,6 4 1-16,3-4 2 0,0-4 1 16,6-1-1-16,-7-7 1 15,1-6 0-15,-3-8 0 16,-3-8 1-16,-3-2 0 15,0-11-1-15,-3-13 1 16,-3-8-2-16,0-8 1 16,-3-8-2-16,0 2 1 15,0 12-3-15,0 4 1 16,0 6-2-16,0 5 1 0,2 3-2 16,-2 2 0-16,3 9 0 15,3 10 0-15,3 8 1 16,6 5 0-16,6 0 2 15,0-3 0-15,8-2 1 16,13-2 1-16,9-9 0 16,2-3 1-16,7-7-4 15,2-8 1-15,-2-8-4 16,-4-3 0-16,-8-5-5 16,-9-3 0-16</inkml:trace>
  <inkml:trace contextRef="#ctx0" brushRef="#br1" timeOffset="82479.6436">16010 14142 19 0,'-9'-3'9'0,"24"17"-9"16,-12-9 10-16,0 11-9 15,0 10 0-15,0 19 1 0,0 21 1 16,-3 0-3-16,0 14 0 15,3 10 2-15,5 8 0 16,4-8 0-16,3-14 0 16,9-9 0-16,0-7 0 15,0-7-2-15,-6-8 1 16,-1-8-3-16,-5-10 0 16,-6-11-3-16,-9-8 0 15,-9-14-3-15,-6-4 0 0</inkml:trace>
  <inkml:trace contextRef="#ctx0" brushRef="#br1" timeOffset="82979.6409">15932 14946 13 0,'-38'-16'6'0,"11"3"-1"16,24 13 9-16,0-2-14 15,3 4 1-15,6-2 0 16,12 3 1-16,11-6-2 16,13-7 1-16,18-6 0 15,11-8 1-15,9-3-1 16,-2-2 1-16,-7-8 0 15,-8 3 0-15,-10 0-1 16,-8 7 0-16,-6 9 0 16,-15 2 0-16,-13 2-1 15,-11 7 1-15,-9 4-2 16,-11 8 1-16,-13 8-1 16,-3 3 1-16,6 5-1 15,4 3 1-15,5 3 0 16,9-1 0-16,9 1 0 0,12-6 1 15,15-5 1-15,5-8 0 16,10-14 0-16,12-4 1 16,-1-11-1-16,1-3 0 15,-9-5 0-15,2 0 0 16,-2-1-2-16,-6-4 0 16,-7 5 0-16,-8 0 0 15,-6 5-1-15,-3 0 1 16,-3 8-2-16,0 11 0 0,-6 5 0 15,0 5 1-15,3 6-1 16,0 0 1-16,6 7-1 16,0 1 1-16,5 2 2 15,1-3 0-15,6 1-2 16,3-6 0-16,6-5-4 16,2-3 0-16,1-5-2 15,-6-5 0-15</inkml:trace>
  <inkml:trace contextRef="#ctx0" brushRef="#br1" timeOffset="84725.6814">17251 14325 22 0,'-3'2'11'0,"-3"85"-9"16,6-65 20-16,0 4-21 15,3 3 0-15,-3-8 2 16,0 1 0-16,3-7-3 0,0 1 1 16,0-5 2-16,0-3 0 15,3-3 0-15,0-5 1 16,0-5-2 0,3-6 0-16,3-7-2 15,-1-11 1-15,7-8-2 16,0-3 0-16,3 3-1 15,-9 8 0-15,0 5 0 16,-3 8 0-16,-3 5 0 0,0 11 1 16,0 6-1-16,-3 4 0 15,0 4 0-15,0 1 1 0,3 4 1 16,-1-3 1-16,1 0-1 16,3-3 1-16,3-2 1 15,0-4 0-15,0-1 0 16,3-6 1-16,0 0-2 15,0-6 1-15,3-7-2 16,-1-5 1-16,1-6-1 16,0-5 0-16,0 0-1 0,-3 0 0 15,-3 2-1-15,0 6 1 0,-3 5-1 16,0 3 0-16,-3 8-1 16,-1 5 1-16,-2 5 0 15,3 5 1-15,-3 4-1 16,0 2 1-16,6 7 1 31,3-4 0-31,9-1 1 16,9-2 1-16,-3-5-1 15,5-6 1-15,4-7-1 16,6-4 1-16,2-7-1 0,1 0 1 16,0-6-2-16,-4-10 1 15,-2 0-2-15,-3 3 1 16,-6 2-2-16,-7 3 1 0,-11 2-1 15,-9 3 1-15,-9 6-1 16,-6 2 0-16,-11 5 0 16,-1 3 1-16,-3 5-1 15,-3 9 1-15,6 4 0 16,6 3 0-16,7 0 0 16,8 1 1-1,12-4-1-15,5 1 0 16,13-1-1-16,15-5 0 15,6-5-2-15,8-8 0 0,7-5-1 16,2-8 0-16,-2-3 0 16,2-8 0-16,1-2 1 15,-4-1 0-15,-11-2 3 16,-10-3 0-16,-11 6 3 16,-9 2 0-16,-9 0 3 15,-15 0 0-15,-12 9 0 16,-9 1 1-16,-3 4-1 15,-5 4 0-15,-4 9-2 16,-6 8 1-16,7 7-3 16,2 1 0-16,3 2 0 15,9 0 0-15,3 3-1 16,9-3 0-16,6 0 0 16,9 0 1-16,6-5 1 15,9-5 0-15,3-3 0 0,3-8 1 16,-1-6-2-16,4-7 1 15,3 0-3-15,0-13 1 16,-1-14-3-16,-2-16 1 16,-3-15-2-16,-3-1 0 15,-3 12 2-15,-6 7 0 16,-7 8 1-16,-2 13 1 16,-6 5 1-16,-3 12 0 15,-2 9 0-15,-7 6 0 16,0 8-1-16,0 8 1 0,0 8-1 15,0 10 0-15,6 9 1 16,3-1 0-16,3-2 0 16,6-1 0-16,6-2 1 15,0-2 1-15,3-9-1 16,6-7 1-16,2-3 0 16,4-14 0-16,3-2-1 15,0-13 1-15,-1-11-3 16,1-10 1-16,-3-6-2 15,3-5 0-15,-6 6-1 16,-7 1 0-16,-2 7-1 16,-6 7 1-16,-3 8-1 15,-3 5 1-15,-3 11 0 16,-3 6 0-16,0 2 0 16,3 5 0-16,0 3 0 15,9 5 1-15,6 0 1 16,6-2 0-16,6-3 0 15,5-6 1-15,10 1-1 0,6-6 1 16,2-8-1-16,1-10 1 16,5-5-2-16,1-6 1 15,-9-5-1-15,-10 5 0 16,-5-3-1-16,-9 9 1 16,-9 2-1-16,-15 3 1 15,-12 5 0-15,-9 0 0 16,-6 5 1-16,-6 6 0 15,-2 5-1-15,2 2 1 0,6 4 0 16,3 2 1-16,4-6-1 16,8 3 1-16,3-2 0 15,6 0 1-15,6-4-1 16,6-1 1-16,6-4-1 16,5-2 1-16,-2-2-2 15,0-1 1-15,0-2 0 16,-3 0 0-16,-3-1-1 15,0 4 0-15,-3-1-1 16,0 3 1-16,-4 3-1 16,4-1 1-16,3 4-1 15,3-4 1-15,9 1-2 16,3-3 0-16,3-5-2 16,5-6 0-16,7-5-3 15,0-5 1-15</inkml:trace>
  <inkml:trace contextRef="#ctx0" brushRef="#br1" timeOffset="84975.6402">20150 12872 17 0,'-9'-5'8'0,"-12"15"-9"0,15-4 14 15,-3 7-13-15,1 8 1 16,-1 11-1-16,0 5 1 0,0 5-1 15,3 8 1-15,3 3-1 16,0 3 1-16,3 13-1 16,0 2 1-16,0-7 0 15,3-6 0-15,-3-11-3 16,-3-4 0-16,0-4-2 16,0-9 1-16,-3-7-2 15,-3-7 0-15</inkml:trace>
  <inkml:trace contextRef="#ctx0" brushRef="#br1" timeOffset="85319.4268">19820 13589 18 0,'0'-3'9'0,"18"-13"-13"16,-4 14 17-16,7-1-13 16,12-2 0-16,9 2 0 15,8-2 0-15,1-8 0 16,-1 0 0-16,1-9 0 15,0-7 1-15,-4 3-1 0,-5-1 1 16,-3 3 0-16,-13 6 1 16,-8-1-1-16,-12 4 0 15,-12 1 0-15,-9 6 0 16,-5 6-1-16,-4 4 0 16,0 6-1-16,3 6 0 15,6 7 0-15,3 5 1 16,6 3-1-16,6 6 1 15,6-1 1-15,9 1 0 16,6-9-1-16,9-8 1 0,12-2 0 16,-1-2 1-16,10-4-5 15,2-5 0-15,4-10-3 16,-1-19 0-16</inkml:trace>
  <inkml:trace contextRef="#ctx0" brushRef="#br1" timeOffset="85507.3686">20254 12465 10 0,'-15'-11'5'0,"60"72"-14"15,-27-53 5-15</inkml:trace>
  <inkml:trace contextRef="#ctx0" brushRef="#br1" timeOffset="90134.8339">4874 16714 10 0,'-23'-8'5'0,"-16"16"3"16,33-11 6-16,0 6-13 15,0-6 1-15,3 3 1 16,-3-5 0-16,3 5-4 16,3 0 0-16,6 5 3 15,0-2 0-15,12 2-1 0,3-10 0 16,5 5 0-16,10-8 1 16,6 5-1-16,0-2 0 15,-4 5-6-15,-5 0 0 16,3 5-2-16,-12-2 1 15</inkml:trace>
  <inkml:trace contextRef="#ctx0" brushRef="#br1" timeOffset="90764">6464 16722 12 0,'0'-3'6'0,"0"14"5"16,0-11 6-16,3 0-15 15,6 5 0-15,3-2 1 16,6-6 0-16,5 3-4 0,13 0 0 16,6-5 2-16,-4-3 1 15,4 5-7-15,-3-2 0 16,-3 13-2-16,-4-3 0 15</inkml:trace>
  <inkml:trace contextRef="#ctx0" brushRef="#br1" timeOffset="91138.1293">7229 16738 18 0,'0'-8'9'0,"15"-3"-5"16,-9 6 15-16,3 2-18 15,2-2 1-15,4-1 0 16,9 4 0-16,3 2-3 16,3 0 1-16,0 2-1 0,-4 1 1 15,4 0-7-15,3-3 1 16,6 8-1-16,-1 5 1 15</inkml:trace>
  <inkml:trace contextRef="#ctx0" brushRef="#br1" timeOffset="91651.8674">8235 16645 11 0,'-6'-3'5'0,"-12"27"3"15,9-16 6-15,-3 11-13 0,-3 10 1 16,-8 2-1-16,-1-1 1 16,0-1-3-16,3 0 1 15,3-8 0-15,6-11 1 16,3 4-6-16,3-4 0 15,6-4-1-15,12 2 1 16</inkml:trace>
  <inkml:trace contextRef="#ctx0" brushRef="#br1" timeOffset="91847.3196">8012 16637 9 0,'-15'5'4'0,"15"1"5"15,3-4 6-15,0 4-12 16,6 7 1-16,3 3 1 16,11 2 0-16,4 6-7 15,3 0 1-15,3 0 2 0,-1-3 0 16,4-5-7-16,3 10 0 16</inkml:trace>
  <inkml:trace contextRef="#ctx0" brushRef="#br1" timeOffset="92233.8534">9241 16661 13 0,'-12'13'6'0,"-41"35"3"16,38-32 4-16,-3 2-12 15,-6 1 0-15,-9 7 0 16,0 1 0-16,4-1-5 16,5-10 0-16,6-6-1 0,6 4 1 15</inkml:trace>
  <inkml:trace contextRef="#ctx0" brushRef="#br1" timeOffset="92434.0104">8878 16629 10 0,'-9'3'5'16,"9"7"5"-1,3-4 5-15,0 7-14 0,6 8 0 16,15 3 1-16,5 5 0 16,4-5-3-16,3 7 0 0,3-9-4 15,-1 4 0-15</inkml:trace>
  <inkml:trace contextRef="#ctx0" brushRef="#br1" timeOffset="92838.3834">9923 16706 19 0,'-3'8'9'0,"-39"16"-7"15,30-14 12-15,0 1-14 16,-6 5 1-16,-3 5 0 0,1 3 0 16,2-9-2-16,0 1 1 15,6-2-5-15,3-7 1 16,0 7-2-16,6-4 1 16</inkml:trace>
  <inkml:trace contextRef="#ctx0" brushRef="#br1" timeOffset="93062.8595">9670 16674 26 0,'0'13'13'0,"20"6"-9"16,-8-3 25-16,12 5-27 15,12 3 1-15,17 2 0 0,1 6 0 16,6-8-13-16,-1 5 0 16,-5 8 1-16,5 8 0 15</inkml:trace>
  <inkml:trace contextRef="#ctx0" brushRef="#br1" timeOffset="94031.1342">9092 16854 16 0,'0'0'8'0,"0"-5"-3"0,0 5 9 0,0 0-14 15,0 2 0-15,0-2 0 16,3 3 1-16,0 0-1 16,3 10 0-16,6-3 0 15,6 1 1-15,9 0 0 16,2-3 0-16,4 7-6 15,-3 7 1-15,3-1-2 16,2-3 1-16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24:15.316"/>
    </inkml:context>
    <inkml:brush xml:id="br0">
      <inkml:brushProperty name="width" value="0.05292" units="cm"/>
      <inkml:brushProperty name="height" value="0.05292" units="cm"/>
      <inkml:brushProperty name="color" value="#002060"/>
    </inkml:brush>
    <inkml:brush xml:id="br1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48">
        <inkml:traceFormat>
          <inkml:channel name="X" type="integer" max="9600" units="cm"/>
          <inkml:channel name="Y" type="integer" max="7200" units="cm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T" name="resolution" value="1" units="1/dev"/>
        </inkml:channelProperties>
      </inkml:inkSource>
      <inkml:timestamp xml:id="ts1" timeString="2016-09-12T13:26:16.251"/>
    </inkml:context>
    <inkml:brush xml:id="br2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6053 4202 9 0,'15'-40'4'0,"42"16"-3"16,-28 21 4-16,13-4-5 31,23-4 1-31,34 0 0 15,29-2 1-15,44 0-3 16,37-3 0-16,44 5 1 0,38 6 1 0,43 5-1 0,38 11 0 31,30 7-1-31,17 6 1 16,19 0 0-16,8 0 1 16,7 2-1-16,14-2 0 15,0 0 2-15,13-11 0 16,14-5 0-16,24-3 0 15,6-10 0-15,-3-3 1 0,-10 3-2 16,-25 5 1-16,-13 2-5 16,-21 6 1-16,-32 5-3 15,-57-10 1-15</inkml:trace>
  <inkml:trace contextRef="#ctx0" brushRef="#br1" timeOffset="8481.5296">13468 6787 3 0,'-9'-11'1'0,"21"8"-1"16,-6 1 1-16,3-1-1 15,-1 0 1-15,4 1 0 16,3 2 0-16,9 0-1 0,-9 0 0 16,6 16 1-1,0-3 1-15,5 3-1 0,1 2 1 16,12 1 0-16,17-1 1 15,13 1-1-15,14-6 1 16,18-2-1-16,10-6 1 16,14 0-2-16,6-7 1 0,3-1-1 15,5 0 0-15,-11-5-1 16,-3 0 0-16,-14 0 0 16,-22 3 0-16,-15 0 0 15,-17 0 1-15,-10-1-1 16,-11 4 1-16,-9 2 0 15,-9-6 0-15,-12 4-1 0,-12-4 1 16,-15 1-1-16,-18 5 1 16,-11 0-1-16,-19-5 0 15,-8 0 0-15,-15-1 0 16,-7 6-1-16,-11-2 1 16,-6-4 0-16,3 9 0 15,-6 0 0-15,3 2 0 16,12 0-2-16,11 6 0 0,16-1-2 15,15 6 0-15,11-3-1 16,24 6 1-16</inkml:trace>
  <inkml:trace contextRef="#ctx0" brushRef="#br1" timeOffset="12579.3954">3184 5535 2 0,'-3'-8'1'0,"12"13"0"15,0-5 2-15,2 6-3 0,7 2 1 16,-3 0 0-16,12 5 1 15,6 5-2-15,5 4 0 16,1-4 2-16,12 3 0 16,8 6 1-16,10-1 0 15,20 1 0-15,6-1 0 16,18-10 0-16,15-3 0 16,0-8-1-16,12-7 0 15,0-4-1-15,-6-9 0 0,6-7-1 16,-12 4 1-16,-3-14 0 15,-15-7 1-15,-9-14-1 16,-14-8 0-16,-10-8 0 16,-14 8 1-16,-13-8-2 15,-11 16 1-15,-12-39-2 16,-15-3 0-16,-15 7-1 16,-15 1 0-16,-9 2 0 15,-21 1 0-15,-14 2 0 16,-16 10 1-16,-11 11-1 15,-21 6 1-15,-15 12-1 16,-9 14 1-16,-12 8-1 16,-9 11 1-16,-2 10 0 15,-1 10 0-15,3 9 2 16,-3 15 0-16,10 8 0 16,8 9 1-16,15-4 0 15,6 9 0-15,11 5-1 16,22 18 1-16,15 3-1 15,17-5 0-15,15 7-1 0,13 6 1 16,26 11 0-16,29 2 0 16,16-13 0-16,23 5 1 15,34-5-2-15,29 0 1 16,38-8-6-16,34-8 1 16,29-18-2-16,6-43 0 15</inkml:trace>
  <inkml:trace contextRef="#ctx0" brushRef="#br1" timeOffset="28599.0829">2273 9229 13 0,'-3'2'6'0,"-3"-4"0"0,6 2 7 15,0 0-12-15,0 0 0 16,-3 0 2-16,0 2 1 16,0 1-4-16,0-3 1 15,0 3 3-15,0-1 1 16,0-2 0-16,0 0 0 16,0-2-2-16,3-6 1 15,0 2-1-15,6-2 0 16,3-5-2-16,3 0 0 15,3 0-1-15,-3 0 0 16,3 2 0-16,-1 3 1 16,1 3-1-16,-3-1 0 0,0 1 0 15,0 2 1 1,-3 3-2-16,-9 0 1 0,3 11-1 16,0 0 0-16,0 2 0 15,0 0 1-15,-3 3 0 16,0-3 1-16,-3 3-1 15,-3-3 0-15,3 3 0 16,-6-3 1-16,-3 3-1 16,3-5 0-16,3-1 0 15,-3 4 1-15,3-4-1 16,0-2 0-16,3 0 0 16,-2-3 0-16,-1 1 0 15,3 2 0-15,0-3 0 0,0 0 0 16,3 3 0-16,0-3 1 15,0-2-1-15,0 2 1 16,3-2 0-16,0 0 0 16,3 5 0-16,2-6 0 15,1 1 0-15,0 0 0 16,3-3 0-16,-3 0 0 16,6 0 0-16,0-6 0 15,-3 1-2-15,3 0 1 16,0-1-5-16,-9 4 1 15,-3-1-6-15,2 0 0 0,-2 3-2 16,0 3 1-16</inkml:trace>
  <inkml:trace contextRef="#ctx0" brushRef="#br1" timeOffset="28988.6588">2505 9094 13 0,'3'-8'6'0,"-3"5"6"16,0 3 7-16,6-5-17 15,-3 2 0-15,3 1 3 0,-3-1 1 16,0 3-7-16,3 0 1 16,6 0 3-16,-3 3 0 15,0-1-1-15,-6 3 1 16,2 3-3-16,4-2 1 16,3 7-2-16,0 5 1 15,0 6 0-15,-3 3 0 16,0-1-1-16,-3 1 0 15,-3-1-2-15,0-2 1 16,-3-3-4-16,-3 0 0 16,0-5-3-16,0 5 0 15</inkml:trace>
  <inkml:trace contextRef="#ctx0" brushRef="#br1" timeOffset="29375.2796">2100 9125 8 0,'-15'19'4'0,"-17"29"3"15,26-32 1-15,3 5-7 16,-6 8 1-16,3 8 0 0,12-5 0 15,3 5-3-15,6 0 1 16,2-3-1-16,13 0 1 16,12-4-4-16,0-1 0 15</inkml:trace>
  <inkml:trace contextRef="#ctx0" brushRef="#br1" timeOffset="37127.8229">4526 10464 10 0,'-3'3'5'0,"6"-6"4"16,-3 3 6-16,0 0-13 31,0 0 1-31,0 0 2 16,0 0 0-16,0 0-5 0,0 0 0 16,0 0 5-16,0 0 0 15,3 0-2-15,6 0 1 16,3-2-2-16,6-1 1 15,3 0-3-15,-4 1 1 16,1-1-3-16,0 3 0 0,0 0-3 16,-6 3 1-16,-3-1-6 15,0 4 1 1</inkml:trace>
  <inkml:trace contextRef="#ctx0" brushRef="#br1" timeOffset="37756.2796">4979 10478 13 0,'0'0'6'0,"0"0"2"16,0 0 4-16,0 0-11 0,0 0 1 16,0 0 1-16,0 0 0 15,0 0-3-15,0 0 0 16,0 0 3-16,0 0 1 16,0 0-1-16,0 0 0 15,5 0-1-15,4-3 1 16,3 0-1-16,3 1 0 15,0 2-2-15,0 0 0 16,0 0-2-16,-3-3 0 16,3 3-4-16,-3 0 0 15,-1 3-3-15,-5 2 1 0</inkml:trace>
  <inkml:trace contextRef="#ctx0" brushRef="#br1" timeOffset="38358.7562">5389 10488 10 0,'-3'5'5'0,"0"-10"5"16,3 5 3-16,0 0-12 16,0 0 0-16,0 0 2 0,0 0 1 15,0 0-5-15,0 0 1 16,0 0 2-16,0 0 1 15,0 0-2-15,0 0 1 16,0 0 0-16,0 0 0 16,0 0 0-16,0 0 0 15,0 3 0-15,6-3 1 16,3 2-1-16,6 1 0 16,3-3-1-16,3 0 0 15,3 0 0-15,-4 0 0 16,4 0-1-16,-6 0 1 0,-6 0-4 15,0-3 1-15,-6 3-5 16,-6 0 0-16,-3 6-3 16,-6-1 1-16</inkml:trace>
  <inkml:trace contextRef="#ctx0" brushRef="#br1" timeOffset="42089.1608">4077 10443 13 0,'-3'0'6'0,"6"-3"2"0,-3 3 7 16,0 0-14-16,0 0 0 16,0 0 2-16,0 0 0 15,0 0-3-15,0 0 0 16,0 0 3-16,0 0 1 15,0 0 0-15,0 0 0 16,0 0-1-16,0 0 1 31,0 0-1-31,0 0 1 16,0 3-3-16,0 0 1 0,0-1-1 16,0 1 0-16,3 0 0 15,-3-1 0-15,3 1 0 16,0 0 0-16,0-1 0 15,3 4 1-15,2-4-1 16,1 4 0-16,0-1 0 16,0 0 0-16,0 3-1 15,0 0 1-15,0-3-1 16,3 1 0-16,0-1 0 16,-3 8 0-16,0-8 0 15,0 6 1-15,-3-3 0 0,2 0 1 16,-2-3-1-16,-3 0 0 15,3-2 1-15,-3-3 1 16,-3 0-1-16,3 3 1 16,-3-3-2-16,0 0 1 15,-3 0-1-15,0-3 0 0,-3-2-1 16,0-3 1-16,1 3-2 16,-1-3 1-16,-3 2-1 15,0 1 1-15,3 0 0 16,-3-1 0-16,0-2-1 15,0 3 1-15,3 0 0 16,0 0 0-16,0-1 0 16,0 1 0-16,0 2 0 15,0-2 0-15,0 0 0 16,0 2 0-16,0 1 0 16,3-1 0-16,0 0-1 15,0 1 1-15,0 2-1 16,1 0 0-16,2-3 0 0,0 3 0 15,0 0-1-15,0 0 0 16,0 0 0-16,0 0 0 16,0 0 0-16,0 0 0 15,0 3 0-15,2-1 1 0,4 1 0 16,0 2 1-16,3 0 0 16,0 1 0-16,3 2 0 15,0-3 0-15,0 0 0 16,0 1 1-16,0-1-1 15,-3 5 0-15,0-2 0 16,0 0 0-16,-3-2 0 16,-1-1 0-16,1 0 0 15,0 0 0-15,-3-2-1 16,0 0 1-16,-3-3-2 16,0 0 1-16,0 0-4 15,0 0 1-15,0 0-4 16,0-3 0-16,0 0-3 15,-3 3 0-15</inkml:trace>
  <inkml:trace contextRef="#ctx0" brushRef="#br1" timeOffset="43076.4792">4249 10390 12 0,'3'0'6'0,"-3"0"3"15,0 0 4-15,0 0-12 0,0 0 1 16,0 0 1-16,0 0 0 16,0 3-3-16,0-1 0 15,-3 1 2-15,0 2 0 16,-3 3 0-16,-3 0 0 15,3 3-1-15,-2-1 0 16,-1 4-1-16,0-1 1 16,-3-2-1-16,0 2 1 15,0 0 0-15,0-5 0 16,3 2-1-16,0 4 1 16,0-4 0-16,0-2 0 0,0 0 0 15,3 3 1-15,1-3-1 16,-1 0 0-16,3-6 1 15,0 1 0-15,0 0 0 16,3-3 0-16,0 0 0 16,0 0 0-16,6-6-1 15,0-2 1-15,-1 0-1 16,1 0 1-16,0 3-2 16,3 0 1-16,0-3-1 15,0-3 0-15,3-5 0 16,0 3 0-16,0 0 0 15,-3 2 0-15,0 1-1 16,0-1 1-16,-3 3 0 16,0 3 1-16,0-3-1 15,-3 3 0-15,-1 2 0 16,-2 3 0-16,3-2 0 16,-3 2 1-16,0 0-2 0,0 0 1 15,0 0-1-15,0 0 1 16,0 0-1-16,0 0 0 15,-3 2 0-15,1 3 0 16,-1 1 0-16,-3 2 1 16,0 0 0-16,-3 2 0 15,0 1 0-15,0-1 0 16,-3 1 0-16,0 0 0 16,-3 7 0-16,0-5 0 15,3 3 0-15,0 0 0 0,1 0 0 16,-1-3 1-16,3 0-1 15,0-2 0-15,3 0 0 16,0-4 0-16,3-1 0 16,0-4 1-16,0 1-1 15,0-3 0-15,0 5 0 16,3-2 0-16,0-3-2 16,0 0 0-16,-3 0-5 15,3 3 0-15,0 2-4 16,6-2 1-16</inkml:trace>
  <inkml:trace contextRef="#ctx0" brushRef="#br1" timeOffset="57354.3839">4812 9221 22 0,'-3'2'11'0,"-6"-10"-5"0,9 8 12 15,-3 0-15-15,0-2 1 16,3 2 2-16,0-3 0 16,0 3-8-16,6-5 1 15,0 0 4-15,0-3 1 16,0 5-2-16,3-8 0 0,6 1-2 15,-3-1 0-15,2 3 0 16,1 0 0-16,3 3-1 16,-3 2 0-16,0 3-1 15,0 6 1-15,-3 4-1 16,-3 6 1-16,-6 3 0 16,-3 2 0-16,-3-5 0 0,-3 2 1 15,-3-2 0-15,0-3 0 16,0 6 1-16,0-9 0 15,3-2 0-15,0-2 1 16,0-1 0-16,0-2 0 16,3-3-1-16,3 0 0 15,6-3-1-15,0 3 1 16,0-3-2-16,3 3 1 16,0 0-2-16,0 3 1 15,0 0-1-15,0 5 1 16,0-1 0-16,0 4 0 0,-1 0 0 15,1-1 1-15,-3 3-1 16,-3-2 0-16,-3-3 0 16,-6-3 1-16,-3 1 0 15,-2 2 0-15,-4-3 0 16,0 0 1-16,-3 0 0 16,-3-2 1-16,3-3-2 15,3 0 0-15,3 0-4 16,4 3 1-16,2-1-5 15,6-2 0-15,11 0-2 16,1 0 0-16</inkml:trace>
  <inkml:trace contextRef="#ctx0" brushRef="#br1" timeOffset="57646.7996">5110 9086 20 0,'-3'-13'10'0,"6"2"-4"15,-3 11 17-15,0 0-19 16,0 0 0-16,0 0 0 16,0 0 1-16,5 0-7 15,4 5 0-15,3 3 4 0,0 5 1 16,3 11-4-16,3 5 1 15,0 11 0-15,-3-3 0 16,-3 3-3-16,-3-1 1 16,-6-9-3-16,-9-7 0 15,-6-1-4-15,0 1 0 16</inkml:trace>
  <inkml:trace contextRef="#ctx0" brushRef="#br1" timeOffset="57975.2353">4589 9014 19 0,'-21'14'9'0,"-27"28"-2"16,36-26 11-16,-3 13-17 16,3 11 0-16,4 10 1 0,2-3 0 15,9 12-3-15,17-1 1 16,19-5-2-16,15-3 1 15,23-8-6-15,0-2 1 16</inkml:trace>
  <inkml:trace contextRef="#ctx0" brushRef="#br1" timeOffset="60180.9675">7038 9215 9 0,'0'0'4'0,"0"-2"1"16,0 2 4-16,0 0-5 15,0 0 0-15,0 0 1 16,0 0 1-16,0 0-8 16,0 0 1-16,0 0 4 15,0 0 1-15,0 0-2 16,6-3 0-16,3-2-1 0,6 0 1 15,3-1-1-15,3 1 0 16,0-6-1-16,-6 9 0 16,-1-1 0-16,-2 6 0 15,0 2-1-15,-3 3 0 16,0-3 0 0,-3 3 1-16,-3 3 0 0,-6-1 0 15,-3-2 0-15,0 3 0 16,-3-1 0-16,0-2 0 15,0 6 0-15,-3-4 1 16,3-4-1-16,-2 1 1 16,2-1-1-16,6-4 1 15,-3 1 0-15,3 0 1 16,0-1-1-16,3 1 1 31,0-3 0-31,6 0 0 0,0 3-1 16,6-1 0-16,-1-2-1 15,1 3 1-15,0 2-1 16,0 0 0-16,0 3-1 16,3 0 1-16,-3 3-1 15,-3 0 1-15,0-1-2 16,-3 1 0-16,0-3 0 16,-3-3 1-16,-3 3-1 15,-3-3 1-15,-3 0 1 16,3 1 0-16,-6-4 2 15,-3 1 0-15,3 0 0 16,-3-3 1-16,-6 0-1 16,6-3 0-16,0 3-2 15,3 0 1-15,1-3-4 16,2 6 1-16,0-3-5 16,3 0 0-16,3 0-3 0,6 0 1 15</inkml:trace>
  <inkml:trace contextRef="#ctx0" brushRef="#br1" timeOffset="60515.9128">7375 9120 20 0,'-6'3'10'0,"6"-6"-7"31,0 3 17-31,0 0-18 16,0 0 0-16,0 0-1 0,0 0 0 16,6 0-2-16,3 8 1 15,3 3 2-15,2 5 0 16,1 7-1-16,0 4 0 15,-3-1 0-15,0 3 0 16,-3 1-2-16,-3-4 0 16,0-2-5-16,-3-3 1 15,-3-5-4-15,-9 2 1 16</inkml:trace>
  <inkml:trace contextRef="#ctx0" brushRef="#br1" timeOffset="60841.9263">6898 9118 13 0,'-17'13'6'0,"-19"21"0"0,27-21 7 0,0 9-13 16,3 4 1-16,3 6 0 0,6 7 0 15,6-4-1-15,15 2 0 31,12 0-5-31,8 0 1 16</inkml:trace>
  <inkml:trace contextRef="#ctx0" brushRef="#br1" timeOffset="62704.0081">8812 9237 16 0,'-3'-11'8'0,"3"19"2"0,0-8 9 0,0 0-15 31,0 0 0-31,0 0 2 16,0-5 1-16,0 5-9 16,0 0 1-16,0 0 6 15,0 0 0-15,0-6-2 16,3-2 0-16,0 3-2 15,3 0 1-15,3-3-1 16,3-3 0-16,0 3-2 16,0 0 1-16,-6 1-1 15,3 1 1-15,0 6-2 16,0 0 1-16,0 3-1 16,-3 2 1-16,0 0-1 15,-1 3 1-15,-5 6-1 16,0-4 1-16,0 3 0 0,-3 1 0 15,1-1 1-15,-1 0 0 16,0-2 0-16,-3-1 1 16,0-2-1-16,-3 0 1 15,-3 3 0-15,3-6 1 16,0-2-1-16,3-1 0 16,0 1 0-16,3 0 1 15,0-3-1-15,0 2 0 0,3-2 0 16,0 0 1-16,0 0-2 15,0 0 0-15,3-2-1 16,3 2 1-16,0 0-2 16,3-3 1-16,-3 0-1 15,3 3 1-15,6 0-1 16,-3 3 1-16,2 0 0 16,1 2 0-16,0-2-1 15,0 4 0-15,-3 4 0 16,-3-3 0-16,-3 0 0 15,-3 3 0-15,-6-4 1 16,-6 7 0-16,0-6 1 16,-3 0 1-16,0 0 0 15,3-6 1-15,0 1 1 16,0-1 0-16,1 1-1 16,2-6 0-16,0 3-3 0,0-2 1 15,3-1-4-15,0 1 1 16,-6-4-7-16,6 6 0 15</inkml:trace>
  <inkml:trace contextRef="#ctx0" brushRef="#br1" timeOffset="63082.6775">9122 9014 22 0,'-3'-5'11'0,"6"5"-4"15,-3 0 13-15,0 0-18 16,0 0 1-16,0 0 0 0,0 0 0 15,6 3-4-15,0-1 0 32,18 20 2-32,-1-1 0 15,4 8-1-15,0 8 1 16,-6-3-2-16,-6 6 1 16,-6 2-3-16,-6 3 1 15,-9-13-3-15,-12 0 1 16,-9-1-5-16,0 1 1 15</inkml:trace>
  <inkml:trace contextRef="#ctx0" brushRef="#br1" timeOffset="63500.4695">8684 8980 12 0,'-12'0'6'0,"-8"5"4"16,14 1 4-16,-6 4-12 16,-9 11 0-16,-6-2 1 15,-3 13 1-15,4 13-5 0,5 7 1 16,6 7 3-16,9-4 0 15,12 3-1-15,15-5 1 16,8 3-8-16,13-8 0 16,6 4-2-16,2-17 0 15</inkml:trace>
  <inkml:trace contextRef="#ctx0" brushRef="#br1" timeOffset="74796.3912">9988 11380 10 0,'0'-3'5'0,"-12"-2"-5"15,9 2 6-15,-3 0-6 16,-6 1 1-16,-5-3-1 0,-4-1 1 16,-6 1 0-16,-6-3 0 15,-6 0-1-15,-5 5 1 16,-7-4 0-16,1-1 1 16,-4-3-1-16,-3 0 1 15,1-4-2-15,-4 1 1 16,-5 4 0-16,-1-1 0 15,-11 1-1-15,-3-1 1 16,-4-2-1-16,-5 2 1 16,-6 1-1-16,-6 2 1 15,5-3-1-15,-2 0 1 0,3 1-1 16,-3 2 1-16,-1-3-1 16,4-5 1-16,-3-2-1 15,3 5 1-15,-10 2-1 16,1-5 1-16,-6 3-1 15,0 0 1-15,-12 2-1 16,6 3 1-16,-9 3-1 16,0 0 1-16,0-1-1 15,0 1 0-15,-3 3 0 16,3-1 1-16,6-2-1 16,-9-1 0-16,6 4 0 15,-6-1 1-15,6 0-2 16,-12 3 1-16,6 3 0 15,-3 0 1-15,-12-1-1 16,0 4 0-16,3-1 0 16,-6 0 0-16,9 3 0 15,-6-3 0-15,4-5 0 0,2 0 1 16,6 0-1-16,0-2 0 16,6-1 0-16,3 3 1 15,6 0-1-15,-3 0 1 16,8-3-1-1,-2 3 1-15,3 3-1 16,-6 0 0-16,9-1 0 16,-3 4 1-16,9 10-1 15,-1-1 0-15,4-1-1 16,15 2 1-16,8-3 0 16,4 0 0-16,2 0 0 15,7 3 0-15,8 0-1 16,-2 0 0-16,2 2 1 15,1 1 0-15,-4-1-1 0,10 4 1 16,2-9-1-16,-3 3 1 16,4 7 0-16,-1-1 0 15,6-1-1-15,1 3 1 16,5-1-1-16,3 4 1 16,0-1 0-16,3-4 0 15,-5 15-1-15,5-6 1 0,-6 6 0 16,6-2 0-16,4-1 0 15,-1-2 0-15,3-6-1 16,6 3 1-16,-3 1 0 16,-3 1 0-16,9 1-1 15,-5-3 1-15,2 0 0 16,0 3 1-16,3 2 0 16,-3 3 0-16,6-2 0 15,-6 7 0-15,6-7 0 16,0 2 1-16,0-11-2 15,4 3 1-15,2 0-1 16,-6 6 1-16,9-1-1 16,-6 0 1-16,3 4-1 15,3 1 0-15,-9 1 0 16,9-3 1-16,0-3-1 16,0 3 1-16,0 0-1 0,0-5 0 0,0-8 0 15,9 0 1-15,-6-3-1 16,6 3 1-16,2-3-1 15,7 3 1-15,0-3 0 16,-3 0 0-16,6 0 0 16,0-2 1-16,0-3-1 15,2 2 1-15,1-2-1 16,3 0 1-16,6 2-1 16,0-2 0-16,-7-2-1 15,7-1 1-15,3 0-1 16,-1 0 1-16,4 0-1 15,-3-2 0-15,-3-3 0 16,5 0 1-16,7 0-1 16,3 0 0-16,-1 0 0 0,4-6 1 15,2 1-1-15,7 0 0 16,-6-3 0-16,8 0 0 16,6 2 0-16,-8-2 0 15,3 0 0-15,2 0 1 16,3 0-1-16,-5 6 0 15,5-1 0-15,10-2 0 0,2-3 0 16,4 0 1-16,2 2-1 16,9-2 0-16,3 0-1 15,-2-5 1-15,8-6 0 16,3 9 0-16,-3 2-1 16,3-3 1-16,3 0 0 15,1 6 0-15,2-3 0 16,3 0 0-16,3 0 0 15,6 3 0-15,0-6 0 16,6 0 0-16,3 6 0 16,-3-3 1-16,3-3-2 15,-6 6 1-15,9-3 0 16,-4 0 0-16,4 0 0 16,3 0 0-16,-3 0 0 15,6 0 0-15,-3 3 0 16,0-1 0-1,3 4 0-15,-12-1 0 16,3 0 0-16,-6 3 0 0,-3-5 0 16,-3-1 0-16,6-2 0 15,-9 3 0-15,3-6 0 16,-3 3 0-16,9-5 0 16,-6 0 0-16,3-6 0 15,-3 1 1-15,0 2-2 16,-9 0 1-16,0 0 0 15,-3 0 1-15,1 0-1 16,-13-5 0-16,-3 5 0 16,6-5 0-16,-9 2 0 15,7-5 0-15,-7 0 0 16,6 3 1-16,-3 0-1 16,-5-3 0-16,-7 3 0 15,0-3 0-15,-5-3 0 16,-7-2 0-16,-2-3 0 15,-4 8 0-15,-5 1 0 16,-4-4 0-16,-2-5 0 16,2-2 1-16,-8-9-1 0,-3-4 1 15,-7-6-1-15,-5-6 1 16,-9 1-1-16,-3 5 1 16,-3-2-1-16,-6-6 0 15,-4-8 0-15,-5-5 1 16,-6 2-1-16,0-2 0 15,-5 3 0-15,-7-4 0 16,-6 6 0-16,0-13 0 0,-6-2-1 16,-6 2 1-16,-2 5-2 15,-7 11 1-15,3 5-2 16,1 2 0-16,-4 9-5 16,3 5 1-16,-5 5-3 15,2-5 0-15</inkml:trace>
  <inkml:trace contextRef="#ctx0" brushRef="#br1" timeOffset="80930.626">1588 9541 6 0,'-6'-5'3'0,"-3"7"-2"0,9-2 3 16,0 3-4-16,-6 5 1 15,3 5 0-15,-5 6 1 16,-7 4-2-16,0 9 0 15,3 8 1-15,-6 5 1 16,3-6-1-16,6 9 0 16,-9 2 1-16,6 6 0 15,3 5 0-15,6 5 0 16,3 3 0-16,9-14 0 16,3 4 1-16,9 1 0 0,3-4-1 15,12-1 0-15,-4 1 0 16,10-3 1-16,0-3-1 15,11 0 0-15,4-5 1 16,5-2 0-16,4-11-1 16,-1-6 1-16,-5-5 0 15,2-5 0-15,4-11-1 16,-10-10 1-16,7-8-2 16,-1-11 1-16,-2-16-1 15,0-10 1-15,2-13-2 16,4-9 1-16,-10-7 0 15,-5-11 0-15,-10-5-1 16,1 7 1-16,-15-2-1 16,-3-5 0-16,-4 2 0 0,-5 6 0 15,-6 2 0-15,-9 11 0 16,0-2-1-16,0-4 1 16,-3 1-1-16,-12 5 1 15,-2-3-1-15,-7 14 0 16,-3 2 0-16,-3 8 1 15,0 0-1-15,-8 5 1 16,-1 6-1-16,-6 8 1 16,1 4-1-16,2 4 1 15,0 7-1-15,1 6 0 0,-4 11-2 16,3 4 1-16,4 6-1 16,2 5 1-16,0 3 0 15,-2 5 0-15,-4-2 0 16,-3 2 1-16,4 0 1 15,2 3 0-15,0 3 0 16,0 2 0-16,-2 10 0 16,5 4 1-16,-6 4 0 15,10 4 0-15,-1-4 0 16,0 1 0-16,-3-1 0 16,10 4 0-16,-7 4 0 15,6 3 0-15,6 9-1 16,1-4 1-16,-1-5-1 15,9 1 1-15,-6 4 0 16,9 1 0-16,3 2-1 16,6-3 1-16,6 3-1 0,12-10 1 15,9-6-3-15,5-10 0 16,19-6-7-16,23 1 1 16,16-9-1-16,8-23 0 15</inkml:trace>
  <inkml:trace contextRef="#ctx0" brushRef="#br1" timeOffset="82373.1071">4982 12658 12 0,'-3'-6'6'0,"8"6"2"0,-5 0 6 15,0 0-13-15,0 0 1 16,0 0 0-16,0 0 0 15,6-2-3-15,3-1 0 16,6-2 2-16,6 2 0 16,3 0-1-16,3-4 1 15,-6 4-1-15,-7 3 0 16,-2-3-1-16,0 6 1 16,0-6 0-16,-6 3 0 0,-3-2-1 15,0 7 1-15,-6-5 0 16,-3 3 0-16,-6-1 0 15,-9 3 0-15,-2-2 0 16,-7 0 1-16,3-1-1 16,0 1 0-16,3 0 0 15,7-1 1-15,2 1-1 32,3 0 1-32,0-3-1 0,3-3 1 15,6 3-1-15,3 0 1 16,6-5-1-16,6-1 0 15,3 1-2-15,6 0 1 16,2 0-5-16,1 5 1 16,6 0-1-16,-3 2 0 15</inkml:trace>
  <inkml:trace contextRef="#ctx0" brushRef="#br1" timeOffset="83091.7044">5443 12644 12 0,'-3'-2'6'0,"-3"-9"-2"0,6 9 10 0,0 2-13 16,-3 0 0-16,3 0 1 0,0 0 0 16,0 0-3-16,0 0 1 15,6-3 1-15,3 3 1 16,9-5-1-16,3 5 0 16,5 0 0-16,-2 0 0 15,0 0-1-15,-6 0 0 16,0 2 0-16,-3-2 0 15,-4 0 0-15,-2 0 0 16,-3 0 0-16,0 0 0 16,-3 0 0-16,-3 0 0 15,0-2 0-15,-6 2 1 16,-3 0-1-16,-2 0 1 0,-7 0-1 16,-3 0 1-16,0 0-1 15,0 0 0-15,3 0-1 31,3 0 1-31,1 0 0 0,5 0 0 0,3 0 0 16,0 0 1-16,6 0-1 16,3 0 0-16,6-3 0 15,5 0 0-15,7 3 0 32,0-2 0-32,3-4-1 15,-3 9 1-15,-6 0-1 0,0-3 1 16,-4 0-2-16,-2 2 1 15,-3 1-5-15,-3 5 0 16</inkml:trace>
  <inkml:trace contextRef="#ctx0" brushRef="#br1" timeOffset="85490.4464">2871 13735 9 0,'-6'-6'4'0,"-3"1"-2"0,6 5 4 16,-6 0-3-16,-3 5 0 15,-8 3 1-15,-4 5 1 16,-3 9-7-16,-3 12 1 15,0 11 4-15,-2 5 0 16,-1-2-1-16,6-6 0 16,3 1-1-16,10-1 0 15,8-2 0-15,12-6 0 16,2-2 0-16,13-3 1 16,12-3 0-16,12-5 0 15,-1-10 0-15,13-3 1 0,5-8-1 16,-2-8 1-16,-7-8-1 15,1-5 0-15,-9-3 0 16,-7-2 0-16,-8-9-2 16,-15-12 1-16,-15-9-1 15,-9 3 0-15,-21 6-1 16,-8 4 0-16,-7 4-1 16,-9 7 0-16,-2 5 0 15,2 6 1-15,-2 11-1 16,11 4 0-16,3 9-1 15,10 2 0-15,5 3-2 16,9 11 0-16,9 2-3 16,6 5 1-16</inkml:trace>
  <inkml:trace contextRef="#ctx0" brushRef="#br1" timeOffset="85888.5365">3487 14190 12 0,'-15'0'6'0,"6"10"0"16,9-5 8-16,0 1-13 15,3 2 0-15,3 0 0 0,3 0 0 16,3-3-1-16,0-2 0 16,3-3 2-16,3-6 0 15,0 1-1-15,0-6 1 16,-4 1-1-16,-5-3 1 15,-3 2-1-15,-6 0 0 16,-3 1-1-16,-6 2 0 16,1 3-2-16,-4 2 1 15,0 6-6-15,3-1 0 16</inkml:trace>
  <inkml:trace contextRef="#ctx0" brushRef="#br1" timeOffset="86856.59">4222 13705 6 0,'-5'0'3'0,"-22"6"5"16,18-4-3-16,-6 4-3 15,-3 2 1-15,-6 2 0 16,0 6 1-16,1 3-5 16,-1 10 1-16,-3 2 2 0,3 6 0 15,0-2-1-15,4-1 0 16,2-2 0-16,9 0 0 15,6-6 0-15,15 1 0 16,0-4 0-16,11-4 0 16,13-3 1-16,9-3 0 15,5 0-1-15,13-5 1 16,-1-2-1-16,4-9 0 16,-1-2-1-16,-5-1 1 0,-4 1-1 15,-8-3 1-15,-9-5 0 16,-6-6 0-16,-10-2-1 15,-5-8 1-15,-12-3-1 16,-12-7 0-16,-12 2 0 16,-8 2 0-16,-7 1-1 15,-3 5 0-15,-6 0 0 16,-2 0 1-16,2 7-1 16,0 4 1-16,4 5-2 15,-4 2 1-15,-3 6-2 16,7 2 1-16,5 6-3 15,6 2 1-15,3 3-3 16,7 3 1-16</inkml:trace>
  <inkml:trace contextRef="#ctx0" brushRef="#br1" timeOffset="87451.1336">4830 13795 8 0,'-27'0'4'0,"3"0"0"16,18 0 3-16,3 0-6 16,-6 6 0-16,0 2 1 0,0 2 1 15,0 9-3-15,1 2 0 16,-1 3 2-16,0 5 0 16,3 0-1-16,3 0 1 15,3 0-1-15,3-5 0 16,6-3 0-16,6 3 0 15,11-3 0-15,7-2 1 16,6-6-1-16,5-3 1 16,7-2-1-16,3-5 0 0,-4-3-1 15,1-5 1-15,5 2 0 16,-8-5 0-16,-6-5-1 16,-10-8 1-16,-8-6-1 15,-6-4 1-15,-15-4-1 16,-9-2 1-16,-15 0-1 15,-3 0 0-15,-8 3-1 16,-10 2 1-16,-6 0-1 16,-2 8 1-16,2 6-1 0,-5 5 0 15,-1-1 0-15,6 6 0 16,7 3-1-16,5 2 0 31,6 3-2-31,6 6 1 0,10-1-3 16,5 3 1-16,9 0-1 15,3 5 1-15</inkml:trace>
  <inkml:trace contextRef="#ctx0" brushRef="#br1" timeOffset="87988.1506">5562 13716 9 0,'-21'0'4'0,"-9"5"1"0,24-2 8 0,-6 2-11 31,1 3 0-31,-1 3 0 0,-3 5 1 16,3 2-4-16,0 9 0 15,3 2 3-15,3 2 0 16,3 1-1-16,3 0 0 16,3 0 0-16,3-1 0 15,3-4 0-15,6-3 0 16,6 2 0-16,5-5 0 16,7 1 0-16,-3-4 0 0,9 1 0 15,5-6 0-15,-2-5 0 16,0-6 0-16,-1-2 0 15,4-8 0-15,0-2 0 16,-1-1 0-16,-2-7 0 16,-9-9 1-16,-6-7-1 15,-7-14 0-15,-8 3-1 16,-12-2 0-16,-15 2 0 16,-14 2 0-16,-4 9-2 15,-15 2 1-15,-2 8-1 16,2 3 1-16,0 8-2 15,-2 5 1-15,-1 5-2 16,7 3 0-16,5 6-3 16,9 4 0-16</inkml:trace>
  <inkml:trace contextRef="#ctx0" brushRef="#br1" timeOffset="88856.6044">6357 13888 9 0,'-3'-3'4'0,"6"3"7"0,-3 0 3 0,6-5-11 16,0-3 1-16,3-2 2 0,-1-1 0 15,4-2-7-15,0-3 1 16,0-5 5-16,0-3 1 16,3 3-3-16,-3 0 0 15,0 5-1-15,-3 2 1 16,0-1-2-16,0 1 1 16,-3 4-2-16,-1-1 1 15,-2 6-1-15,-3 5 0 16,0 2 0-16,-3-2 0 0,0 3-1 15,-2 2 0-15,-1 3-1 16,0 6 1-16,3 1 1 16,0 4 0-16,0 0 0 15,3 2 1-15,0 3-1 16,0 5 1-16,3 0 0 16,0 8 1-16,0 0-2 15,0 0 1-15,3 0 0 16,0-11 0-16,-1 1 0 15,1-1 0-15,0-5 0 16,0-2 0-16,0-3 0 16,0-3 1-1,0-2 0 1,0-3 1-16,-3-6-1 16,0-2 1-16,-3 0-1 15,0 0 1-15,3-5-4 16,-3-3 0-16,0 8-7 0,3-5 1 15,-3 5-7-15,12 2 1 16</inkml:trace>
  <inkml:trace contextRef="#ctx0" brushRef="#br1" timeOffset="91544.9758">6872 13679 11 0,'-3'-5'5'0,"3"-6"6"16,0 11 5-16,3-5-13 15,0 5 0-15,3 2 1 0,0-2 1 16,2 0-6-16,1 0 1 16,0 0 4-16,3-2 0 15,6 4-1-15,0 1 1 16,12 2-1-16,11 1 0 15,7-1-1-15,9-2 0 16,5-1-1-16,-5 1 1 31,-7-3-1-31,-8 0 1 0,-9 0-1 16,-7 0 0-16,-5 0-1 16,-3 0 1-16,-6 0-1 15,-3 0 1-15,-3 0-1 16,-6 3 1-16,-3-1-1 15,0 3 1-15,-3 3-2 16,0 6 1-16,0-1-1 16,0 5 1-16,3 12-1 15,0 7 1-15,0 0-1 16,0 2 1-16,0-2 0 16,3-2 0-16,3-1 0 15,-3-10 1-15,3-6-1 16,0 1 1-16,0-6-1 15,0-2 1-15,0-3-1 16,3 0 1-16,-3-3-1 16,3 0 1-16,-3 1-3 15,0-4 1-15,3 1-4 0,0-1 0 16,-3 1-5-16,0 0 1 16,0-1-3-16,-6 1 0 15</inkml:trace>
  <inkml:trace contextRef="#ctx0" brushRef="#br1" timeOffset="91800.7974">7092 13975 20 0,'-9'-5'10'0,"27"2"-7"15,-12-2 16-15,6 2-16 16,9-5 1-16,5 3 0 16,16 0 1-16,9 2-7 15,-1 1 0-15,7 4 2 0,-4 4 1 16,-2 1-9-16,-3 4 0 16</inkml:trace>
  <inkml:trace contextRef="#ctx0" brushRef="#br1" timeOffset="93472.9004">5922 12822 9 0,'3'5'4'0,"-3"-8"12"16,0 3-5-16,6-2-8 15,0-1 1-15,0-2 1 16,0-3 0-16,0-3-6 15,0-2 1-15,-3 0 4 16,0-3 1-16,-3 3-2 16,0-1 1-16,0-4-2 15,0-6 1-15,0 6-2 16,0-4 1-16,-3 7-1 16,3-1 1-16,-3 0-2 15,3 3 1-15,-3 2 0 0,3 3 0 16,0 3-1-16,0-1 0 15,0 4 0-15,-3 2 0 0,-3 2-1 16,0-2 0-16,-3 8 0 16,-6 3 1-16,3 2-1 15,0 3 1-15,3 0-1 16,0-3 1-16,1 0 0 16,2 1 0-16,3-4 0 15,-3 1 0-15,3-3 0 16,0 0 1-16,0-3 0 15,0-2 0-15,3-1 0 16,0 1 1-16,3-6 0 16,3-5 0-16,0-2-1 15,3-3 1-15,-1-9-1 16,4-1 0-16,3-7-1 16,0 1 1-16,0-2-2 0,-3 9 1 15,0-1 0-15,-3 7 0 16,-3 3-1-16,0 2 1 15,-3 0-1-15,0 6 0 16,-3 0 0-16,0 7 0 16,0 4-1-16,3 2 0 15,0 5 0-15,0 3 1 16,3 2 0-16,-1 1 1 0,4-1 0 16,0 6 1-16,3-5-1 15,3-1 1-15,-3 1-1 16,3 2 0-16,12-5-9 15,5 0 0-15,1-8-2 16,-9-8 1-16</inkml:trace>
  <inkml:trace contextRef="#ctx0" brushRef="#br1" timeOffset="95020.1247">3074 15669 20 0,'-3'-3'10'0,"3"0"-2"16,0 3 10-16,0 0-13 15,0 0 0-15,0 0 2 16,3-5 1-16,3-6-10 16,5-2 1-16,7-5 6 15,3-1 1-15,3 6-4 16,0-6 1-16,0-7-1 16,2 0 1-16,-8-1-2 15,6-2 1-15,-9 2-2 16,-3 6 1-16,0 0-1 0,0 13 0 15,-6 3-1 1,0 13 1 0,-6 21 0-16,0 8 0 15,-3 5 0-15,0 6 1 16,3 13 0-16,0 0 0 16,3-3 0-16,2-3 0 15,1-7-1-15,0-8 1 0,3-3-1 16,0-5 0-16,0-6 0 15,-3-7 1-15,0-1-4 16,3-5 0-16,-3-5-5 16,6-2 0-16,-3-6-6 15,12 0 1 1</inkml:trace>
  <inkml:trace contextRef="#ctx0" brushRef="#br1" timeOffset="95301.3187">3719 15944 23 0,'6'-13'11'0,"-3"13"-6"15,0 5 12-15,0 0-13 0,-3 0 0 16,3 1 1-16,0 2 0 16,3-3-7-16,0 0 1 15,6-2 4-15,3 0 0 16,3-3-2-16,0-3 0 15,-6-2 0-15,3-3 1 16,-10-3-3-16,-2-2 1 16,-3 0-3-16,-8 5 0 15,-4 0-2-15,0 0 0 16,-3 3-5-16,6 5 0 16,-6 5 1-16,3-5 0 15</inkml:trace>
  <inkml:trace contextRef="#ctx0" brushRef="#br1" timeOffset="95772.3031">3990 15428 25 0,'-3'-11'12'0,"3"9"-9"16,0 2 26-16,0 0-28 0,6 0 1 16,6 0 1-16,9 0 1 15,12 0-5-15,5 0 1 16,13 2 3-16,3 4 0 16,2-6-1-16,-5-3 0 15,-4-2-1-15,-5 2 0 16,-3 3-1-16,-6 0 1 15,-10 0-1-15,-2 0 0 16,-9 5 0-16,-6 3 0 16,-6 5 0-16,-3 6 1 15,-3-6-1-15,0 8 1 0,-3 8 0 16,3 6 0-16,0 12 1 16,6 4 0-16,0-1-1 15,6 0 1-15,3 1-1 16,3-9 0-16,0-10 0 15,0-1 1-15,0-9-1 16,0 1 0-16,-3-9-4 16,0-6 0-16,-3-1-5 15,0 1 1-15,-3-8-6 16,-3 3 0-16</inkml:trace>
  <inkml:trace contextRef="#ctx0" brushRef="#br1" timeOffset="95972.9257">4300 15700 28 0,'9'-10'14'0,"44"-1"-14"16,-35 9 19-16,9-1-18 15,12 0 1-15,5 3-7 0,4 3 1 16,-3 2-2-16,-4 6 0 15</inkml:trace>
  <inkml:trace contextRef="#ctx0" brushRef="#br1" timeOffset="96230.8937">5104 15550 26 0,'6'0'13'0,"5"26"-15"0,-8-18 19 0,3 10-16 15,3 4 0-15,6 12-1 0,0 8 1 16,9 3-1-16,3-2 0 16,2 2 1-16,-2-11 1 15,0-5-3-15,0-8 1 16,-3-7-6-16,-1-1 1 15,-2-5-2-15,-3-11 0 16</inkml:trace>
  <inkml:trace contextRef="#ctx0" brushRef="#br1" timeOffset="96454.3452">5339 15626 30 0,'-27'16'15'0,"-39"29"-17"31,49-32 30-31,-10 11-28 16,-6 8 0-16,-3 5 0 16,4 3 0-16,2-3 0 0,12-8 0 15,6-5-4-15,9-3 1 16,9-3-6-16,9-4 1 15</inkml:trace>
  <inkml:trace contextRef="#ctx0" brushRef="#br1" timeOffset="96756.6127">5818 15383 28 0,'3'5'14'0,"9"24"-9"16,-12-16 22-16,0 3-24 15,-6 8 0-15,-3 13 2 16,-3 6 1-16,0 12-7 0,3 3 1 16,3-5 4-16,3-5 1 15,3-6-2-15,6-2 0 16,0-8-2-16,3-9 1 15,3-4-7-15,0-8 1 16,3-6-10-16,-3-3 1 16,3-2-1-16,-1-15 1 15</inkml:trace>
  <inkml:trace contextRef="#ctx0" brushRef="#br1" timeOffset="97120.9957">6128 15468 25 0,'-6'-11'12'0,"-6"19"-15"16,9 0 23-16,-3 5-17 15,-3-2 1-15,-3 7 2 16,-3 11 0-16,0 8-8 16,3 8 1-16,3 8 4 0,6-5 1 15,9 5-2-15,6-3 0 16,6-13 0-16,18-8 0 15,8-8-1-15,1-7 1 16,6-4-1-16,-1-10 1 16,1-13-1-16,-1-11 1 15,-8-10-1-15,-9-11 0 16,-6-8-1-16,-10 0 0 16,-11 3 0-16,-14 2 0 15,-13 3-1-15,-12 0 0 0,-3 16-2 16,-2 8 0-16,-7 8-2 15,6-1 0-15,6 9-3 16,4 8 0-16,5 2-3 16,9 3 0-16</inkml:trace>
  <inkml:trace contextRef="#ctx0" brushRef="#br1" timeOffset="97372.2141">6553 15311 23 0,'6'-23'11'0,"0"20"-1"0,-3-2 19 0,3-1-25 0,6 4 1 15,6 2 0-15,9 2 1 16,-1-2-10-16,-2 3 1 15,-3 5-2-15,-3-3 1 16,-3 16-8-16,-15-13 1 16</inkml:trace>
  <inkml:trace contextRef="#ctx0" brushRef="#br1" timeOffset="99897.7951">7151 15060 20 0,'6'-8'10'0,"-6"-5"-4"0,6 10 11 15,-3-2-15-15,-3 5 0 0,0 0 1 16,0 0 0-16,-3 3-4 15,-3 2 1-15,-3 0 2 16,-2 3 1-16,-1 8-1 16,-3 0 0-16,3 2-1 15,0 1 1-15,0-3 0 16,0 0 0-16,3-3-1 16,0 0 1-16,0 0-1 15,0-5 1-15,3 0-1 16,1-2 0-16,2-1 0 15,6 0 0-15,2-2 0 16,1-3 0-16,6 0 0 0,6-3 0 16,9 0 0-16,3-2 1 15,-6 0-1-15,-1 0 0 16,1-1-1-16,6 4 1 16,-3-1-1-16,0 0 1 15,2 3-1-15,-2 0 0 16,-3 0 0-16,-6 0 0 15,-6 0 0-15,0 0 0 16,-4 0-3-16,-8 0 0 0,0-2-3 16,-2-4 0-16,-4 1-5 15,0 0 1-15,0 0-2 16,-6-1 0-16</inkml:trace>
  <inkml:trace contextRef="#ctx0" brushRef="#br1" timeOffset="100273.8679">7220 15044 22 0,'0'-2'11'0,"0"-14"-7"16,0 10 19-16,0 6-19 16,0 0 0-16,0 0 0 15,0 0 1-15,0 0-6 16,0 3 0-16,0 5 5 0,0-3 0 15,0 6-2-15,0 10 0 16,-3 3 0-16,0 5 1 16,3 0 0-16,0 5 0 15,0 1 0-15,0 2 0 16,3-3-1-16,0 3 1 16,0-8 0-16,0-5 0 15,0 0-2-15,-3-5 1 16,3-9-1-16,-3 3 1 0,0-2-1 15,0-8 1-15,3-1-3 16,-3-2 0-16,0 0-6 16,3-5 0-16,-3 5-7 15,6 0 0-15,0 0-2 16,-12-3 1-16</inkml:trace>
  <inkml:trace contextRef="#ctx0" brushRef="#br1" timeOffset="101005.4984">6503 15343 9 0,'-3'0'4'0,"0"-2"6"32,3 2 1-32,0 0-8 15,0 0 1-15,0-6 2 16,0 6 1-16,0 0-8 15,0 0 0-15,0 0 6 0,0 0 0 16,0 0-2-16,0 0 1 16,0 0-2-16,0 0 1 15,3-2-2-15,3 2 1 16,2-6-1-16,7 1 1 16,3 2 0-16,9 1 0 15,3-6 0-15,5 0 0 16,-2 3 0-16,-6-1 0 15,0 1-1-15,-6 0 1 0,-6 2-1 16,-1-2 0-16,-5 7-1 16,-6-2 1-1,-9 6-1 1,-6-1 0-16,-5-2 1 16,-4-1 0-16,-9-2 0 15,0 6 0-15,0-1-1 16,-2-8 0-16,-1 1-3 15,-3 2 1-15,3 2-10 16,7 9 1-16,8-3-2 16,6-3 0-1</inkml:trace>
  <inkml:trace contextRef="#ctx0" brushRef="#br1" timeOffset="116660.4239">4678 14616 16 0,'0'-3'8'0,"-3"-2"-1"0,3 5 9 15,0 0-14-15,0 0 0 0,0 0 1 16,0 0 1-16,0 0-4 16,3-3 0-16,3 0 3 15,0 3 0-15,0 0-1 32,9 0 0-32,5 0-1 15,10 0 1-15,3-2-2 16,0-1 0-16,5 0 0 15,4 1 1-15,0 2-1 16,-4 2 1-16,-5-4-1 0,-6 2 0 16,-6 0 0-16,-3 0 1 15,-9 0-1-15,-9 0 1 16,-9 0-1-16,-12 0 0 0,-3 0 0 16,-3 2 1-16,-3 1-1 15,-5 0 0-15,-1-1 0 16,-6 1 0-16,10-3 0 15,-1 0 0-15,0 0 0 16,3-3 0-16,4 1 0 16,2-1 1-16,3 3-1 15,3-3 1-15,6 1-1 16,3-1 0-16,3 0 0 16,3 1 1-16,3 4-2 15,3 1 1-15,3-3-1 16,6 0 1-16,6 0-1 15,6-3 1-15,12 6-1 16,5-3 1-16,-2 3 0 16,0-6 0-16,-4 0-1 15,-2 6 0-15,-6 0-3 16,-6-3 1-16,-6 2-6 16,-9 4 0-16</inkml:trace>
  <inkml:trace contextRef="#ctx0" brushRef="#br1" timeOffset="117320.5353">4574 14772 9 0,'0'8'4'0,"3"-3"7"16,-3-5-2-16,0 0-7 16,0 0 0-16,3-3 1 15,3 3 1-15,-3 0-5 16,3 0 1-16,0 3 3 0,2 0 1 15,4-1-2-15,3 1 1 16,9 2-1-16,3-5 1 16,9 0-2-16,5 0 1 15,4-2 0-15,5-1 0 16,4-2-2-16,-6-1 1 16,-7 1 0-16,-5 0 0 15,-9 2-1-15,0 0 1 16,-12 1-1-16,-7-1 0 15,-11 6 0-15,-8-3 1 0,-7 2-1 16,-9 1 0-16,3 2 0 16,0 3 1-16,-2-2-1 15,-4-1 0-15,-6 0 0 16,-3-2 0-16,4 5 0 16,2-3 1-16,3-5-1 15,6 0 0 1,6-3 0-1,7-2 0-15,5 0 0 16,6 0 0-16,11-1-1 16,7 1 1-16,12 0 0 15,0-1 0-15,6 4-1 16,-1-1 1-16,1 3-2 16,-3-3 0-16,-6 9-5 15,-4-1 1-15,-11 8-3 16,-6 3 0-16</inkml:trace>
  <inkml:trace contextRef="#ctx0" brushRef="#br1" timeOffset="117903.1609">4642 15044 16 0,'0'3'8'0,"0"0"-4"15,0-3 12-15,0 0-15 16,0 0 1-16,0 0 0 15,3 2 1-15,0 3-4 16,3-5 1-16,3 3 3 0,0-3 0 16,3 0-1-16,9 0 1 15,5 0-2-15,13 0 1 16,0 0-1-16,6 0 1 16,8 0-2-16,-2 0 0 15,-4 0 0-15,-8 3 1 16,0-3-1-16,-15 0 1 15,-4 0-1-15,-8 0 1 16,-6 0-1-16,-12-3 1 0,-9 3-1 16,-11 3 1-16,-10-3-1 15,3 0 0-15,-6 2 0 16,-2-2 0-16,-4 0 0 16,6 0 0-16,4-2 0 15,5 4 0-15,6-2 0 16,3 0 1-16,9-5-1 15,6 5 0-15,6 0-1 16,15-3 1-16,12-2-2 16,6 3 0-16,3-1-2 15,5 3 1-15,-2 0-6 16,-6 3 1-16</inkml:trace>
  <inkml:trace contextRef="#ctx1" brushRef="#br2">8580 18566 0,'0'0'15,"0"0"-15,0 0 16,0 0-16,0 0 16,0 0-16,0 0 15,0 0-15,0 0 0,0 0 16,0 0-16,0 0 15,0 0-15</inkml:trace>
  <inkml:trace contextRef="#ctx0" brushRef="#br2" timeOffset="123467.7621">9693 14227 20 0,'-26'-11'10'0,"-28"16"-14"16,42-2 17-16,-9 0-13 16,-8-1 0-16,-10 4 1 15,0-1 0-15,-5-2-1 0,8-1 1 16,-27 3 0-1,-2 1 1-15,-10-1 0 0,-2 3 0 16,-6-3-1-16,-4 1 1 16,-8-1-1-16,0 3 1 15,3-3 0-15,-4 8 0 16,4 3 0-16,-6 0 0 16,6 0 0-16,2 2 1 15,-2-2-2-15,0 0 1 16,5 0-2-16,-8-3 1 15,6-2-1-15,-6 2 0 0,-4-2 0 16,-2 2 0-16,3 0 0 16,0-2 0-16,-4-3 0 15,7 2 0-15,0 1 0 16,6-6 1-16,2 6-1 16,1-1 0-16,9-4 0 15,8-1 0-15,-2-2 0 16,5-1 0-16,1 1 0 15,11-1 0-15,10 1 0 16,8 0 0-16,6-1 0 16,6 1 0-16,6 2 0 15,7 1 1-15,2-1-1 16,3 0 0-16,3 1 1 16,3-1 0-16,0 0 0 0,6-2 0 15,3 2 0-15,2-2 0 16,-1493-1-1-16,2994-2 0 15,-1494 0-1-15,3-2 1 16,0-4 0-16,-3-2 0 16,-1 1-1-16,4 1 1 15,0-2 0-15,0-2 0 16,0-1 0-16,6-2 0 16,-4 0 0-16,1-6 0 15,0 6 0-15,-3 2 0 0,-3 1 0 16,-3 2 0-16,-1 0-1 15,-2 3 1-15,-3-1-1 16,-3 4 1-16,0-4 0 16,-6 6 0-16,-3 3 0 15,-3-3 0-15,-6 3 0 16,-8-1 1-16,-4 1-1 16,-6 5 0-16,-6 0 0 15,-2 2 1-15,-10-2-1 16,0 3 0-16,7 0 0 15,2 2 0-15,0-5 0 16,1 2 0-16,-1 1 0 16,3-1 1-16,3 1-1 15,4 0 1-15,5-1-1 16,6-2 1-16,0 0-1 0,6-3 1 31,12 6-1-15,6-1 1-16,6 1-1 0,0 0 1 15,3 2-1-15,3-3 1 16,3 4-1-16,-1-4 1 16,4 4-1-16,6 1 0 15,6 4 0-15,5-3 0 16,4 0 0-16,6-3 0 16,5-3 0-16,1 1 0 15,-7 0 0-15,-5-1 0 0,-6-4-1 16,-13 1 0-16,-2-4-4 15,-15 0 1-15,-9-1-7 16,-12-4 1-16</inkml:trace>
  <inkml:trace contextRef="#ctx0" brushRef="#br2" timeOffset="130638.0691">8354 15259 12 0,'-18'2'6'0,"15"-2"-1"15,3 3 7-15,3-1-12 16,3 4 1-16,0 2 2 0,3-3 0 15,0 0-3-15,3-7 1 16,3-1 2-16,3-8 0 16,2-2 0-16,7-5 0 15,3-9-1-15,-3-2 1 16,-3 0-1-16,-7-3 0 16,-5-5-1-16,-9-2 1 15,-3-9-1-15,-9 6 0 16,-3 4-1-16,-5 4 1 15,-4 8-2-15,3 4 0 0,0 7-1 16,-3 7 0-16,3 10 0 16,-3 14 1-16,4 8 0 15,2 2 0-15,3 4 1 16,3-1 0-16,6-6 1 16,3 1 1-16,6-3-1 15,6 1 1-15,6-4 0 16,11 1 0-16,13-9-1 15,-3-4 1-15,2-6-1 16,7-3 1-16,0-5-1 16,-1 3 1-16,-5-6-1 15,0-7 0-15,-4-1 0 16,1-7 0-16,-6-11-1 16,-6-8 1-16,-13 2-2 15,-5 1 1-15,-9-3-1 16,-9 5 1-16,1 6-1 15,-7 10 0-15,-9 3-1 0,3 5 1 16,-6 8 0-16,0 3 0 16,1 7-2-16,2 6 1 15,3 6 0-15,0 4 0 16,6 6 0-16,3 2 1 16,6 3-1-16,3 6 1 15,6-1 1-15,3-5 1 16,3-5 0-16,9-5 0 15,3-6 0-15,3-5 1 0,0-6 0 16,-1-2 0-16,4-7 0 16,0-7 0-16,-3-4-1 15,0-3 1-15,-7-1-1 16,-2-1 0-16,-3-4 0 16,-3 3 0-16,-3 6-1 15,-3 2 0-15,0 3-1 16,-3 2 0-16,-3 9 0 15,0 4 0-15,0 3-1 16,3 9 1-16,3 4 0 16,9 9 1-16,3 10 0 15,3 0 1-15,0 8 0 16,3-8 0-16,2 2 0 16,4 4 0-16,3-1-1 15,-3 0 1-15,-1-7 0 16,-5-3 0-16,-3-6-1 15,-3-5 1-15,-3-5 1 16,-3-5 0-16,-3-9 0 0,-6-2 0 16,-3-13 1-16,-6-11 0 15,-6-5-1-15,-6-5 1 16,-6-11-3-16,1-11 0 16,-7 3-1-16,0 3 1 15,-6 8-1-15,4 7 0 16,2 6-1-16,6 8 0 0,6 0 1 15,3 8 0-15,4 5-1 16,5 2 1-16,3 6-1 16,6 0 1-16,3 6 0 15,9 4 0-15,2 4 0 16,7-4 1-16,6 9 0 16,-3-9 0-16,-3-2 0 15,0 0 1-15,2-8 0 16,-2-3 0-16,0-2 0 15,-3-8 0-15,0 0 0 16,-6-11 0-16,-3 0 0 16,-6-5 0-16,-6 0-1 15,0 0 0-15,-3 0-1 16,0 5 1-16,-3 0-2 16,3 8 1-16,-3 6-2 15,3 4 1-15,0 4 0 16,0 7 0-16,3 0 0 15,0 3 0-15,3 3 1 16,6 2 0-16,3 3 1 16,3-3 0-16,6 0 0 15,0-2 1-15,5-3-1 16,1-3 1-16,0-2 0 16,0-6 1-16,-3-2-1 0,-3-3 0 15,-4-3 1-15,1 1 0 16,-3-1-1-16,-6-2 0 0,-6-8-1 15,-3-6 0-15,-6-4-1 16,-3-1 0-16,-2 0 0 16,-1 0 0-16,3 11-1 15,0-3 1-15,3 11-1 16,3 0 1-16,3 8-1 16,0 7 0-16,6 6-1 15,3 3 1-15,0 7 1 16,3 1 0-16,3 2 1 15,0 0 0-15,0-2 1 16,2-1 0-16,4 1 1 0,3-3 0 16,3-6-1-1,3 1 0-15,-1-9 0 16,-2-2 0-16,-3-8 0 16,-6 1 1-16,-3-9-1 15,-3-6 1-15,-3-7-1 16,-3-5 1-16,-3 0-1 15,-3 2 0-15,-6 3-1 16,0 2 0-16,3 3-1 16,-3 6 1-16,3 5-1 15,3 5 0-15,0 2-1 16,0 6 0-16,3 6 0 16,6-1 0-16,0 6 0 15,6-1 1-15,0 3 0 16,-3 9 0-16,0-7 1 15,3 4 1-15,3-3 0 16,-1-3 0-16,4-2 0 16,0-6 0-16,3-5 0 15,0-5 1-15,0-6-1 0,-3-2 1 16,-1 0-1-16,-5-6 1 16,-3-2-1-16,-3-8 0 15,-6 2 0-15,-6 1 0 16,-3 2-1-16,-3 0 1 15,0 3-1-15,1 3 0 16,-1 2-1-16,3 5 0 16,3 1-1-16,0 7 0 0,3 3 0 15,3 3 0-15,3-1 1 16,3 1 0-16,3 2-1 16,3 6 1-16,2 2 0 15,1 3 1-15,0 2-1 16,3 4 1-16,3-4 0 15,-6-2 1-15,3-3-1 16,6-2 1-16,-4-6 0 16,1-2 1-16,0-9 0 15,-3-4 0-15,-3-6 0 16,-3-5 0-16,-6 2-1 16,-6-7 1-16,-9-3-2 15,-3-3 0-15,-6 3 0 16,0 0 0-16,0 5-1 15,0 5 0-15,0 6-2 16,1 8 1-16,2 5-3 16,3 3 1-16,3 2-5 15,3 0 1-15,3-2-2 0,9-3 0 16</inkml:trace>
  <inkml:trace contextRef="#ctx0" brushRef="#br2" timeOffset="132353.8059">10018 13676 13 0,'-9'14'6'0,"3"20"-6"0,6-26 8 0,-3 2-9 0,-3 4 1 15,0 7 3-15,0 11 1 0,0-1-3 16,0 9 0-16,3-3 2 15,3 3 0-15,0-3 0 16,6-5 1-16,0 2-2 16,0-8 0-16,3-2-1 15,0-5 0-15,0-6 2 16,3-10 0-16,3-6 0 16,0-2 0-16,-1-11-1 15,-5-13 1-15,-3-8-1 16,-3-8 0-16,-6 0-2 15,0 8 1-15,-3 2-2 16,0 9 0-16,1 5 0 16,-1 5 0-16,0 5-1 15,0 3 0-15,0 3 0 16,3 5 1-16,0 5-1 16,3 6 1-16,0 5 1 15,3 2 0-15,3 3 1 0,0 1 0 31,11 7 0-31,1-6 1 16,3-7 0-16,0-10 1 16,3-4-1-16,0-10 0 15,-4-10 0-15,1-11 0 16,0-6-1-16,-3-7 1 16,-3 0-3-16,-6-14 1 15,-6-5-2-15,-6-10 0 16,-6 7-1-16,-6 6 0 15,-3 10-1-15,-6 11 1 0,1 11 0 16,-4 10 1-16,0 8 1 16,3 8 0-16,3 11 1 15,3 15 0-15,7 6 0 16,5 5 0-16,3 3 0 16,3-9 0-16,9 4 1 15,5-1 1-15,10-2-1 16,3-3 1-16,3-2 0 15,3-6 0-15,-1-5 0 16,4-8 1-16,-3-6-2 16,-6 1 1-16,2-16 0 15,-2-1 0-15,-6-4-1 16,-6-6 0-16,-3-2-2 16,-6-4 1-16,-3 1-1 15,-9 3 1-15,-3-1-2 16,-6 9 0-16,0 5-1 15,-3 7 1-15,0 9 0 0,0 5 0 16,4 3 0-16,2 10 0 16,3 3 0-16,6-6 1 15,0-2 2-15,6 2 0 16,9 1 0-16,5-3 1 16,7-3-1-16,3-2 1 15,-3-6 0-15,0-5 1 16,0-3-1-16,-7 1 0 15,4-6-1-15,-6-6 1 0,-3-7-1 16,-3-2 1-16,-3-7-2 16,-3-7 1-16,-3 3-2 15,-3 5 1-15,0 5-1 16,0 6 0-16,0 4-1 16,-3 9 1-16,3 5-1 15,0 8 0-15,0 3 1 16,0 4 0-16,3 1 0 15,3 0 1-15,0 0 0 16,0-3 1-16,3-5 0 16,0 0 0-16,0-5 1 15,0-1 0-15,0-2-1 16,-3-2 1-16,-3-6 0 16,0-3 0-16,0-2-1 15,-3-3 0-15,0-5-1 16,0-3 0-16,0 8 0 15,0 0 0-15,0 3-2 16,3 5 1-16,0 0-1 0,0 3 1 16,3 0-1-16,3 5 0 15,0 2 0-15,6 4 1 16,3 2 1-16,5-6 0 16,1 1 0-16,3 0 1 15,0-9-1-15,-3-2 1 16,3-5-2-16,-7-3 1 15,1-5-2-15,-6-3 0 16,-6-2-2-16,-6-1 1 0,-6-7-2 16,-6-14 0-16,-6-13-1 15,-5-5 0-15,-1 0 1 16,3 11 0-16,3-1 3 16,0 6 1-16,3 5 1 15,3 10 1-15,-2 14 1 16,2 3 0-16,0 12 0 15,3 12 0-15,0 7-1 16,3 13 1-16,6 9 0 16,9 18 0-16,9 5 0 15,6 3 0-15,5-8 0 16,-2-6 0-16,0 4-1 16,-3-6 0-16,-3-8 0 15,-4-6 0-15,-2-4 1 16,-6-6 0-16,-3-5-2 15,-6-8 0-15,-3-6 0 16,-6-7 0-16,-6-3-1 0,-5-5 1 16,-4 0-2-16,-3 2 0 15,0 3 2-15,3-2 0 16,0 2 1-16,7-6 1 16,5 1 0-16,6-3 0 15,6-2 0-15,12-9 0 16,11-2 0-16,13-8 0 15,3-2-5-15,6 7 1 16,-4 8-7-16,-2 0 1 16</inkml:trace>
  <inkml:trace contextRef="#ctx0" brushRef="#br2" timeOffset="133855.2873">9342 13822 18 0,'0'-13'9'0,"3"15"-7"15,-3-2 10-15,0 0-13 16,0 3 0-16,0 0 1 0,0 2 0 16,0 0 0-16,0-2 0 15,0 2 1-15,0-5 0 16,0 0 0-16,0 0 1 16,-3-5-1-16,0-1 0 15,0 1 0-15,0 0 1 16,0 0-6-16,0 7 0 15,-3 6-2-15,-9 0 0 16</inkml:trace>
  <inkml:trace contextRef="#ctx0" brushRef="#br1" timeOffset="150354.246">13188 9075 10 0,'0'-8'5'0,"9"6"7"0,-9 2 6 15,0 0-16-15,0 0 1 16,0 0-1-16,0 0 1 15,0 2-4-15,-3 4 1 16,0 1 2-16,-3 7 1 16,0 4-1-16,-3 1 0 15,0 5 0-15,0-3 0 16,0 0 0-16,0-3 0 16,0-4-1-16,0-4 0 0,6-2 0 15,3-3 1-15,-2 3-1 16,2-5 1-16,0 0-1 15,5-1 0-15,4-2-1 16,0 6 1-16,3-4-1 16,0-4 1-16,3 2-1 15,0-6 0-15,0 1 0 0,0-3 0 32,11-2 0-32,-2-4 0 15,-3 4-2-15,-3-1 0 16,-3 3-3-16,-3 0 0 15,-3 3-5-15,0 2 0 16</inkml:trace>
  <inkml:trace contextRef="#ctx0" brushRef="#br1" timeOffset="150669.1795">13399 8983 18 0,'0'-6'9'0,"0"9"-2"31,0-3 8-31,0 0-14 16,0 0 0-16,-3 5 2 0,0 6 0 15,-3 5-3-15,3 8 1 16,-3 5 1-16,0 10 1 15,0 4-1-15,1 2 1 16,-1 0-1-16,3-3 0 16,0-10-2-16,0-9 1 15,0-1-4-15,0-6 1 16,0-3-5-16,3-5 0 16,3 0-2-16,6-3 0 15</inkml:trace>
  <inkml:trace contextRef="#ctx0" brushRef="#br1" timeOffset="150903.5858">13527 8932 18 0,'-3'-16'9'0,"3"11"-6"15,0 5 15-15,0 0-18 16,0 0 0-16,6 5 2 15,9 6 0-15,0 0-3 16,0 5 1-16,6 7 1 16,-3 6 0-16,-7 14 0 15,-5 4 0-15,-6 1-4 16,-9 2 0-16,-8 1-4 16,-4-9 1-16</inkml:trace>
  <inkml:trace contextRef="#ctx0" brushRef="#br1" timeOffset="151237.595">13084 8924 16 0,'-3'-15'8'0,"3"7"0"16,-3 2 9-16,0 9-17 0,-3 5 0 16,-6 5 1-16,-9 8 1 15,-6 16-2-15,-2 16 0 16,2 13 1-16,6 8 0 15,6-7-3-15,15 1 1 16,12-7-6-16,15-5 1 16</inkml:trace>
  <inkml:trace contextRef="#ctx0" brushRef="#br1" timeOffset="155085.6133">17685 10467 11 0,'-2'0'5'0,"4"-3"2"0,-2 3 5 16,0 0-9-16,0 0 0 15,0 0 1 1,0 0 1-16,0 0-5 0,0 0 1 16,0 0 3-16,0 0 1 15,0 0-1-15,0 0 1 16,0 0-2-16,0 0 1 16,0 0-2-16,0 0 0 15,0 0-1-15,3 0 0 16,3 0-1-16,0 0 1 15,0 0-1-15,3 0 1 16,3 0 0-16,3 0 0 16,0 0-1-16,3 0 1 0,-3 0-1 15,-3 0 1-15,-3 0-1 16,-4-2 0-16,1 2 0 16,0 0 0-16,-6 0 0 0,0 0 1 15,0 0-1-15,-6 0 1 16,-3 0 0-16,-2 0 0 15,-4 0 0-15,3-3 0 16,-3 3-1-16,6 0 1 16,0-3-1-16,0 1 1 15,3-1-1-15,0 3 0 16,3 0-1-16,0 0 1 16,0 0-2-16,0 0 1 0,3 0-4 15,0 3 0-15,0-1-5 16,0 4 1-16,3 2-3 15,-3 0 1-15</inkml:trace>
  <inkml:trace contextRef="#ctx0" brushRef="#br1" timeOffset="155737.3982">18111 10483 17 0,'0'2'8'0,"0"-4"-5"16,0 2 11-16,0 0-12 16,0 0 0-16,0 0 2 15,0 0 0-15,0 0-4 16,0 0 0-16,0 0 3 16,0 0 1-16,0 0-2 0,0 0 1 15,0 0-1-15,6 0 0 16,0 0-1-16,0 0 1 15,0 0-1-15,0 2 1 16,3 1-1-16,0-3 0 16,0 3-1-16,-3-1 1 15,3-2-1-15,0 0 0 16,5 3 0-16,-2 0 0 16,-3-3 0-16,-3 0 1 0,0 0-1 15,-3 0 0-15,-3 0 1 16,0 0 0-16,-3 2 0 15,-3-2 0-15,-3 0 0 16,3 0 0-16,-3 0 0 16,0 0 1-16,-2 0-2 15,-1-2 1-15,3-1-1 16,0 0 1-16,0 3-1 16,0-2 1-16,3 2-2 15,0 0 1-15,3 0-1 16,0 0 1-16,3 0-4 15,0 0 1-15,6 0-4 16,3 0 1-16,0-3-5 16,3 3 0-16</inkml:trace>
  <inkml:trace contextRef="#ctx0" brushRef="#br1" timeOffset="156424.8934">17066 10488 10 0,'3'0'5'0,"0"0"5"16,-3 0 0-16,0 0-9 15,0 0 1-15,0 0 2 16,0 0 0-16,0 0-5 16,3 0 1-16,0 3 3 15,3-1 0-15,3 1 0 16</inkml:trace>
  <inkml:trace contextRef="#ctx0" brushRef="#br1" timeOffset="158954.2773">17040 10522 19 0,'-3'0'9'0,"-6"-2"-3"16,6 2 9-16,0 2-14 16,-3-2 1-16,0 3 0 15,3-3 1-15,0 5-4 16,0-5 0-16,3 3 3 15,0-3 0-15,3 3 0 0,3-3 0 16,3 0-1-16,3 0 1 16,0 0 0-16,2 0 0 15,4-3-1-15,0 3 1 16,0-3-1-16,-3 3 0 16,-3 0-4-16,-3 0 1 15,-3 0-7 1,-6 0 1-16,-3 8-1 0,-3-5 0 15</inkml:trace>
  <inkml:trace contextRef="#ctx0" brushRef="#br1" timeOffset="159548.0322">17543 9237 16 0,'-3'2'8'0,"0"-4"-3"16,3-4 13-16,-3 6-16 15,3 0 1-15,-3-2 3 16</inkml:trace>
  <inkml:trace contextRef="#ctx0" brushRef="#br1" timeOffset="162147.7778">17441 9197 18 0,'-3'-5'9'0,"6"15"-4"0,-3-10 9 16,0 0-12-16,0 0 0 15,0 3 1-15,0-8 0 16,0-1-4-16,0 1 1 16,0-6 2-16,6-2 1 15,3 0-1-15,3-3 0 0,3-2-1 16,3-1 1-16,0 3-1 15,0 0 0-15,3 6-1 16,-4 2 0-16,1 2 0 16,-3 9 1-16,0 5-2 15,-3 3 1-15,-3-1 0 16,-3 6 1-16,-6 3-1 0,-3-1 0 16,0 3 0-16,-3-2 1 15,-3 2 0-15,0-2 0 16,0-6-1-16,0 0 1 15,0-2 0-15,0-1 0 16,3 1-1-16,0-3 1 16,3-3-1-1,0-2 0-15,0-1 0 16,3-2 0-16,3-5 0 16,3 2 0-16,0 1 0 15,3-4 0-15,0 4 0 16,3-4 0-16,0 4-1 15,0 4 1-15,0 1-1 0,0 2 1 16,0 9-1-16,0-4 1 16,2 1-1-16,-2 2 1 0,-3 5 0 15,-3 4 0-15,0-6 0 16,-6-3 0-16,-3 0 0 16,-3 0 0-16,0 0 1 15,-3-2 0-15,-6 0 0 16,-2-3 1-16,-4-3-1 15,-3-5 0-15,0-3-2 16,3-2 1-16,6 0-4 16,4 2 0-16,5 0-5 15,6 3 1-15,0 0-2 16,6 3 0-16</inkml:trace>
  <inkml:trace contextRef="#ctx0" brushRef="#br1" timeOffset="163205.3917">17206 11168 13 0,'-3'-8'6'0,"6"11"4"31,-3-3 9-31,0-6-17 16,3 1 0-16,-3-3 3 15,3-2 0-15,0-4-6 16,3-4 1-16,0-3 3 0,3-3 1 16,3-5-1-16,3-3 0 15,0 0-2-15,0-5 1 16,-1 0-1-16,1-5 0 15,-6 0-1-15,3-3 0 16,0 2 0-16,-3 6 0 16,-3 3 0-16,-3 7 0 15,0 6 0-15,-3 3 1 0,-3 4-1 16,0 4 1-16,-3 2-1 16,-3 8 1-16,-6 3-1 15,3 5 0-15,-3 2 0 16,-2 6 0-16,-1 2-1 15,3 1 0-15,3 0 1 16,0-1 0-16,3-2-1 16,3-3 1-16,0-2-1 15,3-3 1-15,3-3 0 16,3-10 1-16,9-3-1 16,3-5 0-16,6-9 0 15,3-4 0-15,-1-1 0 16,1 1 1-16,0 2-1 15,-6 0 0-15,-3 3 0 16,-3 5 1-16,0 3-1 0,-3 3 1 16,-1 4-1-16,-2 6 1 15,0 6 0-15,3 4 0 16,0 1 0-16,0 5 0 16,3 7-1-16,0-4 1 15,3-1-3-15,0 1 0 16,3-1-9-16,-1 1 1 15</inkml:trace>
  <inkml:trace contextRef="#ctx0" brushRef="#br1" timeOffset="166718.7165">19013 10427 7 0,'6'-8'3'0,"0"0"2"0,-6 8 4 15,0 0-7-15,0 0 0 16,0 0 2-16,6 0 0 15,-3 0-4-15,6 3 0 16,-3 0 4-16,0 2 0 16,-3 0 0-16,3 1 1 15,0-1-1-15,3 0 0 16,2 3-1-16,7-3 0 16,3 1-1-16,3-1 0 15,3-2-2-15,-3-1 1 16,-4 1-4-16,-2-3 0 15,0 3-6-15,-3-1 1 16</inkml:trace>
  <inkml:trace contextRef="#ctx0" brushRef="#br1" timeOffset="167106.4002">19564 10475 12 0,'0'3'6'0,"3"-3"5"16,-3 0 0-16,0 0-10 0,0 0 1 15,0 0 1-15,0 0 0 16,0 0-4-16,6 0 1 16,3 2 2-1,2-2 0-15,4 0-1 0,3 0 0 0,3 0-2 16,0 0 0-1,-3 0-4-15,0 0 0 16,-4 0-2-16,1 3 0 16</inkml:trace>
  <inkml:trace contextRef="#ctx0" brushRef="#br1" timeOffset="167412.2205">20094 10533 13 0,'-9'3'6'0,"21"-1"0"15,-12-2 10-15,0 0-15 16,0 0 1-16,5 0 1 16,4-2 0-16,6-1-4 15,0 3 1-15,3 0 1 0,3 0 1 16,3-8-4-16,2 3 0 0,1 0-5 16,-3 2 1-16</inkml:trace>
  <inkml:trace contextRef="#ctx0" brushRef="#br1" timeOffset="168392.2805">19665 9173 9 0,'-9'-8'4'0,"3"16"6"16,6-8 0-16,-3-3-7 0,3 1 1 31,0 2 1-31,0 0 1 16,0 2-6-16,0-2 0 15,0 0 4-15,0 0 1 0,0 0-2 16,0 0 1-16,6-5-2 16,3 0 1-16,3-6-3 15,3 3 1-15,0-2-1 16,-1 2 1-16,1 0-1 16,-3 3 1-16,0-1-2 15,0 6 1-15,-3 3 0 16,-3 0 0-16,-3 5 0 15,-6 5 0-15,0 3 0 0,-3 0 0 16,3-1 0-16,-3 1 0 16,-3 0 0-16,0-3 1 15,0-2-1-15,3-3 1 16,0 0-1-16,3-6 1 16,0 4-1-16,0-1 1 15,3-5-1-15,0 0 1 16,6-5-1-16,0-1 0 15,0 1-1-15,0 3 1 0,0 2-1 16,0-3 1-16,3 3 0 16,0 0 0-16,0 5-1 15,0 3 1-15,0 0 0 16,-3 8 0-16,0-5-1 16,0 2 1-16,-3 0 0 15,-3 0 0-15,-3 0 0 16,0 3 0-16,-3-2 0 15,0-1 1-15,-3-5-2 16,0 2 0-16,0-7-2 16,0 2 0-16,3-2-3 15,-6-3 0-15,6-5-4 16,0-6 1-16</inkml:trace>
  <inkml:trace contextRef="#ctx0" brushRef="#br1" timeOffset="168657.9331">19832 9020 16 0,'3'-6'8'0,"3"6"-3"0,-1 0 11 16,1 0-13-16,3 6 0 15,3-1 0-15,6 3 1 16,0 5-5-16,-3 0 0 15,3 8 3-15,-3 6 1 16,-3 5-1-16,-4-1 0 0,-2 1-2 16,-3-3 0-16,-3 0-2 15,-3 1 1-15,-3-7-7 16,-2-4 1-16,-7 2-2 16,0-8 1-16</inkml:trace>
  <inkml:trace contextRef="#ctx0" brushRef="#br1" timeOffset="168952.0816">19382 9049 12 0,'-15'13'6'0,"-6"32"4"15,15-27 8-15,1 14-18 16,-1 8 0-16,0 2 1 0,0 3 0 16,3-5-2-16,6-6 0 15,9-5-3-15,5-7 0 16,10-9-2-16,0-5 1 15</inkml:trace>
  <inkml:trace contextRef="#ctx0" brushRef="#br1" timeOffset="169480.293">17861 8977 10 0,'-6'-5'5'0,"12"2"1"0,-6 3 6 0,3-2-10 0,3 2 0 15,3-6 2-15,0 9 1 16,6 0-6-16,0 7 0 16,3 11 4-16,-4 11 0 15,-2 11-3-15,-3 4 0 16,-6-2-5-16,-3-5 1 15,-6 2-3-15,-3-2 1 16</inkml:trace>
  <inkml:trace contextRef="#ctx0" brushRef="#br1" timeOffset="169808.5489">17171 8776 11 0,'-3'8'5'0,"-6"42"5"15,3-28 6-15,-9 7-15 16,-6 18 0-16,0 17 1 0,3 13 0 16,3 2-3-16,6-8 0 15,9 1 2-15,18-11 0 16,18-3-7-16,27-3 1 16,14 1-1-16,-3-22 1 15</inkml:trace>
  <inkml:trace contextRef="#ctx0" brushRef="#br1" timeOffset="172287.3086">12849 12684 4 0,'0'-5'2'0,"0"15"0"0,0-10 3 16,0-5-4-16,3 2 1 16,-3 3 1-16,3-5 0 15,2 3-4-15,1-1 0 16,0 3 3-16,3 0 0 0,0 0-2 16,3 0 1-16,3 0-1 15,3-3 1-15,0 1-1 16,-3 2 0-16,0-3 0 15,-4 3 0 1,-2-3 0-16,0 3 0 16,-3 3 0-16,-6-3 0 15,0 0 0-15,0 3 0 0,-3-1 1 16,0 1 0-16,-3-3 0 16,-3 3 0-16,-2-3-1 15,-4 2 1-15,-3 1 0 16,0-3 0-16,0 2-2 0,0-2 1 15,3 0 0-15,3-2 1 16,3 2-1-16,4 0 0 16,2-3-2-16,6-2 1 15,5-3-2-15,7 5 0 16,3-2-1-16,6 0 0 16</inkml:trace>
  <inkml:trace contextRef="#ctx0" brushRef="#br1" timeOffset="173142.4169">13483 12676 8 0,'-6'5'4'0,"6"-10"-2"16,0 8 7-16,0-3-9 15,0 0 0-15,0 0 2 16,0 0 1-16,6 0-4 16,0-3 0-16,-1 1 2 15,1 4 1-15,3-7-1 16,3 2 1-16,3-2-2 15,6 2 1-15,-6 1-1 16,0 2 1-16,-3 0-2 0,0 0 0 16,-6 2 1-16,-6-2 0 15,-6 6-1-15,-3-1 0 16,-6 0 0-16,-3 0 1 16,-3 3 1-16,-3-2 0 15,3-1-1-15,1-5 1 16,2 5-1-16,3-2 1 15,3-3-1-15,3 3 1 0,6-3-3 32,6 2 1-32,6-7-2 0,3 0 0 15,0-1-1-15,3 6 0 16</inkml:trace>
  <inkml:trace contextRef="#ctx0" brushRef="#br1" timeOffset="173655.0926">13929 12708 17 0,'-3'3'8'0,"0"-6"-10"16,3 3 18-16,0 0-17 15,6-3 1-15,3-2 0 16,3 2 0-16,9-5 0 0,6 6 0 16,-1-6-1-16,4 3 1 15,-6-1 0-15,0 6 0 16,-6-2-1-16,-7 4 1 15,-2-2 0-15,-6 0 0 16,-9 0 0-16,-5 0 0 16,-7 0 0-16,-6 3 0 15,0-3 0-15,0 3 0 16,3-3-3-16,1 0 1 16,2 0-3-16,0 7 1 0</inkml:trace>
  <inkml:trace contextRef="#ctx0" brushRef="#br1" timeOffset="175922.4407">13381 14121 7 0,'-3'2'3'0,"3"-7"3"0,0 8 3 16,0-3-6-16,0 0 0 15,0 2 3-15,0-2 0 16,0 0-6-16,0 0 0 16,6 0 6-16,3-2 1 15,3-6-2-15,0-5 0 16,3-3-1-16,3-8 0 16,0-8-2-16,0 0 0 15,-1-5-2-15,4 3 1 16,3 0-1-16,-3-1 1 15,0 3-1-15,-3-2 1 0,-4 8-1 16,-2 4 1-16,-3 4-1 16,-3 2 0-16,0 0-1 15,-3 6 1-15,-3 4-2 16,-3 1 1-16,-3 2-1 16,0 6 1-16,0 5-1 15,0 5 1-15,0 6 0 16,1 2 0-16,-1 8 1 15,3 5 1-15,3 11-1 16,-3 6 1-16,3-1 0 16,0-5 0-16,-3 3 1 15,0 2 0-15,0-3-1 16,-3 6 0-16,0 0 0 16,0 0 0-16,0-3 0 0,3-7 0 15,3-9-1-15,-3-7 1 16,0-4-1-16,3-4 1 15,0-6 0-15,0-5 1 16,0 0-1-16,0-3 1 16,0-2-1-16,0 0 1 15,0-3-1-15,0 0 0 16,0 0-5-16,0 0 1 16,3-3-8-16,0 6 1 0,9-1-2 15,3-10 0-15</inkml:trace>
  <inkml:trace contextRef="#ctx0" brushRef="#br1" timeOffset="176558.531">14093 14295 7 0,'-9'-10'3'0,"12"10"4"0,-3 0-2 0,-3 0-5 0,0 0 1 31,-3 3 2-31,3 2 1 16,0 11-4-16,0-3 0 15,0 3 3-15,3 2 0 16,3 3 0-16,3 1 0 16,0-4-1-16,6 1 1 15,3-6-1-15,0-3 1 16,-1-4-1-16,1-4 0 16,0-4 0-16,3-9 1 0,-3-2-1 15,0-6 0-15,-6 1 0 16,-3-6 0-16,-6 0-1 15,-3-2 1-15,-6-1-2 16,0 1 1-16,-6 7-1 16,-3 4 0-16,-3 1-2 15,-3 4 1-15,1 4-1 16,2 9 1-16,0 5-2 16,3 5 0-16,6 3-5 15,6 8 1-15,6 13-1 16,9-11 1-16</inkml:trace>
  <inkml:trace contextRef="#ctx0" brushRef="#br1" timeOffset="179549.0381">14584 14076 10 0,'0'2'5'0,"3"9"2"0,-3-11 5 16,0 0-10-16,0 0 0 15,3 0 3-15,0 0 0 0,-3 0-6 16,6-5 1-16,0-6 4 16,0-2 1-16,3-8-2 15,-3-6 1-15,3-7-2 16,2 0 1-16,4-1-1 16,3 1 1-16,3-1-3 15,3 4 1-15,0-1-1 16,-4 5 1-16,1 6-1 15,-6 5 1-15,0 3-1 0,-6 3 0 16,0 2 0-16,-3-3 1 16,0 3-1-16,-3 3 0 15,-3 5-1-15,0 0 0 16,0-3 0-16,-3 0 0 16,3 6 0-16,-3 2 0 15,0 3 1-15,0 6 0 16,0 4 0-16,-3 6 1 15,0 10 0-15,0 11 1 0,0 0-1 16,-3 8 0-16,0-8 0 16,3 0 0-16,0-2 0 15,0-1 0-15,3-5 0 16,3-3 0-16,0-7 0 16,0-3 0-16,3-3 0 15,0-5 0-15,0-3 0 16,0-3 0-16,-3 1 0 15,0-6 1-15,0 1 0 16,0-4 0-16,0-2 0 16,0 3 0-16,0-3-1 15,0-5 1-15,0-1-5 16,0 1 0-16,0 0-8 16,3-1 1-16,3 6-3 15,-6 0 0-15</inkml:trace>
  <inkml:trace contextRef="#ctx0" brushRef="#br1" timeOffset="180569.6">17522 13761 9 0,'-3'-8'4'0,"3"-3"6"16,0 11-1-16,0 0-8 15,0 0 0-15,0 0 1 16,3 3 1-16,0 0-3 0,3 5 0 16,0 0 3-16,3 2 0 15,3 6-1-15,2 11 1 16,4 2-1-16,3 8 1 16,3 0 0-16,6 5 0 15,2-8 0-15,1 1 0 16,0 2-1-16,-3-3 0 15,-4-2-1-15,-2-3 1 16,-3-5-2-16,-3-3 1 0,-3-2-1 16,0-6 1-16,-6-3 0 15,0-2 1-15,-3 0-3 16,-4-2 1-16,1-4-3 16,-3-2 1-16,0 0-5 15,-3-5 1-15,3-3-5 16,-2 0 1-16</inkml:trace>
  <inkml:trace contextRef="#ctx0" brushRef="#br1" timeOffset="180921.4751">17947 13676 6 0,'-17'6'3'0,"-7"23"6"16,12-19-3-16,-12 6-3 16,-6 13 1-16,-2 14 1 15,-7 4 1-15,3 9-8 0,3-11 1 16,4-3 5-16,2-5 0 15,3 3-2-15,3-6 1 16,0-2-2-16,3-3 1 16,4-5-1-16,2-3 1 15,3-5-4-15,0-3 1 16,3-2-4-16,6-3 1 16,6-3-3-16,6-2 0 15</inkml:trace>
  <inkml:trace contextRef="#ctx0" brushRef="#br1" timeOffset="181327.7456">18513 13491 10 0,'3'-16'5'0,"6"19"-3"16,-6 2 5-16,-3 3-4 16,0 5 0-16,0 11 2 15,-3 5 0-15,0-5-6 16,-3 8 0-16,0 7 5 16,0 6 0-16,0 8-1 15,0 6 1-15,0-4-1 0,3 1 1 16,-3-14-1-16,3-2 0 15,-3-3-1-15,3-3 1 16,0-5-1-16,0-5 0 16,0-3-1-16,0-5 0 15,0-3 0-15,3-2 0 16,0-3 0-16,0 0 1 16,0-6-3-16,6-2 0 15,0 0-4-15,3-5 0 16,6-3-6-1,0-5 1-15</inkml:trace>
  <inkml:trace contextRef="#ctx0" brushRef="#br1" timeOffset="181848.8074">18823 13679 10 0,'-6'-13'5'0,"9"7"-4"16,-3 6 0-16,0-2-1 16,-3 2 1-16,0 5 1 0,-3 3 0 15,0 5-1-15,0 6 1 16,-3 2 1-16,0 5 0 0,3 9 1 16,-3 7 0-16,3 0-1 15,0 1 0-15,3-1-2 16,3-5 1-16,3 0-1 15,3-2 1-15,3-4-1 16,0-2 0-16,3-5 0 16,3-3 0-16,6-2 1 15,2-6 0-15,7-5 0 16,6-5 0-16,0-3 0 16,2-8 0-1,1-3 0-15,6-5 0 16,-4-2-2-16,-2-9 1 15,-9-4-1-15,-6-14 1 16,-7-8-1-16,-5 2 1 0,-6 1-1 16,-15 3 0-16,-6 4-1 15,-8 4 1-15,-4 7-1 16,-3 3 0-16,0 5-1 16,1 0 1-16,-1 6-2 15,0 2 1-15,6 2-2 16,3 7 1-16,4 1-3 0,2 4 1 15,0-1-2-15,6 0 0 16</inkml:trace>
  <inkml:trace contextRef="#ctx0" brushRef="#br1" timeOffset="182165.7229">19120 13351 11 0,'-3'-3'5'0,"15"-2"4"16,-12 5 6-16,3-3-14 16,-3 3 0-16,9 0 1 15,3 0 0-15,3 3-2 16,9-3 0-16,-1 3 1 15,4-1 1-15,3-2-1 0,3 0 1 16,-1 0-1-16,-2 0 0 16,-3 0-2-16,-6 0 0 15,-6 0-3-15,-6 0 0 16,-9 0-3-16,-6 6 1 16</inkml:trace>
  <inkml:trace contextRef="#ctx0" brushRef="#br1" timeOffset="183136.1192">19683 13338 13 0,'-3'2'6'0,"9"-2"6"15,-6 0 8-15,0 0-16 16,0 0 0-16,3-5 2 16,3-3 1-16,0 0-9 0,3-2 0 15,-3-6 5-15,2 0 1 16,1-3-3-16,0 6 1 15,0-5-1-15,0-1 0 16,0-5-1-16,0 0 1 16,-3 3-1-16,0 0 1 15,0 5-1-15,-3 6 0 16,0-1-1-16,0 0 1 16,-3 6-1-16,0 2 0 15,-3 9-1-15,0 2 1 0,0 2 0 16,0 9 0-16,0-3 0 15,0 0 1-15,0 5 0 16,0 5 0-16,3 3 0 16,0 0 1-16,3 6 0 15,0-3 0-15,0 5-1 16,3-6 0-16,0-2 1 16,0-2 0-16,-3-6 0 15,3-8 0-15,0-5 1 16,3-5 0-16,0-6-1 15,2-5 1-15,-2-5-1 16,3-8 1-16,0-3-1 16,3-2 0-16,-3-3-1 15,0-1 0-15,0 4-1 16,-3 2 1-16,0 8-1 16,-3 3 1-16,0 2-1 15,-3 1 0-15,-3 2-1 0,0 3 1 16,0 2-1-16,-3 6 1 15,3 2-1-15,0 3 1 16,-3 2 0-16,3 4 0 16,0 2 1-16,3-1 0 15,0 4 0-15,2 2 0 16,1 6 0-16,3-4 0 16,0 1 0-16,0-3 1 15,9-2 0-15,6-3 1 0,6-8-1 16,-4-3 0-16,4-5 0 15,-3-8 1-15,3-8-1 16,-3-2 1-16,-7-1-1 16,-2-2 0-16,-6-5-1 15,-6-4 0-15,-6-1-1 16,-6 7 1-16,-6-3-1 16,-6 1 0-16,-2 5-1 15,-7 0 1-15,0-1-1 16,3 9 1-16,3 5-3 15,0 3 1-15,4 2-2 16,-1 9 0-16,0 7-4 16,3-3 1-16,-3 12-2 15,-3 1 1-15</inkml:trace>
  <inkml:trace contextRef="#ctx0" brushRef="#br1" timeOffset="188157.65">15456 13732 13 0,'-3'-8'6'0,"-3"5"1"16,3 3 7-16,-3 3-13 15,-3 0 1-15,-3 5 1 0,-3 2 0 16,-2 1-3-16,-4 2 0 16,3 3 2-16,-3 8 1 15,3-3-1-15,0 3 0 16,3-1 0-16,1 1 0 15,-1 3 0-15,0-1 1 16,6 1-1-16,0 2 1 16,0-8-1-16,0 3 1 15,3-3-2-15,0-3 1 16,6 4-1-16,0-4 0 0,3-2 0 16,3 0 0-16,6-3-1 15,0-2 1-15,3-1 0 16,6-2 1-16,-3 0-2 15,2 0 1-15,4-3 0 16,-3 1 0-16,6-1 0 16,0-2 0-16,5-3-1 15,-2-3 1-15,0-2 0 16,0-6 1-16,2 0-1 16,1-2 0-16,0-3 0 15,-3 3 0-15,-1 0 0 16,-5 0 1-16,-3-3-2 15,-3-3 1-15,-6-2 0 16,-3-3 0-16,0-5-1 16,-6-3 1-16,-3-2-1 15,-3 2 0-15,-3 3 0 16,0 3 1-16,-3-1-1 16,0 3 0-16,0 1 0 0,-3-1 1 15,0 5-1-15,0 3 0 16,-3 3-1-16,-3 0 1 15,4 2-1-15,-1 3 1 16,3 3-1-16,0 2 1 16,-6 3 0-16,-3 3 0 15,-3 0-1-15,1-1 1 16,-1 4 0-16,6-1 0 0,0 3 0 16,3 0 0-16,0 0-1 15,0 0 1-15,1 0 0 16,-1 0 0-16,-3 0 0 15,0 0 0-15,-3-1 0 16,0-1 0-16,0 4 0 16,4-2 0-16,-1 3 0 15,-3 5 0-15,6 0 0 16,3-3 0-16,3 5 0 16,0-4 0-16,3-1 0 15,0 0 0-15,3-2 0 16,0 2 0-16,0 0 0 15,3 3 0-15,0 0 0 16,-3 2 0-16,3 1 0 16,0-3 0-16,0 2 0 15,0-7 0-15,0-1 0 16,3 1 0-16,0-3 0 0,3 3 0 16,0-1 0-16,0 1 0 15,0-1 0-15,3-2 0 16,0 3 0-16,0-3 0 15,3 2 0-15,3-2 0 16,-3 0 0-16,3 0 1 16,-1 0-1-16,4 0 1 15,0 0-2-15,0 0 0 16,0 0-9-16,6 5 1 16,-1 14-4-16,-8-9 0 0</inkml:trace>
  <inkml:trace contextRef="#ctx0" brushRef="#br1" timeOffset="200864.4234">12125 15774 16 0,'-6'-5'8'0,"3"8"-3"16,3-3 8-16,0 0-11 15,0 0 1-15,0 0 1 16,0 0 0-16,3 2-5 16,-3 1 0-16,0 0 3 15,0 2 1-15,0-2-1 16,3-3 1-16,3 0-1 16,6-3 1-16,9 3-1 15,12-8 1-15,-1 0-1 16,4-2 1-16,6-1-2 0,0 3 1 15,-1 0-1-15,-5 0 1 0,-3 3-1 16,-7 2 0-16,-5-2-1 16,-3 2 0-16,-3 3 0 15,-6-2 1-15,0-1-1 16,-3 3 0-16,-6 0 0 16,-3 0 0-16,-6 0 0 15,-6 0 1-15,-6 0-3 16,-6 0 1-16,1 3-4 15,2 5 1-15,3 0-7 16,3 2 1-16,0-2-1 16,3 3 1-16</inkml:trace>
  <inkml:trace contextRef="#ctx0" brushRef="#br1" timeOffset="201386.1774">12093 16055 20 0,'0'-5'10'0,"3"-1"-9"16,-3 6 19-16,0 0-19 16,0 0 1-16,0 0 0 15,5-2 1-15,1-4-3 0,3 6 0 16,3-2 2-16,6 2 1 15,9-6-1-15,6 4 1 16,-1-3-1-16,10-1 1 31,0 1-1-31,-1 2 0 0,-2 1-2 0,-6 2 1 16,-3 0-1-16,-7 0 1 16,-5 0-1-16,-3 0 0 15,-3 0 0-15,-3 0 0 16,-3 0 0-16,-3 0 0 0,-3 0 0 15,-6 0 0-15,-6 0-1 16,-3 0 1-16,-9 0-4 31,-2 2 1-31,-4 1-7 0,-9 2 0 0</inkml:trace>
  <inkml:trace contextRef="#ctx0" brushRef="#br1" timeOffset="202023.2387">12110 16309 19 0,'-6'-3'9'0,"3"-2"-1"0,3 5 8 0,0 0-15 16,0 0 1-16,0 0 2 16,0 0 0-16,0 0-4 15,0 3 0-15,0-3 3 0,0 0 1 16,6 0-1-16,0 2 1 15,3 1-1-15,6 0 0 16,6-3-1-16,12-3 1 16,0 0-2-16,8-2 1 15,7 5-1-15,-1-3 0 16,1 1-1-16,-6 2 0 16,-4 0 0-16,1 2 1 15,-9 4-1-15,0-1 0 0,-7-2-1 16,-2-1 1-16,-3-2 0 15,-6 5 1-15,-6-2-1 16,-6-3 0-16,-6 0 0 16,-6 0 0-16,-3 0 0 15,-6 0 1-15,1 0-1 16,-4 0 0-16,-3 5 0 16,-3-2 0-16,0-3 0 15,1 0 0-15,2 5 0 16,6-2 0-16,0 0-1 15,3-3 1-15,6 0-1 16,4 0 0-16,2 0-1 16,3-3 0-16,3-5-4 15,3 5 1-15,3 6-7 16,5-3 1-16</inkml:trace>
  <inkml:trace contextRef="#ctx0" brushRef="#br1" timeOffset="202908.5065">13983 16105 14 0,'-3'-2'7'0,"6"2"6"15,-3 0 2-15,0 0-12 0,6-3 0 16,-3-2 4-16,6-1 1 16,2-2-8-16,7-5 0 15,3-3 6-15,3-2 0 16,0-3-1-16,0-9 1 16,2-1-2-16,-2-6 0 15,0-6-3-15,0 4 1 16,-3 7-1-16,-4 3 1 15,-2 5-2-15,-3 3 0 0,-3 8-1 16,0 2 1-16,-3 3-1 16,-3 0 0-16,-3 8-1 15,0 5 0-15,-6 11 0 16,-3 16 1-16,-6 8 0 16,0 5 0-16,1 8 0 15,2 5 1-15,3 3 0 16,3 2 0-16,6 1 0 15,3-9 1-15,3-2-1 16,3-8 0-16,0-10 0 16,-1-1 1-16,-2-13-2 15,0-5 1-15,-3-3-6 16,0-5 1-16,0-5-7 16,-3 2 0-16</inkml:trace>
  <inkml:trace contextRef="#ctx0" brushRef="#br1" timeOffset="203236.6807">14593 16383 28 0,'9'19'14'0,"0"-9"-11"0,-3-10 19 15,0 8-20-15,0-3 0 0,0-2 2 16,2 2 0-16,1-5-5 16,0 0 1-16,3-5 3 15,0 2 1-15,-3-10-2 16,0 5 1-16,-3-5-2 16,-3-6 1-16,-3 4-1 15,-6-4 0-15,-3 0-3 16,0 4 1-16,0 4-4 15,-3 3 0-15,-3 13-6 16,3 1 1-16,-2 2-2 16,5-6 1-16</inkml:trace>
  <inkml:trace contextRef="#ctx0" brushRef="#br1" timeOffset="203792.0719">15132 16050 27 0,'-3'-6'13'0,"3"6"-10"15,0 0 25-15,0 0-26 16,0 0 1-16,3-8 2 15,0 6 0-15,3-4-6 16,-1-1 1-16,4 1 5 0,3-4 0 16,0-4-2-16,0-1 1 15,0-7-1-15,3-1 0 16,3-7-1-16,-3-1 0 16,-3 2-1-16,-1-3 0 15,1 11-1-15,0 2 0 16,0 3 0-16,-3 3 0 15,-3 0-1-15,0 8 0 16,-3-1 0-16,-3 9 0 16,0 5 0-16,-3 13 0 0,0 5 0 15,-3 14 0-15,0 0 1 16,0-3 0-16,0 3-1 16,3 2 1-16,3 3 0 15,0 5 0-15,6-2 0 16,0-3 1-16,0-8-1 15,0-3 1-15,0-7-1 16,-3-9 1-16,0 1 0 16,-3-9 1-16,3 3-2 0,-3-5 0 15,0-5-5-15,0-3 0 16,0 0-7-16,0 0 0 16,0 0-3-16,-3-8 1 15</inkml:trace>
  <inkml:trace contextRef="#ctx0" brushRef="#br1" timeOffset="204071.2325">15638 16005 28 0,'0'-11'14'0,"9"19"-12"15,-6-8 25-15,-1 0-26 16,7-3 1-16,0 3 0 0,3 3 0 15,0 5-3-15,3 3 1 16,3 4 1-16,3 4 0 16,0 5-1-16,-1 2 1 15,1 1-1-15,0-1 1 16,0 1 0-16,0-9 0 16,0 1-3-16,-7-9 1 15,-2 1-5-15,0-3 1 16,-3 0-6-16,0-6 1 15</inkml:trace>
  <inkml:trace contextRef="#ctx0" brushRef="#br1" timeOffset="204349.4538">15944 15968 19 0,'-18'-8'9'0,"0"29"-4"32,10-19 10-32,-1 4-14 0,-3 2 1 15,-6 8 0-15,-3 5 1 16,-3 5-4-16,0 6 0 16,1 0 2-16,2 2 1 0,3 0-1 15,3-4 0-15,0-7-1 16,6-1 0-16,3-7-4 15,3-4 0-15,6-3-3 16,9-5 0-16</inkml:trace>
  <inkml:trace contextRef="#ctx0" brushRef="#br1" timeOffset="204702.0839">16325 15708 28 0,'0'-8'14'0,"0"14"-16"15,0-4 24-15,3 9-21 16,0 10 1-16,0 8 2 16,-3 8 0-16,-3 6-4 15,3-1 0-15,-3 5 3 16,3-2 1-16,-3 6-1 15,3-6 0-15,0 0-1 16,0-8 1-16,0-6-2 16,0-7 1-16,0 0 0 15,0-11 0-15,0-2-3 16,3-6 0-16,3-5-4 16,0-2 0-16,0-6-6 0,3-6 0 31,9-15-2-31,3 5 0 15</inkml:trace>
  <inkml:trace contextRef="#ctx0" brushRef="#br1" timeOffset="205078.2839">16709 15780 24 0,'-6'-13'12'0,"3"20"-16"15,0-4 23-15,-3 5-18 16,-6 5 1-16,-2 8 0 15,-4 6 0-15,0 2-3 16,0 0 1-16,3 3 2 16,3 2 0-16,3 3 0 15,6-2 0-15,9 4 1 16,6-4 0-16,9-1 0 16,9-5 1-16,2-2-1 15,13-11 0-15,6-8 0 16,-7-14 0-16,1-7 0 0,-3-6 1 15,2-4-2-15,-5-6 1 16,-6-3-1-16,-9-3 1 16,-10-10-2-16,-14 0 1 15,-8 0-2-15,-7 3 0 16,-15 5-1-16,-12 3 1 16,-2 5-4-16,2 7 0 15,0 4-3-15,4 5 1 0,5 5-4 16,3 8 1-16,6 5-4 15,3 3 0-15</inkml:trace>
  <inkml:trace contextRef="#ctx0" brushRef="#br1" timeOffset="205405.6141">17096 15581 28 0,'-9'-16'14'0,"12"14"-12"16,-3 2 25-16,0 0-25 15,0 0 0-15,6-5 0 16,0 5 0-16,6 0-3 15,0 0 0-15,3 5 2 0,0-3 0 16,0 1-1-16,2 0 0 16,-2 2-4-16,0 0 1 15,3-2-6-15,-3 2 1 16,6-2-2-16,0 0 1 16</inkml:trace>
  <inkml:trace contextRef="#ctx0" brushRef="#br1" timeOffset="205940.7582">17453 15539 22 0,'-3'5'11'0,"0"-5"-8"16,3 0 20-16,0 0-20 16,0 0 1-16,3-5 1 0,3 2 1 15,0-2-7-15,0 5 0 16,3-5 6-16,0-3 0 16,0-5-2-16,3-1 0 15,-3-4-1-15,3-6 0 16,0 0-1-16,0 0 0 15,-4-2-1-15,1 7 1 16,0-2-1-16,-3 3 0 16,0 2 0-16,-3 5 0 0,0 3-1 15,-3 11 1-15,-3 2-1 16,0 9 0-16,-3 9 0 16,0 4 0-16,0-1 0 15,0 6 0-15,0-11 0 16,1 8 1-16,-1-5 0 15,3 5 0-15,0-5 0 16,3 5 0-16,0-8 0 16,3-5 1-16,3-3 0 15,0-2 0-15,2-6-3 16,1-2 1-16,0-6-4 16,3-2 0-16,0-6-5 15,-3 1 0-15,0-1-2 16,3-2 0-16</inkml:trace>
  <inkml:trace contextRef="#ctx0" brushRef="#br1" timeOffset="206315.7077">17712 15425 26 0,'-3'0'13'0,"3"-2"-17"0,0 2 25 15,0 2-22-15,-3 3 1 16,0-2 1-16,0 8 0 31,0 5-1-31,0-3 1 16,3 0 0-16,0 3 1 15,3 0 0-15,3 2 0 0,0 1-1 16,6 2 1-16,6-5 0 16,6-6 0-16,6-2-1 15,-10-2 1-15,4-4-1 16,0-7 1-16,-3-3-1 15,0-2 1-15,0-6-1 16,-4 5 0-16,-2-13 0 16,-6 3 0-16,-6-5-1 15,-6-1 0-15,-6 3-1 16,-3 1 1-16,-11 4-4 16,-10 3 0-16,-3 6-6 15,-3 10 0-15,-8 0 0 16,5 2 0-16</inkml:trace>
  <inkml:trace contextRef="#ctx0" brushRef="#br1" timeOffset="209548.3459">12274 16428 19 0,'0'0'9'0,"0"0"-5"16,0 0 9-16,0 0-12 16,3-8 0-16,3 5 1 15,6-2 1-15,-3 2-4 16,3 1 1-16,0-3 1 16,6 2 1-16,2-2-1 15,7 2 0-15,3-5-1 16,3 8 1-16,5 0 1 15,7 0 0-15,3 0-1 16,-1-3 1-16,-2-5 0 16,0 0 0-16,-13 3 0 15,-2 0 0-15,-6 0-1 0,-6-1 0 16,-6 4-4-16,-9 4 0 16,-6-4-6-16,-6 4 0 15</inkml:trace>
  <inkml:trace contextRef="#ctx0" brushRef="#br1" timeOffset="210060.8043">12027 16018 11 0,'-3'0'5'0,"27"0"7"16,-15 0-2-16,6 0-8 15,0 0 0-15,8 0 2 16,10 0 0-16,6-3-5 15,5 1 0-15,13-4 3 0,3 6 1 16,5-2-2-16,9 2 1 16,-5-3 0-16,-7 3 0 15,-11 0-1-15,-3 0 1 16,-16 0-3-16,-8-3 1 16,-9 3-5-16,-9 3 0 15,-9 0-3-15,-6 5 0 16</inkml:trace>
  <inkml:trace contextRef="#ctx0" brushRef="#br1" timeOffset="210784.0762">12119 16412 13 0,'-6'8'6'0,"3"-8"3"16,3 0 6-16,0 0-13 15,0 0 0-15,0 0 1 16,0 0 0-16,6 0-3 16,3 0 0-16,6 0 3 0,9 0 1 15,9 0-1-15,2-3 1 16,10-2-1-16,6 2 0 16,5 3-1-16,4-2 1 15,2-1-2-15,-5 3 1 16,-7-2-2-16,-8 2 1 15,-9-6-1-15,-3 6 1 16,-10-2-1-16,-5 2 0 16,-3 0 0-16,-6 0 0 0,-6 0-3 15,-6-3 0-15,-3 6-6 16,3-6 1-16,-12 3-2 16,1-8 0-16</inkml:trace>
  <inkml:trace contextRef="#ctx0" brushRef="#br1" timeOffset="211430.2235">12075 15761 16 0,'-6'6'8'0,"6"-14"-4"16,0 8 11-16,0 0-13 15,0 0 0-15,0 0 2 16,0 0 0-16,6-3-4 0,3-2 0 16,0 2 3-16,2-2 1 15,10 2-1-15,9-2 0 16,6-3-1-16,5 3 0 16,16-1 0-16,3 1 0 15,2 2-1-15,6 1 1 16,1 2-2-16,-10 0 1 15,1-3-1-15,0 3 1 16,-7 0-1-16,-5 0 1 16,-10 0-1-16,-8 0 0 0,-9 0 0 15,-9 0 1-15,-9 5-1 16,-9-2 0-16,-9 5-4 16,-3-3 0-16,-3 6-6 15,-2 7 0-15</inkml:trace>
  <inkml:trace contextRef="#ctx0" brushRef="#br1" timeOffset="217059.5009">13027 15227 15 0,'3'-8'7'0,"12"-3"2"0,-9 6 7 0,-3 2-15 15,0 1 1-15,0-1 0 16,0 3 1-16,-3 0-4 16,0 0 1-16,0 0 2 15,3 3 0-15,-3-1 0 16,0 1 0-16,0 0 0 16,0-1 0-16,0 1 0 15,0 2 0-15,0 0-1 16,0 3 1-1,-9 16-1 1,-3 3 1-16,0-3 0 16,-3 2 0-16,-3-2-1 15,1 0 1 1,-1-1-1-16,0 4 1 0,-3-9-1 16,-3 9 0-16,0 7-1 15,-2 6 1-15,-10 15-1 16,-9 14 1-16,-5 0 0 15,-10 13 0-15,-2 0 0 16,-1 16 0-16,6-3 0 16,1-13 0-16,-1-10 1 15,7-9 0-15,8-2-1 16,3-8 1-16,10-8 0 16,5 0 0-16,3-8-1 15,3 0 1-15,3-5-2 16,3-3 1-16,3-8-1 15,3-2 1-15,1-6 0 16,2 3 0-16,0-8 0 16,0-3 0-16,0-2 0 15,0-1 1-15,0 1-1 16,0-6 0-16,0 3 0 0,0-2 0 16,0-1-1-16,3-2 0 15,0-3 0-15,0 8 0 16,0 0 0-16,0-3 1 15,0 3-2-15,0-5 1 16,0 5-1-16,-3 0 1 16,3 5-1-16,0-10 1 15,0 5-1-15,0 0 1 16,0 0 0-16,0 5 0 16,-3-5-1-16,3 0 0 0,-3 3-7 15,-3 10 0-15,0 11-7 16,-6-8 1-16</inkml:trace>
  <inkml:trace contextRef="#ctx0" brushRef="#br1" timeOffset="227371.712">11655 15057 11 0,'-3'0'5'0,"0"8"6"15,3-8 6-15,0 0-16 16,0 0 1-16,3-2 1 0,3 2 1 16,6 0-5-16,6 0 0 15,9 0 3-15,5 0 0 16,1-3-1-16,3 0 0 15,2 6-3-15,-11-3 1 16,6 0-3-16,-6 0 0 16,-6-3-3-16,-7 6 0 15</inkml:trace>
  <inkml:trace contextRef="#ctx0" brushRef="#br1" timeOffset="227571.8969">11545 15187 11 0,'0'5'5'0,"27"-2"6"15,-15-3 4-15,2 0-12 0,7-3 0 16,12 1 1-16,6-1 0 16,2-2-6-16,-2-1 1 15,-3 4-2-15,-6 2 1 0,-1 2-5 16,-5-2 1-16</inkml:trace>
  <inkml:trace contextRef="#ctx0" brushRef="#br1" timeOffset="228515.9074">12155 14878 12 0,'-3'-24'6'0,"9"-3"6"16,-3 22 6-16,0 0-13 16,0-3 0-16,3 0 2 15,-3 3 1-15,0-1-10 16,0 1 0-16,-3 5 7 16,0 3 0-16,0-1-2 15,0 1 0-15,-3 5-1 16,3 2 0-16,0 4-1 15,3 4 1-15,3 3 0 16,0 3 1-16,3-3-2 16,3 3 1-16,2 0 0 15,4-3 0-15,-3-5 0 0,3-5 1 16,-3-4-1-16,0-1 0 16,-3 2 0-16,0-3 0 15,0-8 0-15,-1-10 1 16,1-11-1-16,0-10 0 0,6-11-1 15,3-5 0-15,3-3-1 16,6-3 1-16,-1-2-4 16,4-13 0-16,9-9-7 15,-1 6 1-15,1 8-7 16,6 0 1-16</inkml:trace>
  <inkml:trace contextRef="#ctx0" brushRef="#br1" timeOffset="233635.5853">21412 12695 11 0,'12'-6'5'0,"6"-4"-4"15,-12 7 6-15,0 1-4 16,-3-4 0-16,0 4 1 15,-3 2 0-15,-6-3-5 0,-6 0 0 16,-9 3 4-16,-15-5 0 16,-11 2-1-16,-25 1 0 15,-5-4-1-15,-15 6 1 16,-13-2-1-16,-14-4 1 16,-12-1-2-16,-20 1 1 15,-4-2 0-15,-18-2 0 16,-8-1 1-16,-19 6 0 15,-11-6 0-15,-18 3 0 16,-4 6 0-16,-8 4 0 0,0-2-2 16,-12 6 0-16,12-1 0 15,-9 0 0-15,9 1 0 16,-3-4 0-16,3 9 0 16,0-3 0-16,0 0 1 15,3 0 0-15,2 2-1 16,4 3 0-16,9 3 0 15,0-3 0-15,11 1 0 16,1 7 1-16,6-3-1 16,-4 4 1-16,13-1-1 15,2 3 1-15,4-6-1 16,11 1 0-16,1-1 0 0,11 6 0 16,6-3-1-16,6 0 1 15,13 6 0-15,-1-3 0 16,15-3 0-16,3 5 0 15,6 3-2-15,-6 0 1 16,12-2 0-16,-4-6 1 0,4 5 0 16,0 4 0-16,12-1-1 15,6 0 0-15,0 0 1 32,11 3 0-32,7 2 0 15,2 6 0-15,-2-1 0 16,3 4 0-16,-1 2 1 15,4-11 0-15,-4 6 0 16,10 2 1-16,-4 0-2 0,4 3 0 16,2 0-1-16,16 0 1 15,5 3 0-15,9-6 0 16,10-2-2-16,5 0 1 0,6-9 0 16,3-1 0-16,3 1 1 15,3-2 0-15,9 1-1 16,6-1 0-16,3 0 2 15,5 2 0-15,4 4 0 16,0-1 0-16,6 3-1 16,6-2 1-16,5 2 0 15,7-6 0-15,-3 4-1 16,2-6 1-16,7-8-1 0,-4 0 1 16,4-2-1-16,5 2 1 15,4-5-1-15,-1 0 1 16,10 2-1-16,-1-2 1 15,1-3-1-15,8-2 1 16,3 0-1-16,4-1 0 16,-1-5 0-16,-3 1 1 15,1-1-1-15,-1-2 1 16,-2-1-1-16,-1 4 0 0,-3-4 0 16,-5 4 1-16,-1-1-2 15,7 3 1-15,-7 2-1 16,0 6 1-16,4 5-1 15,-4 3 1-15,-2 5-1 16,5-2 1-16,-5-1-1 16,-1 1 1-16,4-1 0 15,5 1 0-15,-3-1 0 16,10-10 0-16,-1 2 0 16,6 4 1-16,7-4-1 15,5 3 1-15,3-2-1 16,6-1 0-16,0-2 0 15,3 0 1-15,3-3-1 16,0 1 0-16,1-7 0 16,5 1 0-16,-3-2 0 15,9-1 0-15,0-2 0 16,3-1 0-16,-3-2-1 16,3-2 1-16,8-4-1 15,-8 1 1-15,6-3-1 16,-3-2 0-16,-3-1 0 15,-3 6 1-15,0-3-1 16,-3-3 1-16,3 3 0 16,12 0 1-16,-6-2-1 15,6 2 0-15,9 2 0 16,-3-1 1-16,3-1-1 16,11-3 0-16,-8-7 0 15,3 4 1-15,6-2-1 16,-4-2 0-16,1-1 0 15,3-2 0-15,-3-3 0 16,2 1 0-16,-2-4 0 16,6-2 0-16,-3 3 0 15,-4-6 0-15,4 3 0 16,-12 2 0-16,3-2 0 16,-4-3 1-16,-8 9-1 15,-9-4 1-15,-3-5-1 16,-12-2 0-16,-2-8 0 0,-10-3 0 15,0-3 0-15,-6-5 1 16,-3-2-1-16,-2 2 1 16,-7 0-1-16,-6-8 1 15,1-8-1-15,-4-8 1 16,-14 3 0-16,-7 5 0 16,-8-10-1-16,-7-3 1 15,-11-3-1-15,-9-2 1 16,-9 10-1-16,-9-2 0 0,-12-3-1 15,-15-3 1-15,-17 1-1 16,-16-4 0-16,-17 17-3 16,-28 2 1-16,-17 3-3 15,-18 5 0-15,-3 13-4 16,-11 14 1-16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28:50.4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2463 12277 9 0,'0'-16'4'0,"12"13"-3"0,-6 3 5 0,-3-5-3 15,3-3 1-15,0-5 2 16,6-3 0-16,3-8-8 16,-3-8 1-16,3-10 5 15,0-6 1-15,-4-10-3 16,7 3 1-16,6-12-1 16,3-15 0-16,0-2-2 15,2-1 1-15,1 14-1 16,-3-3 0-16,-3 7 0 15,-3 1 0-15,-3 5 0 16,2 1 0-16,-5 12 0 0,-3 3 0 16,-3 5 0-16,0 6 0 15,-3 7 0-15,3 4 0 16,-6 7-1-16,0 2 1 16,-3 4-1-16,0 5 0 15,-6-1-1-15,-3 6 1 16,0 3-1-16,3 2 1 15,-3 3 1-15,-3 3 0 16,-3 2-1-16,3 0 1 0,-2 3 0 16,-1 0 0-16,0 0-1 15,3 0 1-15,0 0 0 16,3-3 0-16,0 0-1 16,3-2 1-16,0-3 0 15,3-1 0-15,0-4 1 16,0 2 0-16,0-2 0 15,3-3 1-15,0 0 0 16,0-5 1-16,3-6-2 16,3-7 1-16,3-9-1 15,3-2 1-15,0-3-2 16,3-5 1-16,0 3-2 16,-3 5 1-16,3 5 0 15,-1 3 0-15,-2 2-1 16,-3 9 0-16,-3-1-1 15,3 1 0-15,0 10 0 16,0 0 0-16,0 0 0 0,3 2 0 16,-3 3 0-16,6 3 0 15,0 6 1-15,-1-1 1 16,10 5 0-16,-9-2 1 16,0 3 0-16,6 2 1 15,-6 3-1-15,3 2 1 16,2 1-1-16,1-6 1 15,6 0-7-15,0 5 1 16,9-7-2-16,5-22 0 0</inkml:trace>
  <inkml:trace contextRef="#ctx0" brushRef="#br0" timeOffset="1750.0022">5267 11957 10 0,'3'0'5'0,"-3"-8"-1"0,0 8 5 0,6 0-6 16,0-3 0-16,6-2 0 15,3-3 1-15,3-8-5 16,9-8 0-16,11-2 3 16,10-9 0-16,5-7-2 15,16-19 1-15,-1-8 0 16,4-8 0-16,-1 3-1 16,1 0 0-16,-10-13 0 15,4 0 1-15,-7 5-1 16,-2 8 1-16,-13 10-1 15,-5 3 0-15,-9 8 0 16,-6 8 1-16,-6 6-2 16,-7 7 1-16,-5 3-1 15,0 5 1-15,-9 8-2 16,-3 3 1-16,-8 8-1 0,-4 5 0 16,-3 5 0-16,0 3 0 15,0 2 0-15,0 6 1 16,4 3-1-16,-1-9 1 15,3 1 0-15,0 0 0 16,3-1 0-16,3 3 1 16,0-2 0-16,3 2 0 15,0 0 0-15,3-2 0 16,-3 2 0-16,3-2 0 0,0-3 1 16,3-3 0-16,-3 0 1 15,3-2 1-15,0 0 0 16,0-3 1-16,6-6 0 15,0-2 0-15,3-5-2 16,3 0 1-16,0 2-2 16,0-5 1-16,0 3-2 15,0 0 1-15,-3 2-2 16,0 6 0-16,0 0-1 16,-1 7 0-16,4 4 0 15,-3 2 0-15,0 5-1 16,0 3 1-16,0 5 1 15,0 3 0-15,0 5 1 16,3 3 0-16,0-1-3 16,3 4 1-16,2-1-3 15,4-5 0-15</inkml:trace>
  <inkml:trace contextRef="#ctx0" brushRef="#br0" timeOffset="3558.6619">7437 12250 11 0,'0'-10'5'0,"3"12"6"15,-3-2 6-15,0 0-16 16,3-5 0-16,0-6 1 16,3-2 1-16,0 0-4 15,3-8 1-15,3-6 1 16,3-4 0-16,3-6 0 16,-1-6 0-16,4-4-1 15,0 2 0-15,0-8 0 16,0-6 1-16,0-1-1 0,-6-7 0 15,-1 1 0-15,-2 3 1 16,0 5-1-16,-3 5 0 16,-3 0 0-16,0 5 0 0,-3 6-1 15,0-1 1-15,0-1-1 16,-3 6 1-16,0 7-1 16,-3 2 1-16,0 2-1 15,0 6 0-15,-3 2 0 16,-3 6 0-16,-3 8-1 15,-6 5 0-15,4 8 0 16,-1-3 1-16,3 8 0 16,0 6 0-16,3-3 0 15,3 5 0-15,3-3 1 16,3 1 0-16,3-3 0 16,3 2 0-16,-3-4 1 15,3-1 0-15,0 0 0 0,3-2 0 16,-6-1 0-16,0-2 0 15,-3 0 1-15,0-5 0 16,0-3 0-16,0-6 0 0,0-4-1 16,0-1 1-16,3-5 0 15,0-2 0-15,3-1-2 32,0-4 1-32,-1-1-1 0,1 8 0 15,0 0 0-15,0 3 0 16,-3 2-2-16,0 3 1 15,0 11-1-15,-3-3 1 16,0 5-1-16,0 3 1 16,0 5-1-16,0 1 1 15,-3 1 1-15,3-1 0 16,0-1 0-16,6 5 0 0,0 1 0 16,0-3 1-16,6-3-3 15,3 0 1-15,9 3-5 16,8 5 1-16</inkml:trace>
  <inkml:trace contextRef="#ctx0" brushRef="#br0" timeOffset="5298.4756">10307 12118 12 0,'0'-16'6'0,"-3"16"-5"0,3 0 7 0,0 0-10 16,0 0 0-16,-3 3-1 16,0-1 1-16,0 1 3 15,-6 2 0-15,-6 1-3 16,-6-4 1-16,-9 1 1 15,-2-1 1-15,-4 1 1 16,3-3 1-16,-6 0-1 16,1-5 0-16,-1-3 1 15,3-5 0-15,4-6-1 16,2-5 1 0,0-5-2-16,0 0 0 0,0-3 0 15,1-2 0-15,2 0 0 16,-3-1 0-16,6-2 0 15,3 0 0-15,1-5 0 16,2-3 0-16,0-3 0 16,3 1 0-16,3 2-1 15,0-6 1-15,0 9 0 16,3 0 0-16,-3-1 0 16,4 4 0-16,-1-1-1 15,0-2 1-15,3 5-1 0,-3 2 0 16,0 3 0-16,3 3 1 15,0 3-1-15,3 2 0 16,0 6 0-16,-3 2 0 16,3 2-1-16,0 1 0 15,0 5-1-15,-3 6 1 16,0 10-1-16,-3 5 1 16,0 5-1-16,-3 3 0 15,1 1 1-15,-1-1 1 0,3 3 0 16,-3-1 0-16,3 1 0 15,0 3 0-15,0-9 0 16,0-5 1-16,-3 6 0 16,3-6 0-16,3 3 0 15,0-8 0-15,3 0 1 16,0-3 0-16,-3 1 1 16,6-6 1-16,0 0-1 15,0 0 1-15,9-6-1 16,0-4 1-16,0-4-2 15,-3-7 0-15,6-5-1 16,3-3 1-16,0-3-2 16,0 0 1-16,0 0-1 15,-3 1 0-15,-1 2 0 16,1 5 0-16,-3-3-1 16,-3 9 1-16,0 2-1 15,0 3 1-15,-3 2-2 0,0 3 1 16,0 0-2-16,-3 8 1 15,6 0-1-15,0 6 0 16,3 1 0-16,0 4 1 16,6 8 1-16,9 2 1 15,8 5 1-15,10 9 0 16,6-4-3-16,11 4 0 16,13-1-6-16,-1-7 1 15</inkml:trace>
  <inkml:trace contextRef="#ctx0" brushRef="#br0" timeOffset="9392.9755">2371 13107 10 0,'-6'-5'5'0,"-3"5"-2"0,6 3 5 0,0-1-5 15,-3 6 0-15,-6 8 1 16,-5-3 1-16,-4 9-6 16,6-4 0-16,-12 19 3 15,6 11 1-15,3 5-2 16,6-8 1-16,6-3-1 15,-2-5 1-15,8-5-2 16,3-6 1-16,2-4 0 16,4-4 0-16,6-2-5 15,3-8 1-15,-3-8-4 16,3 2 1-16</inkml:trace>
  <inkml:trace contextRef="#ctx0" brushRef="#br0" timeOffset="10010.6063">2422 13311 9 0,'-15'-5'4'0,"6"2"5"15,9 1 2-15,0 2-9 0,0 0 1 16,-3-3 0-16,3-5 0 15,0 3-4-15,6-3 0 16,6 3 2-16,0-1 1 16,14-2-2-16,4 0 1 15,-6 0-2-15,-3 3 1 16,3 5-1-16,-6 5 1 16,-7 6-1-16,-5 2 1 15,-6 3 0-15,0 0 1 16,-9 2 0-16,-2 4 1 15,-19-1 0-15,3-3 0 0,6-2 1 16,6-3 1-16,-3-5-2 16,9-2 1-16,4-4-2 15,8-7 1-15,8 0-1 16,7-6 1-16,6 1-3 16,-6 2 0-16,0 0 0 15,6 2 0-15,-9 6-1 16,-1 3 1-16,-2 5-1 15,0 3 1-15,-3 2 1 16,0 3 0-16,-3 0 0 16,0-1 0-16,-3 1 0 15,-3 0 0-15,0 0 2 16,-3-3 0-16,-6 1-1 16,0-1 1-16,3 0 0 15,-12-5 0-15,3 0 0 0,1-3 0 16,2-2-1-16,-6-3 0 15,9-3-3-15,3-2 1 16,-3 2-4-16,9 3 1 16,9-5-4-16,0 0 1 15,6-1-2-15,-3-4 0 16</inkml:trace>
  <inkml:trace contextRef="#ctx0" brushRef="#br0" timeOffset="10311.959">2773 13182 11 0,'-6'-14'5'0,"6"6"5"16,0 8 6-16,0 0-15 15,0 3 1-15,0-3 0 16,6 3 1-16,3 2-3 0,3-2 0 15,3 5 2-15,-3 5 0 16,8 8-1-16,1 5 1 16,3 4-1-16,0 12 0 15,-6 0-1-15,-3-2 1 16,-12 0 0-16,-12-3 1 16,-9-3-5-16,3-8 0 15,-3 4-5-15,-6-4 1 16</inkml:trace>
  <inkml:trace contextRef="#ctx0" brushRef="#br0" timeOffset="11001.8547">4913 13192 16 0,'3'-3'8'0,"-9"14"-3"15,3-6 7-15,-3 9-11 0,-3 7 1 16,-3 3 0-16,-3 5 1 16,4 13-4-16,-1-2 1 15,9-1 1-15,0-4 1 16,9-3-1-16,0-3 0 15,3-8-1-15,2 0 1 16,-2-8-6-16,0-2 1 16,3-9-2-16,3-2 0 15</inkml:trace>
  <inkml:trace contextRef="#ctx0" brushRef="#br0" timeOffset="11569.1127">5026 13367 16 0,'-9'-8'8'0,"6"5"-6"31,3 3 11-31,0-2-11 16,0-1 1-16,0-2 1 15,0-3 0-15,6 0-5 0,3 0 0 16,6 0 3-16,3-3 0 15,6 1-1-15,-6 4 1 16,2 4-2-16,1 2 0 16,-3 5 0-16,-3 6 0 15,-3-3 0-15,-9 2 1 16,-3 3-1-16,-3 3 0 16,-3 0 1-16,0 3 0 15,-3-6 1-15,-3 0 0 16,0-2-1-16,3-3 1 15,0-3 0-15,3-2 0 0,3 2-1 16,0-3 0-16,3-2-1 16,6 0 1-16,0-5-2 15,3 5 1 1,12 5 0 0,-3 1 0-16,3 4-1 15,-3 1 0-15,3 5 0 16,-7 2 1-16,-2-4 0 15,0 1 0-15,-9 4 0 16,-6-3 0-16,-3 0 1 16,-9-3 0-16,1-2-1 15,-1-1 0-15,-3-2 1 16,0-5 0-16,3-3-3 16,3-3 0-16,3-2-3 15,3-3 1-15,6-5-5 16,6-1 1-16,3-2-1 0,6-5 0 15</inkml:trace>
  <inkml:trace contextRef="#ctx0" brushRef="#br0" timeOffset="11846.0952">5366 13232 17 0,'0'-11'8'0,"-3"-2"-5"0,3 13 16 0,3-5-17 0,-3-1 1 15,2 4 2-15,4-1 1 16,3 3-8-16,0 0 1 16,3-3 4-16,6 6 0 15,3 8-2-15,3 7 1 16,0 6-2-16,2 8 0 16,-8 10 0-16,-3 0 1 15,-6 1-1-15,-6-4 1 16,-3-4-2-16,-6-3 0 0,-6-3-6 15,-3 0 1-15,3-8-3 16,3-5 0-16</inkml:trace>
  <inkml:trace contextRef="#ctx0" brushRef="#br0" timeOffset="12671.1463">7220 13388 9 0,'-3'-3'4'0,"6"11"8"16,-3-8 1-16,0 0-11 15,0-2 1-15,0 2 2 16,0 0 0-16,0-6-5 0,0 1 0 16,0-3 4-16,3 0 0 15,6 0-1-15,6-2 0 16,6-1-1-16,2 0 0 16,4 3-2-16,-3 3 0 15,0 3-1-15,-6 2 1 16,-4 5-1-16,-8 3 0 31,-6 0 0-31,-6 5 1 16,-5 5-1-16,-7 4 0 15,0 1 1-15,-3 1 0 0,3-3 2 16,0-2 0-16,3-3-1 16,4-3 0-16,5 0 1 15,-3-2 0-15,3-3-1 16,3 0 1-16,6-6-1 15,6-2 0-15,5 0-1 16,7-2 1-16,0-1-1 16,0 0 1-16,0 1-1 15,-3-1 0-15,0 1-3 16,-4 2 0-16,1 0-3 16,0-3 1-16,-3 0-5 0,0 1 1 0,-3-1-1 15,-3-2 0-15</inkml:trace>
  <inkml:trace contextRef="#ctx0" brushRef="#br0" timeOffset="12954.7502">7482 13213 9 0,'6'-10'4'0,"0"2"5"15,-3 5 5-15,3 3-12 16,6 0 0-16,-1-3 1 0,4 3 1 15,3 3-5-15,0 0 1 16,0 5 2-16,0 5 1 16,3 5-2-16,-6 6 1 15,2 11-1-15,-2 4 0 16,0-2 0-16,-3-2 0 16,-6-1-1-16,-3-5 1 15,-6-2-6-15,-9 2 1 16,-18-3-3-16,-8-5 0 15</inkml:trace>
  <inkml:trace contextRef="#ctx0" brushRef="#br0" timeOffset="13267.982">7056 13189 11 0,'-18'0'5'0,"0"8"-3"15,13 0 4-15,-7 8-4 0,-3 8 1 16,0 8 0-16,3 15 0 15,3 4-4-15,9-1 0 16,9-2 3-16,6-9 0 16,9 4-5-16,11-6 1 15,7-6-2-15,0-4 0 16</inkml:trace>
  <inkml:trace contextRef="#ctx0" brushRef="#br0" timeOffset="14327.7665">9750 13356 13 0,'-9'0'6'0,"0"-2"1"15,9 2 10-15,0 0-15 0,0 0 1 16,0 0 0-16,0 0 1 16,9-6-5-16,0 1 0 15,3 0 3-15,0 2 0 16,0 0-1-16,0 1 0 15,2-1-1-15,4 3 0 16,-3 0 0-16,0 3 0 16,-3 2 0-16,-3 6 0 15,-3-1 1-15,-9 3 0 16,-3 1 0-16,-6-4 0 16,0 6 0-16,0-5 1 15,-3-1-1-15,0 1 1 0,1-3-1 16,2-3 0-16,0 0 0 0,3 1 0 15,3-4 0-15,6-2 0 16,0 0-1-16,9 0 0 16,3 0 0-16,0 3 0 15,6-3-1-15,-1 5 1 16,4-2-1-16,0 5 1 16,0 2-1-16,-3 1 1 15,0 2 0-15,-4 0 0 0,-5 3-1 16,0-2 1-16,-9-1 0 15,0 0 1-15,-9-2-1 16,-5-1 1-16,-7 1-1 16,0-6 1-16,0-2 0 15,0 2 0-15,0-2-1 16,3-1 1-16,4-2-4 16,5-2 1-16,3-4-4 15,6-2 0-15,3 3-3 16,3-5 1-16,0-1-2 15,3 0 1-15</inkml:trace>
  <inkml:trace contextRef="#ctx0" brushRef="#br0" timeOffset="14605.7653">9982 13293 17 0,'15'-21'8'0,"-12"7"-8"16,0 9 17-16,-3 5-17 16,3-5 0-16,0 2 0 0,3 3 1 15,0 3-1-15,6 5 0 16,3 5 1-16,2 3 0 16,4 13-1-16,0 11 1 15,-3 2-1-15,-3 0 1 16,-3 1-1-16,-3-6 1 15,-9-6-4-15,-9-4 0 16,-3-3-3-16,-3-1 1 16</inkml:trace>
  <inkml:trace contextRef="#ctx0" brushRef="#br0" timeOffset="14902.3743">9539 13277 20 0,'-27'26'10'0,"-45"40"-11"16,58-42 17-16,-1 13-16 15,0 11 0-15,6-3-6 0,9 8 1 16,21-3 2-16,14-2 1 16</inkml:trace>
  <inkml:trace contextRef="#ctx0" brushRef="#br0" timeOffset="19997.8598">1883 13692 16 0,'-12'-8'8'0,"0"0"-4"16,12 6 8-16,-6 2-11 15,3 2 0-15,-6 4 1 16,3 2 0-16,3 2-3 16,0 3 0-16,3 6 2 0,0 2 0 15,3 8-1-15,0 11 0 16,3 2 0-16,3 0 0 16,0 3 1-16,-3-7 0 15,6-1-1-15,6 2 1 16,6-2-1-1,8-2 1-15,4-4 0 0,3-4 1 0,5-3-2 16,16-3 1-16,-3 3 0 16,11 0 0-16,6-3-1 15,-2-5 1-15,-1-3-1 16,7-3 0-16,-7 4 0 16,6-4 1-16,4 3-1 15,-4-7 0-15,10 2 0 16,-1-6 0-16,12 1 0 15,-6-11 1-15,13-5-1 16,8-3 1-16,12-3-1 16,-6-2 0-16,6-3 0 15,9 1 0-15,-9 1 0 16,0 1 0-16,-3 5 0 16,6 3 0-16,-9 3 0 15,3-1 0-15,-6 8 0 16,6 1 0-16,-3 2 0 15,9 0 0-15,-3 0 0 16,6 0 0-16,3-3 0 0,0 0 0 16,6 6 0-16,-3-3 0 15,-3 3 0-15,-6 5 0 16,-3 2 0-16,-18 6 0 16,-9 5 0-16,-9 8 0 15,-8 3 0-15,-10 2 0 16,-11-2 0-16,-10-3 0 15,-8-5 1-15,-9 3 0 16,-9-9 0-16,-4 1 0 0,-5-3 0 16,-3-6 1-16,-3-2 0 15,0-3 1-15,-3-2-2 16,3-6 0-16,6-7 0 16,3-1 0-16,3-7 0 15,-1-4 0-15,4-4-2 16,9 0 1-16,0-1-1 15,2 3 1-15,4 3-1 16,0-3 1-16,11 1-1 16,10-1 0-16,-1 3 0 15,10-1 1-15,8 4-1 16,1 5 0-16,5 5-1 16,-3 0 1-16,4 2 0 15,5 6 0-15,-3 6 0 16,13-1 0-16,-4 3 0 15,12 3 1-15,0 2-1 16,6 0 1-16,3-2 0 0,9-1 0 16,6-2 0-16,-3-5 1 15,12-3 0-15,3-6 0 16,-6-7 0-16,6-8 0 16,-6 0 0-16,-6-3 0 15,-12-5-1-15,-6 0 1 16,-15-6 0-16,-15-4 0 15,-17 4-1-15,-12-4 1 16,-10 2-3-16,-14 5 1 0,-9 0-5 16,-12 3 0-16,-12 5-3 15,-15 0 0-15</inkml:trace>
  <inkml:trace contextRef="#ctx0" brushRef="#br0" timeOffset="21148.993">3091 15166 12 0,'0'-16'6'0,"0"5"3"16,0 11 6-16,0 0-15 16,0 0 0-16,0 8 2 0,-3 8 1 15,0 11-2-15,3 15 0 16,-5 8 1-16,2 3 1 16,3-10 0-16,3-4 0 15,2-2 0-15,-2-5 0 16,3 0-2-16,0-6 1 15,0-2 0-15,0-8 0 16,0 0-1-16,3-6 0 16,-9-2-3-1,3-2 1-15,3-6-4 0,-3-8 0 16,3-3-5-16,3-5 1 16</inkml:trace>
  <inkml:trace contextRef="#ctx0" brushRef="#br0" timeOffset="21579.5864">3321 15232 14 0,'0'5'7'0,"14"30"1"0,-11-17 6 0,0 9-12 0,3 4 1 16,-3 7 0-16,0-12 0 15,0 0-4-15,0-2 0 16,0-3 3-16,0-2 1 15,3-6-1-15,-3-2 1 16,6-6 0-16,3 0 0 16,-3-10-1-16,3 2 1 15,3-7-1-15,3-9 1 16,-4-7-3-16,1-14 1 16,0 6-1-16,3-3 0 15,9 8-1 1,-3 7 1-16,0 12-1 15,-7 20 0-15,1 9 0 16,0 7 1-16,0 6-1 16,-3-5 0-16,0-9 0 15,0 6 1-15,-1-8 0 16,-2-3 0-16,0 3 0 16,-3-5 1-16,0-6-3 15,-3 0 1-15,3-5-5 16,-3 3 0-16,0-3-3 15,3-6 0-15</inkml:trace>
  <inkml:trace contextRef="#ctx0" brushRef="#br0" timeOffset="22766.1244">4755 14989 11 0,'-6'-3'5'0,"18"37"4"15,-12-26 3-15,0 3-11 16,0 7 1-16,0 4 1 15,-3-1 0-15,3 0-4 16,-3-5 1-16,0-3 3 0,0-2 0 16,6-3 1-16,0-3 0 15,3-5-1-15,3-5 0 16,0-6 0-16,0-2 0 16,-3-3-1-16,-3 0 0 15,-3-5-2-15,-3-3 0 16,-3 0-1-16,-3 3 1 15,-3 5-2-15,-3 6 1 16,-6 10-2-16,-2 8 1 0,-7 2 0 16,-3 3 0-16,0 9 1 15,4 9 0-15,5 6 1 16,3 11 0-16,6 7 1 16,9 4 0-16,3-6 0 15,6-8 1-15,6-6 0 16,6-2 0-16,6-5 0 15,6-5 0-15,-1-9-1 32,4-2 0-32,15-11 1 0,-4-7 0 15,-2-9-1-15,-3 0 0 32,3-34 0-32,-7-5 0 15,-5 5-1-15,-6 13 1 16,-6 3-1-16,-6 3 0 15,-3 10-1-15,-3 5 1 16,-3 3-1-16,-3 14 0 0,0 10 0 16,0 13 1-16,0-3-1 15,3 3 1-15,3 3-1 16,3-8 1-16,6-3 0 16,5-2 0-16,7-4 0 15,3-1 1-15,3-6-1 16,9-3 1-16,2-2 0 0,4-6 0 15,-6-8-1-15,-10-7 1 16,-2-3-1-16,-6-14 0 0,-3-4 1 16,-9-4 0-16,0-2-1 15,-12 3 0-15,-9 5 0 16,-18 5 0-16,-3 6-1 16,-8 10 0-16,-10 5 0 15,0 6 0-15,1 10 0 16,-1 6 0-16,4 2 0 15,-1 3 0-15,12 8-2 16,9-1 0-16,13-1-2 16,11-1 1-16,17-11-4 15,4-4 1-15,15-6-2 16,9-11 0-16</inkml:trace>
  <inkml:trace contextRef="#ctx0" brushRef="#br0" timeOffset="23354.1149">5452 15060 16 0,'6'-8'8'0,"-6"16"-5"0,0-8 14 16,-3 3-15-16,-3 7 0 0,-3 6 2 15,3 8 0-15,0 2-4 16,0 11 0-16,3 3 4 16,3 0 0-16,3 0-1 15,3-6 0-15,0-5 0 16,0-5 0-16,-3-6-1 15,0-4 1-15,0-6-1 16,0-3 0-16,-3-5 0 16,0-8 1-16,0-11-2 15,0-10 1-15,-3-2-1 16,0-6 0-16,3 2-1 16,0 1 0-16,0 2 0 15,0 5 1 1,3 6-1-16,0 3 0 15,0 5-1-15,3 5 0 16,0 5 0-16,3 8 1 16,0 6-1-16,-1 5 0 0,7 2 0 15,0 9 1-15,3 7 0 16,3 1 0-16,0-4 0 16,6 6 0-16,2-8 0 15,7-2 0-15,-3-11 0 16,-3-6 1-16,-4-2-1 15,-2-10 1-15,-3-6-1 16,-3-11 1-16,-6-2 1 16,-3-11 0-16,-6 1 0 15,-3-7 0-15,-3-1-1 16,-3 4 1-16,-6-4-1 16,3 2 0-16,3 5-1 15,0 5 0-15,0 6-4 16,3 11 0-16,6 4-3 15,3 9 0-15,0 5-5 16,0-3 0 0</inkml:trace>
  <inkml:trace contextRef="#ctx0" brushRef="#br0" timeOffset="23614.7841">6250 15063 24 0,'8'-3'12'0,"-5"22"-6"0,-3-9 14 16,-3 6-17-16,-2 8 0 15,-1 10 0-15,3 3 1 16,0 3-5-16,3 0 0 16,0-3 3-16,0-11 1 15,6 1-2-15,0-9 0 16,-1-2 0-16,1-5 1 15,0-6-3-15,0-8 0 16,0-5-5-16,0-8 1 16,-3-7-6-16,-9-6 1 15</inkml:trace>
  <inkml:trace contextRef="#ctx0" brushRef="#br0" timeOffset="24244.7684">5854 15076 13 0,'-12'-3'6'0,"15"-5"7"16,3 0 3-16,3-2-14 16,8-1 1-16,16 1 2 15,12-4 0-15,17-1-6 16,10-4 0-16,8 6 4 16,1 2 0-16,-10 6-1 15,0 8 0-15,-8-1-3 16,-7 4 0-16,-2-4-2 15,-9-2 1-15,-10 3-1 16,-2-3 0-16,-6 0 0 16,0-3 0-16,0 1 1 15,-1-6 1-15,-5 0 0 16,-6-3 1-16,-6 0 1 0,-6 4 0 16,-9-1 1-16,-6 8 0 15,-12 0 0-15,-17 5 1 16,2 3-1-16,-3 8 1 15,4 0-1-15,5 2 0 16,6 1-1-16,9-6 0 16,9-3-1-16,12 1 1 15,12 2-1-15,18-5 0 16,3-2 0-16,5 1 1 0,4-4-1 16,0 0 1-16,-4-3-1 15,-8 2 0-15,-9 1-1 16,-12 2 1-16,-12 3-1 15,-12 5 1-15,-6 6-1 16,-3 2 1-16,-9 0 0 16,-5 3 1-16,2 5 0 15,3 3 0-15,6-3-1 16,6 0 1-16,6 0-1 16,12-2 1-16,12-6-1 15,12-8 1-15,3-8-1 16,9-5 1-16,11-5-2 15,4-8 1-15,-3-8-4 16,-1-3 0-16,4-5-5 16,-4 0 1-16,-5 0-2 15,-3 0 1-15</inkml:trace>
  <inkml:trace contextRef="#ctx0" brushRef="#br0" timeOffset="24510.9789">7238 14957 23 0,'0'-5'11'0,"0"-6"-4"15,0 14 22-15,0-3-28 16,0 5 0-16,0 6 1 16,0 4 0-16,0 1-2 15,0 0 0-15,3 5 2 16,3 8 0-16,0 1 0 16,6-1 0-16,2 0 0 15,7 0 0-15,0-3-1 16,3-7 1-16,0-3-1 15,0-6 0-15,-4-4 0 16,-2-4 0-16,-3-4-3 16,-3 2 0-16,0-6-6 0,-3 1 1 31</inkml:trace>
  <inkml:trace contextRef="#ctx0" brushRef="#br0" timeOffset="24771.076">7518 14949 22 0,'8'-27'11'0,"-5"12"0"16,-6 12 3-16,1 3-11 0,-4 3 1 16,-3 2 0-16,-6 8 0 15,-6 8-5-15,-6 3 0 16,-6 0 4-16,-2 8 0 15,2 5-2-15,0-3 0 16,0-5 0-16,7 3 0 16,-1-3-1-16,3 0 1 15,6-5-2-15,12-3 1 16,6-5-5-16,9-5 1 0,6-9-6 16,0-2 0-16</inkml:trace>
  <inkml:trace contextRef="#ctx0" brushRef="#br0" timeOffset="25086.0932">7893 14843 28 0,'0'-18'14'0,"-3"23"-8"15,3 3 21-15,-6 5-25 16,0 8 1-16,0 8 0 15,3 3 1-15,0-3-5 16,0 3 1-16,0 2 3 0,3 3 0 16,0-5-1-16,0-3 1 15,3-2-1-15,0-4 0 16,0-4-1-16,-3-3 1 16,0-6-3-16,0-2 0 15,0-5-5-15,0-3 0 16,0-5-6-16,0-3 0 15,-6-3-1-15,0-2 0 16</inkml:trace>
  <inkml:trace contextRef="#ctx0" brushRef="#br0" timeOffset="25289.2196">7509 14981 24 0,'-15'-19'12'0,"18"-15"-6"15,9 26 22-15,5-5-25 16,16-6 0-16,12-7 2 16,29-1 0-16,7 3-7 15,5 1 1-15,0 4 3 16,7 6 1-16,-1 5-8 16,-3 3 1-16,0 5-7 15,-8-8 1-15</inkml:trace>
  <inkml:trace contextRef="#ctx0" brushRef="#br0" timeOffset="44279.6475">8955 14878 7 0,'-18'-22'3'0,"27"17"4"16,-9 0 3-16,3-3-6 16,0 3 1-16,-3-3 0 15,-3 2 0-15,0 6-7 16,-6 11 1-16,-6 7 4 15,-5 9 1-15,-7 2-3 0,3 3 1 16,0-3 0-16,6-3 0 16,3 3 0-16,10 1 0 15,2-1 0-15,9-6 0 16,8 1 0 0,4-5 0-16,9-3 0 0,15-3 0 15,-4-8-1-15,1-5 1 16,3-5-1-16,-4-8 1 15,1-3-1-15,-6-3 1 16,-3-2-1-16,-9-8 0 16,-10-8 0-16,-8-3 0 0,-9-2-2 15,-8 5 1-15,-4 2-1 16,-6 12 1-16,-9-1-2 16,-6 5 1-16,7 6 0 15,2 3 0-15,3 4 0 16,3 6 0-16,4 3 0 15,5 2 0-15,6 6-1 16,3-1 1-16,6-2 0 16,12 3 0-16,17-3 0 15,7-3 0-15,6-5 0 16,8 3 1-16,4 2-1 16,-3 6 0-16,-10 4-1 15,-2 7 1-15,-3 7 0 16,-4-5 0-16,-8 2 0 15,-6 3 1-15,0 3 1 16,-3 0 0-16,-3-3 1 16,0-5 1-16,-3-6-1 0,0-2 1 15,-4 0 1-15,1-8 0 16,0-3 0-16,-6-5 0 16,0-8-2-16,-3-8 1 15,0-5-1-15,-6-3 1 16,1-2-3-16,-4-9 1 15,0-7-1-15,3 2 0 16,-3 3 0-16,3 3 0 16,0 7-1-16,0 4 1 0,0 1-1 15,3 7 1-15,3 1-1 16,3 1 1-16,6 3 0 16,3 2 0-16,12 0-1 15,15 0 1-15,-1 0-1 16,10 0 1-16,6 0 0 15,-1 3 0-15,-2-1 0 16,-6 1 0-16,-13 2-2 16,-2 1 0-16,-6-1-4 15,-6 3 1-15,-3 0-4 16,-3 3 0-16,-6 2-3 16,-9 0 1-16</inkml:trace>
  <inkml:trace contextRef="#ctx0" brushRef="#br0" timeOffset="44525.1425">9301 15060 22 0,'17'0'11'0,"10"-3"-8"16,-12 3 20-16,9-7-20 15,9 4 0-15,2-2 0 16,7-3 1-16,0 2-6 0,-1 1 1 16,-8 0 0-16,-3-1 0 15,-3 6-7-15,-7 3 1 16,-2 0-2-16,-6-1 0 16</inkml:trace>
  <inkml:trace contextRef="#ctx0" brushRef="#br0" timeOffset="45263.7685">10464 14936 20 0,'-3'-3'10'0,"-23"-10"2"16,23 13 19-16,0-5-29 16,0 2 0-16,0 6 2 15,3-6 0-15,0 3-6 16,0 0 1-16,6 0 3 0,6-3 1 16,5 1-2-16,10-4 0 15,12 1 0-15,6 0 0 16,2-1-1-16,-2 4 1 15,-4-3 0-15,-2 5 0 16,-6 0-1-16,-6 0 0 16,-6 2 0-16,-4-2 0 15,-5 5 0-15,-6-5 0 0,-6 0 0 16,-12 0 0-16,-6 6 0 16,-2-4 0-16,-7 4 0 15,-6-4 1-15,-6 4-1 16,-5-1 0-16,2 0 0 15,-6 0 0-15,1 3 0 16,2-2 0-16,7-1 0 16,8-5 0-16,6 0 0 15,3 3 0-15,6-3 0 16,3 5 0-16,3-5 0 16,6 0 1-16,12-3-1 15,6-2 0-15,12 2 0 16,6-2 0-16,8-3 0 15,7 3 0-15,0 5-1 16,-4 0 1-16,-2-3-3 16,-3 3 1-16,-4 0-5 0,-11-5 0 15,-3 2-5-15,-6 3 1 16</inkml:trace>
  <inkml:trace contextRef="#ctx0" brushRef="#br0" timeOffset="45792.0505">10670 14671 24 0,'0'-16'12'0,"6"11"-4"16,-6 5 16-16,0 0-23 16,0 0 1-16,-3 3-1 0,-3 2 1 15,-3 5-3-15,0 6 1 31,0 3 2-31,0 10 0 16,0 11-1-16,3 5 1 16,3 0 0-16,0-3 0 0,3-8 0 15,0-2 1-15,3-3 0 16,0-5 1-16,-3-3 0 16,0-2 0-16,0-6 1 15,0-8 0-15,0-5-1 16,-3-5 1-16,0 2-3 15,-3-7 1-15,0-11-1 16,0-6 1-16,3-7-3 0,0-9 0 16,0 1 0-16,3 2 1 15,0 3-2-15,0 3 1 16,0 7-1-16,0 6 1 16,0 5-1-16,0 6 0 15,0 5-1-15,0 7 1 16,0 6 0-16,0 11 0 15,-6 12 0-15,6 9 1 16,0-3-1-16,6 3 1 0,-3-3 0 16,3-11 0-16,0-2 0 15,0 0 1-15,0-6-6 16,-3-2 0-16,-3-2-9 16,-3 7 1-16,0-5-2 15,3-19 0-15</inkml:trace>
  <inkml:trace contextRef="#ctx0" brushRef="#br0" timeOffset="48971.7109">3594 16510 19 0,'0'-3'9'0,"-3"1"-5"0,3 2 9 0,0 0-13 15,0 0 0-15,-3 5 0 16,3 11 1-16,0 8-1 15,0 10 1-15,3 6 0 16,6 13 0-16,0-11 0 16,6-2 1-16,0-6 0 15,3-2 0-15,3-14 0 16,0-10 0-16,5-13 0 16,7-8 1-16,0-16-1 15,3-8 1-15,-4 0-1 0,-5-3 1 16,0-8-3-16,0 11 1 15,0 3-1-15,-4 2 0 0,-2 8-2 16,-3 8 1-16,-3 8-2 16,-3 3 1-16,-3 10-1 15,-3 11 1-15,-3 11 0 16,0 7 1-16,0 6 1 16,-3 0 1-16,3-3 0 15,0-8 1-15,3 2-1 16,-3-9 1-16,-1-6 0 15,1-1 0-15,0-9 0 16,3-1 1-16,0-10-1 16,3-9 0-16,0-9 0 15,3-1 0-15,0-8-1 16,0-2 0-16,0-1-1 16,0 1 0-16,0 10-1 15,-6-2 1-15,0 7-2 16,-1 6 1-1,1 21-1-15,-3 8 1 16,3 2-1-16,0 6 0 16,3 0 0-16,0 0 1 15,3-3 1-15,0-5 0 16,3-3 1-16,0-5 0 16,0-3 1-16,0-10 0 15,-1-3-1-15,1-5 1 16,0-6-1-16,-3-2 1 15,-3-8-2-15,0 5 1 16,0-2-2-16,0 7 1 0,0 3-1 16,-3 3 0-16,0 2-3 15,0 3 1-15,-6 8 0 16,3 6 0-16,-3 4 0 16,3 6 1-16,3 5 0 15,2-2 0-15,4 5 3 16,6-3 0-16,6-5 0 15,6-3 1-15,3-8 0 16,5-5 0-16,13-5 0 16,-4-8 0-16,-5-3-1 15,-3-8 1-15,-3-5-2 16,-4 8 0-16,-5-3-1 16,-6-5 1-16,-6 8-1 15,-6 0 0-15,-9 2-2 16,-3 11 1-16,-6 8-1 15,-3 5 1-15,-6 6 0 0,-3 0 0 16,3 4 0-16,3 4 1 16,4 2 1-16,2 0 1 15,6-2-1-15,6 2 1 16,6-5 1-16,2 2 0 16,4-7-1-16,3-3 1 15,6 0-2-15,3-8 0 16,0 0-3-16,5-3 0 15,1-5-6-15,-6-2 1 16</inkml:trace>
  <inkml:trace contextRef="#ctx0" brushRef="#br0" timeOffset="49221.7112">5374 16404 17 0,'-3'0'8'0,"3"8"-5"16,0-8 10-16,0 0-13 15,3 5 1-15,-3-2 1 16,0-3 0-16,0 0-2 16,0 0 0-16,3-3 1 15,0-2 1-15,0 2-1 16,0-2 0-16,0 0-1 16,0-3 1-16,-3 8-2 15,0-8 1-15,0 5-2 16,0 3 0-16,0 0-2 15,0-5 0-15,0 5-2 0,-3 0 0 16</inkml:trace>
  <inkml:trace contextRef="#ctx0" brushRef="#br0" timeOffset="50285.9295">3654 16751 16 0,'-12'-11'8'0,"9"-7"-5"15,3 18 14-15,0 0-16 16,0 0 1-16,0 0 0 15,0 0 1-15,3 5-4 16,6-2 1-16,12-3 3 0,15-3 0 16,23-13-1-16,30-2 1 15,24-9 0-15,18-7 0 16,12-3-1-16,-6 5 1 16,-12 11-2-16,-18 2 0 15,-11-5 0-15,-22 11 0 0,-17 0-1 16,-22 5 0-16,-17 5-1 15,-18 3 1-15,-21 3-1 16,-17 5 1-16,-16 5-1 16,-14 8 1-16,-13 6 0 15,-8-3 0-15,0 7 0 16,2 1 1-16,10 0-1 16,6-8 1-16,20 2-1 15,12-7 1-15,7-6-1 16,8-8 1-16,15-7-1 15,24-14 1-15,20-6-1 16,37-9 0-16,17-6-1 16,9 2 1-16,1 6-1 15,-7 3 0-15,-15 7-1 16,-14 6 0-16,-22 10-1 0,-26 6 1 16,-24 5 0-16,-23 8 0 15,-22 10 2-15,-23 9 1 16,-13-1 1-16,-8-2 1 15,9 7-1-15,17-9 1 16,16-7-1 0,17-9 1-16,21-6-2 15,30-16 0-15,30-11-1 16,29-10 0-16,22-8-1 16,2 3 0-16,-6 7-2 15,-14 6 1-15,-16 5-2 16,-29 3 1-16,-24 10 0 15,-21 6 0-15,-30 5 1 16,-8 10 0-16,-19-2 3 16,-5 11 1-16,-7 2-1 15,7 2 1-15,9-1-2 16,11-4 1-16,4-2-4 16,11-3 1-16,9-2-7 15,9 2 1-15</inkml:trace>
  <inkml:trace contextRef="#ctx0" brushRef="#br0" timeOffset="52878.611">4800 17047 20 0,'-12'-16'10'0,"12"16"-15"0,0 0 13 0,3 0-6 15,0 11 0-15,3-1 2 16,0 14 0-16,6-3-5 16,0 11 0-16,3-11 4 15,2 0 1-15,4-13-1 0,9-5 1 16,6-14-1-16,5-2 0 16,-2-8 0-16,6-11 0 15,2 1-1-15,-2 1 1 16,-6-9-1-16,-4-6 0 15,-8-13-2-15,-3 5 1 16,-6 2-1-16,-9 12 1 16,0 7-1-16,0 8 0 15,-6 8-1-15,-6 6 0 0,-6 23-1 16,0 11 1-16,-6 10 0 16,3 6 1-16,3 0-1 15,3-3 0 1,27 15 2-1,-6-15 0-15,3-5 0 16,3-11 0-16,5-7 1 16,7-12 0-16,3-10 0 15,0-8 1-15,-1-5-2 16,1-8 1-16,3-18-2 16,2-12 1-16,-2-9-2 15,-3 7 0-15,-6 13 0 16,-7 6 0-16,-5 7-1 15,-6 9 0-15,-3 7 0 16,0 9 0-16,-6 2-1 16,0 13 0-16,-3 3 0 15,0 5 1-15,0 3-1 16,3-5 1-16,3 2 2 0,0-5 1 16,3 0 1-16,3-8 0 15,0 0 0-15,2-3 0 16,1-5 0-16,0 0 1 15,0-2-2-15,3-1 0 16,-6 1-1-16,-3 2 1 16,-3 2-2-16,0 4 0 15,-6 2-1-15,0 5 0 16,-3 6-1-16,0 7 1 0,-3 1-1 16,0 2 1-16,0 11 0 15,3-3 1-15,0 8 2 16,0-6 0-16,3-1 0 15,3-1 1-15,0 2 0 16,3-9 0-16,3-7 0 16,6-1 1-16,3-12-1 15,2-4 0-15,4-6 0 16,6-8 0-16,0-13-1 16,5-11 1-16,1-2-1 15,-6-6 0-15,0-2-2 16,-4 13 1-16,1-3-1 15,-6-2 1-15,-3 13-1 16,-3 5 0-16,-3 3 0 16,0 7 0-16,-3 1-1 15,-3 5 1-15,2 3-1 16,1 5 1-16,0 0 0 0,0 8 0 16,0-3 0-16,-3 3 0 15,0-5 1-15,-3-1 0 16,0 4-1-16,-3-6 1 15,0 2 0-15,-3 4 0 16,0-1 0-16,-3 8 0 16,0 3-2-16,0 0 1 15,0 8 0-15,3 0 0 16,3 5 1-16,0-3 0 0,6 1 0 16,0 2 1-16,3-3 0 15,3-7 1-15,3 2 0 16,3-11 1-16,6-7-2 15,5-6 1-15,10-12-1 16,3-4 1-16,-7-2-1 16,1-8 1-16,0 0-2 15,-3-8 1-15,-1 2-1 16,-5 1 0-16,-6 5-1 16,-9 2 0-16,-6 6-1 15,-6 8 1-15,-9 5-1 16,-3 8 1-16,-6 11 0 15,-3-4 0-15,-2 9 0 16,2 3 0-16,0 7 1 16,3 1 0-16,9-6 0 15,6 8 1-15,6-5-1 16,9 0 1-16,3-6 0 16,6-12 1-16,11-4-1 0,13-7 0 15,3-3 0-15,-13 3 1 16,28-14-1-16,-4-10 1 15,1-5-2-15,0 2 1 16,2-13-1-16,-8-16 1 16,-4-2-2-16,-8-12 0 15,-9 9-1-15,-10 0 1 16,-5 8-1-16,-3 8 0 16,-9 10 0-16,-9 11 0 0,-6 13 1 15,-9 13 0-15,-5 11 0 16,-4 6 0-16,0 12-1 15,-3 8 1-15,-3 30 0 16,-2 2 0-16,5 0 0 16,6-8 1-16,12-2 0 15,9-6 0-15,9-5 1 16,3-5 0-16,12-11 1 16,9-8 0-16,8-8-1 15,10-10 1-15,6-8-1 16,5-11 0-16,1 5-2 15,-7-13 1-15,-2-13-2 16,-3-10 0-16,-13-1 0 16,-8 8 0-16,-12 3 0 15,-12 11 0-15,-9 10 0 16,-6 13 1-16,-12 9 1 16,-6 10 0-16,1 7 1 0,-1 4 0 15,6 5 0-15,6-6 1 16,6-5-1-16,6 0 1 15,6-2 0-15,12 2 0 16,15-5-1-16,0-8 0 16,9-8 0-16,5-3 0 15,4 3 0-15,0-10 0 16,-4-6-1-16,-2-8 1 16,0-8-1-16,-1-10 0 0,-5 0-1 15,-6 7 1-15,-9 11-3 16,-3 3 1-16,-6 11 1 15,-9 10 0-15,-6 10 0 16,0 11 1-16,-3 3-1 16,0 8 1-16,0-3 1 15,3 3 1-15,3-11-2 16,0-2 1-16,9-4 0 16,3-4 1-16,3 2-1 15,6-8 1-15,8 1-1 16,-2-6 1-16,0-8-1 15,0-8 0-15,0-10 0 16,2-12 0-16,1-4-1 16,-3 5 0-16,-3 3 0 15,-3 7 0-15,-6 6-1 16,-3 8 0-16,-6 8-1 16,-6 7 1-16,-3 9-1 0,0 7 1 15,3 9 0-15,3-1 0 16,6 6 1-16,3-6 0 15,8-7 0-15,7-6 1 16,12-5 0-16,6-8 0 16,8-8 0-16,4-10 0 15,-4-14 0-15,-2-2 0 16,-3-9-1-16,-7 1 0 16,-5 0-1-16,-9 2 1 15,-12-2-1-15,-9-3 0 0,-12 7-1 16,-9 9 0-16,-3 3 1 15,-6 5 0-15,1 10-2 16,-4 1 0-16,6 10-5 16,0 5 1-16,9 3-2 15,12 5 1-15</inkml:trace>
  <inkml:trace contextRef="#ctx0" brushRef="#br0" timeOffset="54466.6081">8789 16073 24 0,'3'-29'12'0,"11"6"-12"15,-11 17 22-15,-3 1-19 16,0-6 1-16,-3 1 1 0,-6-3 0 15,-2 5-7 1,-7 2 0-16,-6 6 5 0,-6 8 1 16,-3-2-3-16,-5 7 0 15,-7 3-1-15,3 7 1 16,1 9-1-16,-1 13 1 16,0 3-1-16,10 2 0 15,5-2 0-15,9-6 1 16,9-8-1-16,6-4 0 15,9-7 0-15,6-1 1 16,3-12 0-16,9 3 0 0,5-5 0 16,10-5 1-16,-3-11-1 15,-3-8 1-15,-4-13-1 16,1-11 1-16,-3-7-2 16,-3-1 1-16,-3 3-1 15,-7 5 0-15,-2 3-1 16,-6 14 1-16,-3-1-2 15,-3 5 0-15,-6 11 0 16,-3 6 0-16,0 7 0 16,0 8 1-16,4 0 0 15,-1 3 0-15,3 3 0 16,3-1 1-16,3 3 0 16,3-5 1-16,5 8-1 15,1-8 1-15,6-5 0 16,3-3 0-16,3-6 0 15,0-10 1-15,-1 0-2 16,1 0 1-16,0-5-2 0,3-5 1 16,3-4-1-16,-4-1 0 15,-2-1-1-15,-6 5 1 16,0 3-1-16,-6 3 0 16,-3 8 0-16,-3 5 1 15,-6 5 0-15,-3 8 0 16,0 1 0-16,0 2 1 15,-3 5 1-15,-3 0 0 16,3 5 0-16,-3-2 1 16,3-3-1-16,3-5 1 0,0-3-1 15,3-2 1-15,3-8-1 16,-3-3 1-16,6-8-1 16,0-11 1-16,3 3-1 15,3-2 1-15,3-9-2 16,-3 4 1-16,0-1-1 15,-1 3 0-15,1 5-2 16,-3 2 1-16,0 7-1 16,-3 1 1-1,-3 25-1 1,3-1 1-16,6-2 0 16,9-3 1-16,9 3 0 15,5-10 0-15,1-6 0 16,6-6 1-16,11-10-2 15,-5-7 1-15,-3-7-1 16,2-7 1-16,-2-10-2 16,-3-14 1-16,-4-5 0 0,-2-8 0 15,-6 5 0-15,-9 5 1 16,-7 4-1-16,-5 9 1 16,-3 12 0-16,-6 12 0 15,0 11 0-15,-3 14 0 16,-3 12-1-16,0 3 1 15,3 14 0-15,0 10 0 16,1 11 0-16,-1 10 0 16,0 3 0-16,-3-1 0 0,-3-1 0 15,0-6 0-15,0 2-2 16,0-13 1-16,0-4-2 16,3-7 1-16,0-10 0 15,0-2 0-15,3-11 0 16,-3-5 0-16,-3-9 1 15,0-4 1-15,0-4 0 16,-6-4 0-16,-2-1 0 16,-7 1 0-16,-3-6 1 15,0 3 1-15,6 0 0 16,7 0 1-16,8 7 0 16,6 1 0-16,11 3-1 15,16-6 0-15,9 5-1 16,15 0 0-16,2 6-4 15,-5 0 0-15,-1 8-7 0,-2 2 0 16</inkml:trace>
  <inkml:trace contextRef="#ctx0" brushRef="#br0" timeOffset="58390.697">21600 15224 5 0,'3'-5'2'0,"-3"5"2"16,0 0 2-16,0 0-5 16,0 0 1-16,0 0 2 15,0 0 1-15,3 0-5 16,6 2 1-16,8-2 3 15,19 0 1-15,18 3-1 16,26 0 0-16,27-3-1 16,24 5 0-16,15-5-1 15,9 5 0-15,6 1 0 16,-16-4 0-16,-5 4 0 0,-24 4 0 16,-23-2-1-16,-22-3 0 15,-11 3-2-15,-19-2 1 16,-14-4-1-16,-15-2 0 15,-18 0-1-15,-21 0 1 16,-14 0 0-16,-28 0 1 16,-29-8 0-16,-18-2 0 15,-21-1 0-15,-15 1 0 0,-9-1 0 16,7 0 0-16,8 1 1 16,18 5 0-16,24 2-1 15,20 3 0-15,25 3 1 16,26 2 1-16,24 0-1 15,36 3 0-15,32 5-1 16,34 3 0-16,32 8 1 16,32-5 0-16,7 2-5 15,3-5 0-15,-30-3-5 16,-27 3 1-16</inkml:trace>
  <inkml:trace contextRef="#ctx0" brushRef="#br0" timeOffset="62052.1144">18647 15907 19 0,'-3'-6'9'0,"9"12"-3"15,-6-6 9-15,0 0-14 16,6-3 1-16,-3-2 3 16,0 0 0-16,6-3-5 15,0-6 0-15,6-7 3 16,5-8 1-16,4-8-1 16,0-3 0-16,3-5-2 0,9 8 1 15,2-8-2-15,1 0 1 16,-3-2 0-16,-4 7 0 15,-5 6-1 1,-6 7 1-16,-6 6-1 0,0 3 1 16,-6 7-1-16,-3 0 0 15,0 6-1-15,-6 5 1 16,0 5-1-16,-3 9 0 16,-3 1 0-16,-3 15 1 15,0-7 0-15,-6 12 0 16,3 10 1-16,-3 13 0 15,0 0-1-15,0 6 1 16,3-9-1-16,1-7 1 0,2-8 0 16,3-6 0-16,0-8-1 15,3-4 1-15,0-4-2 16,0-5 1-16,0-2-4 16,0-3 1-16,3-6-6 15,0 6 0-15,0-2-2 16,3 2 0-16</inkml:trace>
  <inkml:trace contextRef="#ctx0" brushRef="#br0" timeOffset="62485.6703">19278 16005 11 0,'0'-3'5'0,"3"6"-2"16,-3-3 5-16,0 0-6 16,0 0 0-16,-3 0 0 15,3 2 1-15,0 1-3 16,0 0 1-16,3-1 2 0,0-2 1 15,0 0-1-15,3 0 0 16,0 0 0-16,0-2 0 16,0-1 0-16,0 0 0 15,0 1-2-15,0-4 1 16,0-2 0-16,-1 0 1 16,-2-5-2-16,-3 0 1 15,0 2-2-15,0 3 0 16,0 1-2-16,-3 7 1 0,-2 0-3 15,-1 10 1-15,0 1-6 16,0-3 1-16,0 8-1 16,0 2 0-16</inkml:trace>
  <inkml:trace contextRef="#ctx0" brushRef="#br0" timeOffset="63214.4339">19698 15677 10 0,'-9'-3'5'0,"9"0"6"15,0 3 7-15,0 0-14 16,3-2 0-16,0-1 4 15,0-2 0-15,3-3-10 16,3-3 1-16,-1-2 7 0,4-3 0 16,3-2-2-16,6 4 1 15,3-9-3-15,0-4 1 16,3 3-1-16,-1-5 0 16,1 0 0-16,-6 3 0 15,-3-1-1-15,-3 6 0 16,-3 5 0-16,-4 3 0 15,1 2-2-15,-3 3 1 0,-3 6-2 16,-3 4 0-16,0 6 0 16,-6 11 1-16,0 7-1 15,-5 3 1-15,-4 0 0 16,0 6 1-16,-3 7 0 16,0-2 0-16,0 13 1 15,6 0 0-15,3 0-1 16,3-3 1-16,3-5 0 15,0-3 1-15,3-10 0 16,0-6 0-16,0-4-1 16,0 1 1-16,0-9 0 15,0-1 0-15,0-3 0 16,0-2 0-16,0-5-1 16,0 0 1-16,0-3-3 15,0 0 1-15,0-3-5 16,0 3 0-16,0 0-9 15,0 0 1-15,3 5-2 16,3-2 1-16</inkml:trace>
  <inkml:trace contextRef="#ctx0" brushRef="#br0" timeOffset="63898.5361">20263 15605 23 0,'3'-8'11'0,"9"8"-7"32,-6 0 18-32,3 5-19 15,3 3 1-15,6 6 1 16,0-1 1-16,2 8-7 16,1 3 0-16,0 5 5 0,0 3 1 15,-3-1-3-15,3-1 1 16,-4-4-1-16,-2-2 0 0,0-6-2 15,-3 1 1-15,-3-6 0 16,-3-5 1-16,0 0-4 16,-3-5 1-16,-3 5-3 15,0-3 1-15,0-5-4 16,-3 0 0-16,0-5-6 16,0 2 0-16</inkml:trace>
  <inkml:trace contextRef="#ctx0" brushRef="#br0" timeOffset="64179.7953">20623 15584 20 0,'3'-3'10'0,"-9"6"-7"15,0 5 13-15,-5 2-14 0,-7 9 0 16,-3 2 2-16,-3 14 1 31,-18 23-5-31,4-5 0 16,2-8 3-16,6-8 0 15,6-11 0-15,4-2 0 16,2-6-5-16,6-4 1 16,0-4-4-16,6-2 1 15,3-2-5-15,6-1 0 16</inkml:trace>
  <inkml:trace contextRef="#ctx0" brushRef="#br0" timeOffset="64498.6553">20945 15473 19 0,'6'-24'9'0,"3"16"-3"15,-9 8 12-15,0 0-18 16,3 3 1-16,-3 5 3 0,-3 5 0 16,-3 3-3-16,-3 13 0 15,-6 8 3-15,-3 8 1 16,0 5-1-16,0 0 1 16,6-2-2-16,1 0 1 15,2-3-2-15,3-11 1 0,3-5-1 16,-3-8 0-16,3-7-2 15,0 1 1-15,3-4-4 16,-3-3 0-16,3-3-4 16,0 1 0-16,0-6-6 15,3-8 0-15</inkml:trace>
  <inkml:trace contextRef="#ctx0" brushRef="#br0" timeOffset="64923.3808">21085 15536 19 0,'-6'-5'9'0,"3"10"-4"15,3-5 10-15,-3 3-14 16,-9 8 1-16,3 4 0 16,-6 4 1-16,3 5-4 15,0-3 1-15,0 16 3 16,3 0 0-16,1 0-1 15,2 3 0-15,3-3 0 16,3-5 1-16,9-6 0 16,2-2 0-16,13-8-1 15,0 0 0-15,3-9 0 16,-3-4 0-16,2-8-1 16,1-3 1-16,3-8-1 0,-6-10 1 15,-3-11-2-15,-6 2 0 16,-4-5 0-16,-5 1 0 15,-9 7-1-15,-6 3 0 16,-5 2-1-16,-4 6 1 16,-3 3-1-16,-6 5 1 0,0 2-3 15,4 3 1-15,2 5-3 16,0 3 0-16,12 3-3 16,6 0 0-16,9 2-1 15,12-5 1-15</inkml:trace>
  <inkml:trace contextRef="#ctx0" brushRef="#br0" timeOffset="65387.1073">21263 15475 22 0,'-3'0'11'0,"-3"3"-9"15,6-3 23-15,0 0-22 16,0-5 1-16,0 5 0 16,3-3 1-16,3-2-7 0,3 2 0 15,6-5 4-15,3 6 1 16,3 2-3-16,0 0 1 16,0 2-1-16,-1 1 0 15,-2 2 0-15,-6 1 0 16,-3 4-1-16,-6-2 1 15,-3 0 0-15,-3 0 0 16,-3 3 0-16,-3-1 1 16,-3-2 0-16,-3 5 1 0,0-5-1 15,1 3 1-15,2-3 0 16,3-3 0-16,0 0-1 16,3-2 1-16,6 5 1 15,6-3 0-15,6 0-1 16,6 1 0-16,-1-1 0 15,7 0 1-15,0 1-2 16,3-1 1-16,-3-5-5 16,-1 5 0-16,-5-2-7 15,0-3 1-15,-9 8-4 16,-3-6 0-16</inkml:trace>
  <inkml:trace contextRef="#ctx0" brushRef="#br0" timeOffset="65927.7727">21903 15700 20 0,'6'-8'10'0,"9"11"-2"31,-15-3 10-31,0 5-14 16,0 6 1-16,-3 0 2 0,3 2 1 16,0 8-10-16,0 0 0 15,0-5 6-15,3-3 1 16,0 0-3-16,0-7 1 15,0-1 0-15,6-5 0 16,-3-5-1-16,0-3 1 16,0-11-2-16,3 1 0 15,-3-1-2-15,3-2 1 16,-3 0-2-16,-6 2 0 16,0 1-1-16,-9 5 1 0,-3 2 0 15,-3 6 0-15,-6 5 0 16,-3 5 1-16,0 6 0 15,-2 10 1-15,2 8 0 16,3 5 1-16,6 6 0 16,3 0 0-16,9-6 0 15,6-2 1-15,6-3-1 16,6-3 0-16,0-4-3 16,3-1 1-16,3-5-5 15,-4-8 0-15,16-3-6 16,0-5 1-16</inkml:trace>
  <inkml:trace contextRef="#ctx0" brushRef="#br0" timeOffset="66599.8157">22275 15743 20 0,'-9'-24'10'0,"3"27"-2"15,6-1 11-15,-5 1-15 0,-4 13 1 16,0 2 2-16,-3 1 0 15,0 10-9-15,-3 3 1 16,3-1 6-16,0-4 0 16,0-3-1-16,3-1 0 15,3-1-1-15,0-7 0 16,3 4 0-16,0-6 1 16,3-2-1-16,3-9 0 0,3-2-1 15,3 0 0-15,0-7-1 16,3 1 1-16,3-4-2 15,3-6 0-15,3-3-2 16,0-2 1-16,-1 0-3 16,-2 2 1-16,-3 6-1 15,0 3 1-15,-6 2 0 16,0 8 0-16,-6 8 1 16,-3 2 0-16,0 3 0 15,-3 1 1-15,0 4 0 16,0-5 1-16,0-2 0 15,0 0 1-15,3-4 0 16,0 4 0-16,0-6 1 16,3-2 1-16,3 0 0 15,0-3 0-15,3 0-1 16,3-3 1-16,3-5-1 16,-1-3 0-16,1-2-2 15,12-3 0-15,-6-2-1 0,0-3 1 16,-3 2-1-16,-3-2 0 15,2 5-1-15,-5 6 1 16,-3 2-2-16,-6 5 1 16,3 8 0-16,-3 6 0 15,-3 7 0-15,0 4 0 16,0-4 2-16,6 1 0 16,3 7 1-16,9 0 1 15,6 1 0-15,0-9 0 0,2 1-1 16,1-8 0-16,0-3-5 15,-3-8 0-15,11-11-8 16,-5-2 0-16,-3-1-2 16,6-12 1-16</inkml:trace>
  <inkml:trace contextRef="#ctx0" brushRef="#br0" timeOffset="68270.6973">23454 15372 16 0,'12'-13'8'0,"-9"2"-3"16,-3 11 11-16,0 0-16 15,-3-2 1-15,-3 10 1 0,-3 10 1 16,-6 11-2-16,0 0 1 16,-6 11 1-16,1 8 1 15,2 10-1-15,0 3 1 16,6 0-1-16,0-6 0 16,3-4-2-16,0-6 1 15,3-16-1-15,0-3 0 16,3-7 0-16,3 2 1 15,3-8-1-15,6-2 1 0,3-3-1 16,12-8 0-16,3-6-1 16,0-7 1-16,-1-8-3 15,1-8 1-15,0 0-2 16,-3-8 1-16,-6 10 0 16,-3 1 0-16,-7 5 0 15,-5 5 1-15,3 0-1 16,-12 8 0-16,3 0 0 15,-5 5 1-15,-4 6 0 16,0 10 0-16,-3 6 0 16,0 7 1-16,3 1 1 15,3 2 0-15,3 2-1 16,6-4 1-16,6-6 0 16,3-5 1-16,3-3-2 15,3 0 1-15,3-7-1 16,5-4 1-16,1-7-1 15,0-8 0-15,-3-3-2 16,6-3 1-16,-3-4-1 0,-4-7 0 16,-2 7 0-16,0-4 0 15,-6 9 0-15,-6 10 0 16,3 5 1-16,-3 6 1 16,-6 13 0-16,-6 2 1 15,6 1-1-15,-3 4 1 16,3-1 1-16,0 1 0 15,3-4 0-15,3-3 0 16,-3-3 0-16,9-5 1 0,-3-3-1 16,9-5 0-16,-7-2-1 15,10-6 1-15,-3-6-1 16,-3-1 0-16,3-4-1 16,-6-2 0-16,3 5-1 15,-3 3 1-15,-6 2-1 16,2 9 0-16,-8 4 0 15,0 6 0-15,0 3 0 16,0 2 0-16,6-2 0 16,-3 7 1-16,12 1 0 15,3-6 1-15,9-3 0 16,6 1 0-16,-1-3 0 16,4-5 0-16,-3-6 0 15,0-2 0-15,-4-6-2 16,-2-2 1-16,-6-3-1 15,-6-3 0-15,-6 4-2 16,-9 1 1-16,-3 1 0 16,-6 5 0-16,-3 3 0 0,-6 8 0 15,-3 2 2-15,0 3 0 16,4 2 1-16,2 4 0 16,3-1 0-16,3 5 1 15,3-4-1-15,6-1 0 16,9-5-1-16,3 2 1 15,-3-2-1-15,0 3 0 16,0-1-1-16,-1 4 0 0,-5 2-1 16,3 5 0-16,-6 8 0 15,-6 3 0-15,3 7 1 16,-5 6 0-16,-7 0 0 16,6-2 1-16,-9-4 0 15,0-7 1-15,-3-11-1 16,-6 3 1-16,4-6 0 15,-1-2 1-15,-12-5-1 16,3-6 1-16,-2 0-1 16,2-2 0-16,0-6-3 15,12 3 0-15,0-21-6 16,4-5 0-16,14-6-1 16,12-8 1-16</inkml:trace>
  <inkml:trace contextRef="#ctx0" brushRef="#br0" timeOffset="68548.5339">24496 15528 22 0,'-3'-2'11'0,"-6"7"-9"0,3-5 21 0,3 5-20 15,-6 9 0-15,-3 15 1 0,0 0 0 16,-3 16-6-16,4 5 1 15,-4 3 3-15,0 0 1 16,0-6-2-16,3-4 1 16,-3-6-3-16,6-5 1 15,6-6-3-15,-3-5 0 16,0-8-3-16,-3 1 0 16,6-9-4-16,-3-5 0 15</inkml:trace>
  <inkml:trace contextRef="#ctx0" brushRef="#br0" timeOffset="68999.8892">24180 15819 22 0,'12'-2'11'0,"12"-14"-8"16,-6 13 18 0,9-2-22-16,5-3 1 0,7-5 0 15,3-3 1-15,0-5-1 16,-4-3 0-16,-5-5 0 15,0 8 1-15,-7-3 0 16,-8 8 1-16,-6 3-1 16,-9 5 0-16,-3 5 1 15,-9 8 0-15,-3 11 0 16,-3 3 0-16,-2 7-1 16,2 11 1-16,0-2-1 15,3 4 1-15,3-7-1 16,3 5 0-16,3-10 0 15,0-3 0-15,3-6 0 16,0-2 1-16,3-6-1 16,3-4 1-16,0-6-1 0,3-3 1 15,0-2-2-15,9-3 1 16,3-3-2-16,2 6 1 16,-5 0-2-16,-6 2 1 15,3 6-1-15,-6 7 0 16,0 4 0-16,0-1 1 15,0 0 0-15,0 3 1 16,6 2-2-16,2 1 0 16,10-3-7-16,-3 0 1 0,-3-6-1 15,-9-4 0-15</inkml:trace>
  <inkml:trace contextRef="#ctx0" brushRef="#br0" timeOffset="76405.3903">17927 17375 19 0,'3'-29'9'0,"8"-8"1"16,-5 21 9-16,0 3-15 16,0-3 0-16,-3 8 3 15,0-2 0-15,-3 2-9 16,-3 8 1-16,-6 8 6 16,-3 10 0-16,-8 9-1 15,-7 4 1-15,-3 1-1 16,3 13 0-16,9 5-1 15,7 6 1-15,14 2-1 16,14 3 0-16,7-6-2 0,9-10 1 0,6-2-1 16,-1-4 0-16,1-1-5 15,-6-7 0-15,-9-2-7 16,-4-7 1-16,-5-7-5 16,-6-1 0-16</inkml:trace>
  <inkml:trace contextRef="#ctx0" brushRef="#br0" timeOffset="77684.8071">18525 17595 19 0,'-3'0'9'0,"6"-8"2"16,-3 8 8-16,6 0-14 15,0 0 0-15,0 0 2 16,0 0 1-16,0-3-10 15,0 1 1-15,3-6 7 0,-1 0 1 16,4-3-3-16,-3-2 0 16,0-8-1-16,6 2 1 15,0 1-2-15,-3-6 1 16,3 0-2-16,0 3 0 16,0-3-1-16,-4 8 0 15,-2 0 0-15,0 3 0 16,-3 3-1-16,0-1 1 15,0 11-1-15,0 0 0 0,0 5 0 16,-3 3 0-16,0 8 0 16,0-3 0-16,0 3 1 15,-3 8 0-15,0 2 0 16,0 1 0-16,0 10 0 16,0 5 0-16,0 1 0 31,3-6 1-31,0 5-1 15,6-10 0-15,0-1 1 16,-3-4 0-16,3-9-1 0,-3 4 1 16,0-14 0-16,-3 5 1 15,0-3-1-15,2-4 0 16,-2-6-1-16,-3 0 0 0,6 0-5 16,-3-8 0-16,0 0-7 15,3 0 0-15,3 0-3 16,3-5 1-16</inkml:trace>
  <inkml:trace contextRef="#ctx0" brushRef="#br0" timeOffset="80073.4329">20799 17473 22 0,'-3'3'11'16,"0"15"-7"-16,3-15 17 0,0 5-19 16,0 0 0-16,0 0 1 15,0 0 1-15,3-3-4 16,0 0 0-16,0-5 3 15,3 0 0-15,0-5-1 16,0 0 0-16,3-3-1 16,0-3 1-16,-3-5-1 15,0-2 0-15,-3 2-1 16,-6 0 0-16,-3 3-1 16,-3 5 1-16,-6 0-1 15,-3 0 1-15,-3 8-1 16,0 0 1-16,-3 0 0 15,-2 8 0-15,-1 5 0 16,3 3 1 0,3 0-1-16,3 10 1 0,6-2-1 15,7 0 1-15,5 16 0 16,11-11 0-16,4 0 0 16,6 0 0-16,9-8-2 15,3-5 0-15,5-8-5 16,-2-5 0-16,-3-3-5 15,-6-3 0-15</inkml:trace>
  <inkml:trace contextRef="#ctx0" brushRef="#br0" timeOffset="80714.1193">20960 17415 24 0,'-3'5'12'0,"3"-2"-4"0,0-3 16 16,0 10-22-16,0 1 0 0,0 10 1 16,3 0 1-16,0-2-5 15,0-3 1-15,-3 5 2 16,3 0 1-16,0-2-1 16,0-6 0-16,0 0 0 15,0-5 1-15,0-5 0 16,-1-11 0-16,4 8-1 15,-3-8 1-15,3 0-1 16,0 0 0-16,6-5-2 16,0 2 1-16,0-2-1 15,0 2 0-15,0 1-1 16,-3 2 1-16,0 0-2 16,-3 0 0-16,0 8 0 15,-3 0 0-15,0 0 0 16,-3 8 0-16,3 0 0 15,0 0 0-15,-3-3 0 16,3 8 1-16,-1-2 0 16,1-3 1-16,0 5 0 0,0-5 1 15,0 0 0-15,-3-8 1 16,3 5-1-16,0-5 1 16,3-5 0-16,0 5 0 15,3-8 0-15,3 5 0 16,0-7-1-16,-3-1 1 15,3-2-1-15,0 2 0 16,-3 1-1-16,0-1 0 16,-3 3-1-16,0 3 0 0,-4 2-2 15,1 6 1-15,0 2 0 16,0 6 0-16,3-3 0 16,3 5 0-16,6 3-1 15,6 0 1-15,3 5-4 16,3-5 1-16,5-3-6 15,1-5 1-15,6-8-2 16,-3 0 1-16</inkml:trace>
  <inkml:trace contextRef="#ctx0" brushRef="#br0" timeOffset="80977.0951">21588 17076 25 0,'0'-10'12'0,"9"4"-11"16,-9 6 24-16,6 0-22 15,0 6 0-15,6 4 1 16,8 11 1-16,10 11-5 16,6 13 0-16,0 5 4 15,-4 11 0-15,-8 13-1 16,-12 16 0-16,-12 0-3 0,-9-18 1 15,-9-4-5-15,-9-9 1 16,-2-6-9-16,-4 0 0 16</inkml:trace>
  <inkml:trace contextRef="#ctx0" brushRef="#br0" timeOffset="81597.8164">19832 17941 34 0,'0'0'17'0,"0"0"-13"0,0 0 24 16,0 6-26-16,-6 2 1 15,-3 2 2-15,-3 9 0 16,0-1-5-16,-3 6 0 16,-3 5 5-16,0 0 0 15,-3-5-2-15,1-3 1 16,2-5-2-16,3 0 1 16,3-8-2-16,0 5 1 15,3-5-3-15,3-3 0 0,3-2-4 16,0-3 1-16,3 0-6 15,6-11 1-15,0-2-6 16,0 0 0-16,3 2 1 16,0-2 1-16</inkml:trace>
  <inkml:trace contextRef="#ctx0" brushRef="#br0" timeOffset="81832.1916">19638 17939 20 0,'-3'-8'10'0,"3"3"1"16,0 5 19-16,0 0-26 16,0 0 0-16,3 0 5 15,0 5 0-15,6-3-10 16,9 6 0-16,0 8 9 16,9 0 0-16,8 5-2 15,4 3 0-15,3 3-5 16,-7 4 0-16,1 1-14 0,-18 2 0 15,-9-7-4-15,-9-16 1 16</inkml:trace>
  <inkml:trace contextRef="#ctx0" brushRef="#br0" timeOffset="83457.0067">16751 18000 10 0,'15'-6'5'0,"-3"4"2"15,-6 2 5-15,-3 2-9 16,3 6 0-16,-1 0 2 0,7 13 0 0,6 3-6 16,9 13 0-16,12 0 6 15,17 8 0-15,16 0-1 16,26 8 0-16,30 8-1 15,27 13 1-15,17 3-1 16,28 0 0-16,20-6-1 16,27-10 0-16,18 2 0 15,18-10 0-15,6-8-1 16,11-10 1-16,4-17-1 16,14-5 1-16,-11-21-1 15,-4-7 0-15,-8-12-1 0,-15-13 1 16,-21-26 0-16,-18-10 0 15,-21-9-1-15,-14-10 1 16,-31-19-2-16,-20-5 0 16,-24 5-1-16,-30-21 1 15,-23 5-2-15,-22 3 1 16,-32-10 0-16,-24-11 1 16,-18 10-1-16,-30-13 1 15,-17 14 0-15,-12 4 0 0,-1 28-1 16,-8 7 1-16,-12 16-3 15,-12-3 0-15,-30 11 0 16,-30 13 1-16,-18 16-1 16,-23 13 0-16,-15 19 0 15,-24 13 1-15,-6 8 4 16,-9 16 0-16,0 2 1 16,6 6 0-16,-9 10 1 15,0 6 1-15,-9 26 0 16,-2 3 0-16,5 5-2 15,-3 10 1-15,3 12-1 16,9 9 0-16,18 1-1 16,27 5 0-16,21 11 0 15,35-6 0-15,39 1-1 16,33 7 1-16,26-2-1 16,30-25 1-16,33 6-3 15,27-10 1-15,36 5-6 16,32-11 0-16,33-10-3 0,21-8 0 31</inkml:trace>
  <inkml:trace contextRef="#ctx0" brushRef="#br0" timeOffset="84282.9704">22502 17415 20 0,'3'-3'10'0,"-6"3"-5"0,3 0 11 0,-6 3-14 0,0 5 0 16,-12 5 3-16,-3 11 0 15,-9 2-6-15,-3 6 1 16,-5 5 4-16,-1 3 0 15,3-3-1-15,4-5 1 16,5-3-3-16,0-6 1 16,6-1-1-16,9-1 0 15,3-11-2-15,0-4 1 16,6-4-5-16,3-2 1 16,9-8-7-16,3 0 1 0</inkml:trace>
  <inkml:trace contextRef="#ctx0" brushRef="#br0" timeOffset="84519.8732">22156 17338 24 0,'-6'-8'12'0,"6"16"-7"16,3 0 16-16,6 0-17 16,6 8 0-16,15 13 2 0,12 13 0 15,17 6-10-15,4 13 1 16,2 13-5-16,-5-5 1 16</inkml:trace>
  <inkml:trace contextRef="#ctx0" brushRef="#br0" timeOffset="100855.1354">19120 17539 8 0,'-3'3'4'0,"6"-3"-1"16,-3 0 4-16,0 0-7 15,0 0 1-15,0 0 2 16,0 0 0-16,0 0-3 15,-3 0 0-15,0 0 2 16,0 0 1-16,3 0 0 16,-3 0 1-16,3 0-2 0,0 0 1 15,-3 0-1-15,3 0 1 16,0-3-1-16,0-2 1 16,0 0-2-16,0-3 0 15,0 0 0-15,3 0 0 16,0 0-1-16,3 0 1 15,6 0-1-15,3 0 0 16,3-5 0-16,6 5 0 16,-3 0-1-16,-1 0 1 15,1 0 0-15,-3 3 1 16,0 2-2-16,-3 6 1 16,-3 2 0-16,-3 3 0 0,-3 5 0 15,-3 6 1-15,-6 2-1 16,0 3 0-16,-3 10 0 15,0 3 0-15,-3-5 1 16,0 0 0-16,0-1-1 16,0-1 1-16,-3-9 0 15,0 3 1-15,3-3-1 16,3-5 1-16,0-1-2 16,0-1 1-16,3-1 0 15,0-5 0-15,3-5-1 16,3 4 1-16,3-1 0 15,3-4 1-15,3-2-1 16,0 0 0-16,6-8 0 16,3 8 1-16,0-2-1 15,-1-3 0-15,1 5-1 16,-3-3 1-16,-3-2-1 0,0 5 1 16,0 0-2-16,-6 0 1 15,0-3-3-15,0-2 1 16,0 5-3-16,2 0 0 15,-5 0-5-15,3 0 0 16,0 0 0-16,-3-6 0 16</inkml:trace>
  <inkml:trace contextRef="#ctx0" brushRef="#br0" timeOffset="101373.0192">19763 17433 24 0,'-6'-5'12'0,"0"5"-14"16,6 0 24-16,-3 3-21 15,-3 2 0-15,-6 3 2 16,0 0 0-16,1 8-3 16,-4 0 0-16,0 2 2 0,0 1 1 15,6 2-1-15,3 3 0 16,3 10-1-16,3-7 1 16,6 2-1-16,3 0 0 15,6 0-1-15,0-8 1 16,3-2-1-16,2-4 1 15,7-7-1-15,6-2 1 16,3-6-1-16,2-6 1 16,4-4 0-16,-3-6 0 15,2-5-1-15,4-8 1 0,-9 0-1 32,-6-3 1-32,-7 3 0 0,-11-3 0 0,-9-5-1 15,-9 8 1-15,-12 5 0 16,-2 11 0-16,-10-3-3 15,-3 5 1-15,-6-2-4 16,1 8 1-16,2-3-5 16,3 0 0-16,9 5-2 15,1-10 0-15</inkml:trace>
  <inkml:trace contextRef="#ctx0" brushRef="#br0" timeOffset="105806.5943">19638 15555 18 0,'3'3'9'0,"-3"-9"-5"15,0 6 13-15,0 0-15 16,0 0 0-16,0 0 4 15,3-2 0-15,3-4-6 16,0 1 0-16,3-3 4 16,0 5 1-16,0-5-2 0,3-2 1 15,0-6-2-15,2-3 1 16,1-2-2-16,3-5 0 16,3 2-1-16,3 0 1 15,3 3-1-15,-1 3 0 16,4 4 0-16,3 6 0 15,-6 6 0-15,-6 4 0 16,-1 9-1-16,1 5 1 16,-6 5 0-16,-6 0 0 0,-3 11 0 15,-3-11 0-15,-3 3 0 16,-3 5 0-16,-3 3 0 16,-3 0 1-16,-6 5-1 15,-3-3 0-15,1 14 0 16,-4-6 0-16,0 0 0 15,0 1 0-15,-3-1 0 16,0-10 0-16,4-3 0 16,2-5 1-16,3 5-1 15,3-6 0-15,0-1 0 16,0-6 1-16,0-1-1 16,0 4 1-16,0-3-1 15,3-6 0-15,-2 1 0 16,2-3 1-16,0 0-1 15,0-3 1-15,3 0 0 16,3-5 0-16,0 6 0 16,3-4 1-16,0-2 0 0,9 0 0 15,3-8-1-15,0 6 1 16,2-4-1-16,7-1 0 16,6-1-1-16,3 2 1 15,3-2-1-15,2 8 0 16,1-2-1-16,-6 2 1 15,0 2 0-15,-4-2 0 16,4 8 0-16,-3-2 0 16,-3-1 0-16,0 0 0 0,-7 0 0 15,-2-2 1-15,-6 0-1 16,0-1 1-16,-3-2-1 16,0 0 1-16,-6 0-1 15,-3-2 1-15,-6-1 0 16,-3-2 0-16,-3 0-1 15,-3-3 0-15,1-6 0 16,-7 6 1-16,0 3-1 16,-6-5 0-16,0 2 0 15,-2 2 0-15,2-2 0 16,-3 8 0-16,9-2-1 16,1 2 1-16,5 0 0 15,3 0 0-15,0 2-1 16,3-2 1-16,0 8 0 15,3-5 0-15,-3 2-1 16,3-2 1-16,3 0 0 16,0-1 0-16,4 4 0 0,-1-4 0 15,3-2 0-15,5 0 0 16,1 0 0-16,3 0 0 16,6-2 0-16,6-4 0 15,6 4 0-15,3-1 0 16,2 3 0-16,4 0 0 15,-3 0 0-15,0 0 0 16,-1 3 0-16,-5-1 0 16,0 4-1-16,-6-4 1 15,-3 1 0-15,-6-1 0 0,-4-2 0 16,-5 6 1-16,-3-4-1 16,-6-2 0-16,-2 0 0 15,-4 0 0-15,-3 6 0 16,-6-6 0-16,-9 0 0 15,-3 0 1-15,-2 2-2 16,-4 1 1-16,3 0 0 16,9-1 0-16,1 4 0 15,-1-4 0-15,6 1 0 16,0-1 0-16,6 1 0 16,6-3 0-16,-2 0 0 15,2 0 1-15,3 0-1 16,0 0 0-16,3 0 0 15,0 0 0-15,0 0 0 16,0 0 0-16,0 0 0 16,3 0 0-16,0 0 0 15,0 0 0-15,6-3 0 0,0-2 1 16,3 0-1-16,0-3 1 16,-1-3-1-16,1 1 1 15,3-6-1-15,0 3 1 16,0-1-1-16,3-1 1 15,0-7 0-15,-3 7 0 16,3-23-1-16,3-9 1 16,-1 2-1-16,1 0 1 15,3 3-1-15,-3 2 0 0,-3 3 0 16,-3 8 0-16,-3 2 0 16,-3 6 0-16,-3 0 0 15,-3 5 0-15,-3-8 0 16,-3 6 0-16,0-1 0 15,-3 3 1-15,0 0-1 16,0 1 0-16,0-1 0 16,-3 2 0-16,-3 4 0 15,3 2 1-15,-3 5-2 16,1 3 1-16,2-2 0 16,0 2 0-16,0 2 0 15,0 4 0-15,0-1-1 16,0 0 1-16,0 0-1 15,0 6 1-15,3 0 0 16,0 2 0-16,1-3-1 16,-1-2 1-16,3 0 0 15,0 3 0-15,3-3 0 16,-3 2 0-16,3-2 0 0,3 0 0 16,0-5 0-16,-3 5 0 15,3-5 0-15,6-1 1 16,-6-2-1-16,9 0 1 15,0-2-1-15,0-4 1 16,-1-2-1-16,1 3 1 16,3 0-1-16,0-6 1 15,3-2-1-15,0-3 0 16,0 3 0-16,0-6 0 0,0-2 0 16,0 8 0-16,-1-3 0 15,1 0 0-15,-3 6-1 16,3 2 1-16,-3 2 0 15,0 9 0-15,0 2-1 16,0 9 1-16,0 1-1 16,-1 7 1-16,-2-1-1 15,0-3 1-15,-6 6 0 16,0 3 0-16,-6-1 0 16,-3 8 0-16,0-5 0 15,-5-2 0-15,-4 5 0 16,-3 2 1-16,-3 3-1 15,-3 0 0-15,-3-2 0 16,4 7 1-16,2-10-1 16,0-6 0-16,3-2 0 15,0 0 0-15,3-3 0 16,6-3 0-16,-3-2-1 0,3-2 1 16,4-1 0-16,-1-3 0 15,3-2 0-15,0 0 0 16,0 3 0-16,0-9 0 15,0 6 0-15,3-8 1 16,0 6-1-16,0-4 0 16,3 1 0-16,6-3 0 15,0 0 0-15,-1-3 1 16,1 1-1-16,3-4 0 0,3 6 0 16,0 0 0-16,6 0 0 15,3 0 0-15,3 6 0 16,2-1 0-16,7 0 0 15,-6 3 0-15,2 0 0 16,4-3 0-16,-3 3 0 16,-3 0 0-16,-6-2 0 15,-4-4 1-15,-5 1-1 16,-6 0 1-16,-3-3-1 16,-3 0 1-16,-3 0 0 15,-6 0 0-15,0-3-1 16,-6 0 1-16,0 1-1 15,-2-4 1-15,2 6-1 16,-3-2 0-16,-3-4 0 16,-3 6 0-16,-3-2-1 15,-3-4 1-15,1 6 0 16,-1 0 0-16,0-2 0 0,0 2 0 16,6 0 0-16,1 0 0 15,2 0 0-15,3 0 0 16,3 0 0-16,0 0 1 15,0 2-2-15,0-2 1 16,-3 0 0-16,6 6 0 16,0-6-1-16,1 0 1 15,-1 0-1-15,3 2 1 16,3-2 0-16,3 0 0 16,3 6-1-16,6-4 1 0,0-2 0 15,2 0 1-15,7 0-1 16,6 0 0-16,6 0 0 15,6 0 0-15,-1 0 0 16,4 0 1-16,-6 0-2 16,-3 0 1-16,-4 0 0 15,1 0 0-15,-9 0 0 16,-6 0 0-16,-3 0 0 16,-9 0 1-16,-3 0-1 15,0 0 0-15,-6 0 0 16,-3 0 0-16,-3 0 0 15,-6 0 0-15,-3 0 0 16,-5 0 0-16,-1 0 0 16,-6 0 0-16,6 0 0 15,4 0 0-15,-1 0 0 16,0 0 0-16,3 0 0 16,0 0 0-16,-2 0 0 0,5 0 0 15,0 0 0-15,6 0 0 16,0 0 0-16,0 0 0 15,3 0 0-15,1 0 0 16,-1 0-1-16,3 0 1 16,0 0 0-16,3 0 0 15,0 0 0-15,0 0 0 16,3 6 0-16,0-6 0 16,0 0 0-16,3 0 0 0,0 0 0 15,0 0 1-15,6-6-1 16,3-2 0-16,0 0 0 15,3 0 0-15,9-2 0 16,2-3 1-16,1-6-1 16,0 1 0-16,-3-4 0 15,0-4 1-15,-3-8-1 16,-4-14 1-16,-2-2-1 16,-3-3 1-1,6-13-1 1,-3 13 0-16,-3 16 0 15,-3 10 0-15,0 1 0 16,-3 2 0-16,-3 8 0 16,0-2 0-16,0 4 0 15,-3 4 0-15,-3-1-1 16,0 6 1-16,0-3-1 16,-3 8 1-16,-3 0 0 15,-3 3 0-15,3 2-1 0,0-2 1 16,1-1-1-16,-1-2 1 15,0 3-1-15,-3-3 1 16,3 2-1-16,-3 4 1 16,3-1-1-16,3 3 1 15,0 3 0-15,3 2 0 16,0 0 0-16,3 0 0 16,0 0 0-16,0 1 0 15,0-4-1-15,3-2 1 0,0 0 0 16,0-3 1-16,6-5-1 15,6-2 1-15,3-6 0 16,0 0 0-16,0 0-1 16,3-8 1-16,-3 0-1 15,0 3 1-15,0 0-1 16,-1-6 1-16,1 3-1 16,0 1 0-16,0-12 0 15,0 11 0-15,0-5-1 16,0 5 1-16,0 3-1 15,-1 0 1-15,1 2 0 16,0 3 0-16,3 3-1 16,-3 5 1-16,0 0-1 15,0 5 1-15,-3 11-1 16,0 5 1-16,-4 0 0 16,-2-2 0-16,-3 2 0 15,-3 6 0-15,-3-1 0 0,-6 8 0 16,-2-7 0-16,-7 2 0 15,-3 3 0-15,-3 2 0 16,-3-2 0-16,3 8 1 16,1-3-1-16,-1 2 1 15,-3-7-1-15,0-6 0 16,3 1 0-16,1-1 0 16,2-4-1-16,3 4 1 15,3-2 0-15,3-3 0 16,3 3 0-16,3-6 0 0,0-4 0 15,3-1 0-15,3-3 0 16,3-2 0-16,3 0 0 16,3-2 1-16,-3-1-1 15,0-3 1-15,6 1-1 16,3 0 1-16,0-3-1 16,-3 2 0-16,3-2 0 15,2 0 0-15,10 0 0 16,6-2 1-16,6 2-1 15,2 0 0-15,1 0 0 16,0 0 0-16,-1 0 0 16,-5 0 0-16,0 0 0 15,-9 0 0-15,-10 0 0 16,-2 0 1-16,-6 0-1 16,-6 2 0-16,-6 1-3 15,-3 0 1-15,-9-1-12 16,-5 19 1-16</inkml:trace>
  <inkml:trace contextRef="#ctx0" brushRef="#br0" timeOffset="168836.6044">2487 12962 8 0,'0'-19'4'0,"6"-2"0"16,-6 21 4-16,3-5-5 0,-3 5 0 15,0 3 1-15,3-1 0 16,0 1-6-16,-3-3 1 16,3 5 3-16,0-2 1 15,3 5-2-15,-3-3 0 16,3 3 0-16,-6 0 0 16,3 5 0-16,3 0 0 15,-3 1 0-15,3-1 1 16,0 3-1-16,-3 2 0 15,-3-2 0-15,6-3 1 16,-3 1-2 0,-3-4 1-16,0 1-1 0,0-1 1 15,0-4 0-15,0-1 0 16,0-2 0-16,0-3 0 16,0-3 1-16,0-5 0 15,-3-3-1-15,-3-4 1 16,-6-7-1-16,3 1 0 15,3-8-1-15,-3 0 1 16,3 3-1-16,3 7 0 16,0 3-1-16,0 3 1 0,0 2-1 15,3 3 1-15,0 3 0 16,0 5 0-16,3 3 0 16,0 2 0-16,0 3 0 15,6 3 0-15,-6-1 0 16,6 6 0-16,0-3 0 15,3 3 1-15,-3 3-1 16,0-3 0-16,-3-1 0 16,-1 4 1-16,1-3-1 15,0 0 1-15,0-3-1 16,0 3 1-16,0-6 0 16,-3-2 0-16,3 0-1 15,-6-3 1-15,3 1 0 16,0-4 0-16,3-4 0 15,0-4 0-15,0 1 0 16,0-5 0-16,6-4-1 16,-3-7 1-16,3-5-1 0,3-14 1 15,2 3-1-15,4 0 0 16,0-5 0-16,0-1 0 16,-3 4 0-16,-3-6 1 15,-3-6-3-15,-4-9 1 16,-2-1-9-16,3 13 1 15,-15 3-2-15,21 21 1 16</inkml:trace>
  <inkml:trace contextRef="#ctx0" brushRef="#br0" timeOffset="187339.0619">5178 12883 10 0,'-3'0'5'0,"12"-6"4"0,-9 6 5 16,0 0-12-16,0 0 0 15,0 0 2-15,0 0 1 16,0 0-6-16,0 0 1 16,-3 0 4-16,3 0 0 15,0 3-1-15,0-3 0 0,0 0 0 16,3 3 0-16,-3-3-1 15,0 0 1-15,0 0-2 16,0 0 1-16,0 0-1 16,0 2 0-16,0 1-1 15,0 5 1-15,0-3-1 16,0 0 1-16,3 6 0 16,0 2 0-16,0 0 0 15,-3 3 0-15,6 0 0 16,-3-3 0-16,3 3 0 15,0-2 0 1,3-9 0-16,-3 0 1 0,3 0 0 16,-1 1 0-16,4-4 0 15,3-4 0-15,3-6 0 16,-3-8 1-16,0-11-1 16,0 4 0-16,3-7-1 15,-4-4 0-15,1-3-4 16,0 5 0-16,0 3-9 15,0 3 1-15,-3 7-3 16,0-13 0-16</inkml:trace>
  <inkml:trace contextRef="#ctx0" brushRef="#br0" timeOffset="188396.9771">7464 12880 17 0,'-6'-11'8'0,"3"6"-2"16,3 0 8-16,0 2-12 15,-3 0 1-15,3-2 1 16,0 0 0-16,0 5-4 15,0 0 0-15,0 0 3 16,3 3 0-16,0-1-1 0,0 3 0 16,0 1 0-16,0 2 0 15,0 2-1-15,0 1 0 16,0-6 0-16,0 6 1 16,0-3-1-16,0-3 1 15,0 3-1-15,0-3 1 16,-3-2 0-16,6-3 0 15,-6 0-1-15,9-5 1 16,6-9 0-16,5-7 0 16,7-5-3-16,0-6 1 0,6 0-6 31,-1-13 1-31,4 3-7 0,0 7 1 16</inkml:trace>
  <inkml:trace contextRef="#ctx0" brushRef="#br0" timeOffset="189447.607">10226 12872 9 0,'-3'0'4'0,"3"-5"4"16,0 5 5-16,0 0-12 15,0 0 1 1,0 0 0-16,0 0 1 16,3 2-4-16,0 1 1 15,0 0 2-15,0 2 0 16,0 8-1-16,0 3 1 15,0 0 0-15,0 2 0 0,0 1 1 16,0-3 0-16,0-6 0 16,3-2 1-16,0 0 0 15,3-8 0-15,-3-2 0 16,3-12 0-16,6-4-1 0,5-6 0 16,4-5-1-16,3-8 0 15,0 0-5-15,6-8 1 16,5-13-9-16,7-3 0 15</inkml:trace>
  <inkml:trace contextRef="#ctx0" brushRef="#br0" timeOffset="191647.1324">14355 11284 19 0,'-3'0'9'0,"3"6"-3"0,-3-4 9 15,-3 4-14-15,-3 10 1 16,-6 10 1-16,0 6 0 16,-3 10-3-16,0 6 1 15,1 2 2-15,2 0 0 16,0-2-1-16,3-11 1 0,3-8-1 15,0-5 0-15,3-3-1 16,0-2 0-16,0-6-1 16,0-3 0-16,0-2-3 15,0-2 0-15,-3-4-5 16,-3-2 1-16,1-5-2 16,5-6 0-16</inkml:trace>
  <inkml:trace contextRef="#ctx0" brushRef="#br0" timeOffset="191959.5833">13983 11655 17 0,'0'-3'8'0,"6"14"-2"0,-3-3 13 15,-3 5-18-15,-3 8 0 16,0 3 2-16,0 8 0 15,-3 7-3-15,0 1 1 16,3 0 1-16,-3 5 1 16,6-8-1-16,0-5 1 15,6-3-1-15,-3-3 0 16,9-7-1-16,3-3 1 16,5-11 0-16,7-5 1 15,6-11-2-15,0-5 1 16,2-7-2-16,1 1 0 0,-3 1-5 15,-3 0 0-15,-4 3-6 16,-5-1 0-16</inkml:trace>
  <inkml:trace contextRef="#ctx0" brushRef="#br0" timeOffset="192642.6663">14364 10517 16 0,'-15'-5'8'0,"6"-3"1"0,9 5 5 0,-3-2-14 0,3-3 1 15,0-2 0-15,3-6 1 16,3-3-2-16,6 1 0 16,3-6 1-16,5-8 0 15,1-2 0-15,6-6 0 0,3 0-1 16,3 6 1-16,-4 5-1 15,-5 0 1-15,0 7-2 16,-3 4 1-16,-3 7-1 16,-1 11 1-16,-2 11 0 15,-3 7 0-15,-3 6 0 16,-3 8 0-16,-6 2 0 16,-3 1 1-16,-3 5 0 15,0-3 0-15,-3 0-1 16,0-3 1-16,3 3-1 15,3 0 1-15,1-8-1 16,2 3 0-16,2-8-1 16,1-6 1-16,6 1-3 15,0-9 0-15,3-2-5 16,3-5 1-16</inkml:trace>
  <inkml:trace contextRef="#ctx0" brushRef="#br0" timeOffset="193010.5398">14736 10917 9 0,'0'5'4'0,"6"6"9"16,-3-9-1-16,3-2-10 0,0 3 1 15,0 0 2-15,-1-1 1 16,1 1-6-16,3-3 1 16,0-3 4-16,0-2 1 15,3-3-2-15,-6-3 1 16,0 1-2-16,-3-3 0 15,-3 2-2-15,0 3 1 16,-3-3-5-16,-3 6 1 16,-6 2-6-16,3 1 0 0,-3 7-3 15,3 8 1-15</inkml:trace>
  <inkml:trace contextRef="#ctx0" brushRef="#br0" timeOffset="193739.7391">13980 10996 17 0,'-9'3'8'0,"12"-6"-8"15,-3 3 12-15,0 0-11 16,0 0 0-16,0 5 2 0,0 1 1 16,3 7-4-16,0 3 0 15,0 5 3-15,6 3 1 16,2 0-1-16,10 2 1 16,6 6-1-16,3-3 0 15,9-5-1-15,11-6 1 16,10-2 0-16,14-3 0 15,6-5-2-15,7-8 1 16,2-8-1-16,6-10 1 16,4-3-1-16,-4-11 0 15,-9-13-1-15,-5 3 1 0,-7-9-1 16,-9-7 0-16,-5-8-1 16,-6-16 1-16,-10-11-2 15,-8-2 1-15,-9-19 0 16,-18-5 0-16,-9-2-1 15,-15 4 0-15,-15 9-1 16,-18 7 1-16,-17 14-1 16,-16 15 1-16,-20 14 0 15,-9 18 0-15,-18 19 0 16,-9 16 1-16,3 18 0 16,-3 19 1-16,-3 16-1 15,15 18 1-15,12 29 0 16,6 13 0-16,18 9-1 15,26 13 1-15,19-1-2 16,11-31 1-16,45 34-2 16,33-5 1-16,26-13-5 0,33-16 1 15</inkml:trace>
  <inkml:trace contextRef="#ctx0" brushRef="#br0" timeOffset="200719.9128">15432 11433 19 0,'0'-11'9'0,"3"-15"0"15,-3 15 9-15,0-2-16 16,-3 0 1-16,0-1 2 16,-3 1 0-16,-3-3-6 15,0 0 0-15,1 3 4 16,-1 0 0-16,0 5-2 16,-3 11 1-16,-3 7-2 15,0 6 0-15,0 13 0 0,3 6 0 16,3 15 0-1,3 5 1-15,6 6-1 0,3-8 1 16,6-5 0-16,3-9 0 16,3-7-1-16,0-11 1 15,6-7 0-15,3-6 1 0,-4-16-1 16,4-11 0-16,-6-10-1 16,0-16 0-16,-3-11-1 15,-6-4 0-15,-9-17-2 16,-3-10 1-16,-6-3-1 15,-6 2 1-15,0 14 1 16,3 19 0-16,0 7 1 16,3 11 0-16,0 13 0 15,0 8 0-15,3 14 0 16,4 15 0-16,-1 13 0 16,6 11 0-16,5 14-1 15,4 7 1-15,3-8 0 16,3 0 1-16,6 1-1 15,-3-6 1-15,0-8-1 16,2-3 0-16,1-10 1 16,3-8 0-16,6-6 0 0,-4-10 0 15,4-8-1-15,-6-7 0 16,-6-4 0-16,-3-2 0 16,-6-11-1-16,-3-2 0 15,-3-1 0-15,-1 12 1 16,-2 1-1-16,-3 9 0 15,-3 5-1-15,0 11 0 16,1 5 0-16,-1 8 1 16,0 0-1-16,3-3 0 0,0 3 1 15,3 2 1-15,2-2 0 16,1-3 0-16,3-2 1 16,3-6 0-16,0-5 0 15,9-3 0-15,3-10 0 16,3-11 0-16,-4-10 0 15,1-6 0-15,-6-5 0 16,-3-2 0-16,-6 2-1 16,-6 2 1-16,-6 4-1 15,-9 10 0-15,-6 7-1 16,-6 9 1-16,-2 11-2 16,-7 12 1-16,0 9-2 15,0 10 1-15,7 13 0 16,5 6 0-16,6 2-2 15,12-8 1-15,9-2-5 16,12-6 1-16</inkml:trace>
  <inkml:trace contextRef="#ctx0" brushRef="#br0" timeOffset="202527.6152">16266 10038 19 0,'-12'-5'9'0,"9"5"-7"16,3 3 13-16,0 2-13 16,0 8 0-16,3 14 2 0,0 10 1 15,6 13-6-15,0 3 1 16,3 10 3-16,2-2 1 16,4 5-2-16,0-5 1 15,0-3-1-15,0-10 1 16,-3-6-2-16,-3-7 1 15,-3-6-1-15,-4-5 1 16,4-6-1-16,0-5 1 16,-6-5-2-16,-3-8 1 15,3-13-1-15,0-8 0 16,3-16-2-16,0-8 1 0,0-5-1 16,3 7 0-16,-3 1-1 15,0 10 0-15,0 6 1 16,0 13 0-16,3 5 0 15,3 10 1-15,0 12 0 16,3 7 0-16,-1-3 0 16,4 1 1-16,3-1 0 15,3-2 0-15,3-3 0 16,-1-13 1-16,-2-2-2 16,0-9 1-16,0-5-1 15,-3-8 0-15,-3-2 0 16,-6-8 1-16,-4-9-2 15,-5-4 1-15,-3-1 0 16,-3 0 1-16,-2 11 0 16,-1 8 1-16,-3 5-1 15,0 11 0-15,-3 16 0 16,-3 13 1-16,3 13-2 0,3 8 1 16,3 0-1-16,3 5 1 15,3-2 0-15,6-3 0 16,3-8 0-16,0-2 0 15,0-6 0-15,3-8 1 16,3-2 0-16,0-6 0 16,-4-8-1-16,1-7 1 15,-3-9-1-15,0-5 1 16,-3-8-2-16,-3-5 0 0,0 0 0 16,-3 6 0-16,0 2 1 15,3 7 0-15,0 9-1 16,3 8 1-16,-3 8 0 15,0 7 0-15,3 6-1 16,0 5 1-16,3 0-1 16,3-5 1-16,-3 0 0 15,3-3 0-15,2-5 0 16,-5-3 1-16,0 1 0 16,0-9 1-16,0-5-2 15,0-8 1-15,0-10-1 16,-3-9 0-16,0-7-1 15,0 0 0-15,-3-3 0 16,3 2 0-16,-3 6 0 16,0 8 0-16,0 3 1 15,0 13 0-15,-3 13 0 16,3 5 0-16,0 8 0 0,0 6 0 16,3 2 0-16,0 0 0 15,2 3-1-15,4-6 1 16,3-2 0-16,3-3 1 15,0-5-1-15,0-5 1 16,3-8 0-16,-3-11 1 16,-1 0-1-16,-2-5 0 15,0-8-1-15,-6-3 1 16,-3-2-1-16,-6-6 0 16,-3-2-1-16,0 2 1 0,-3 8 0 15,-3 6 0-15,0 7 0 16,0 9 0-16,0 7-1 15,0 8 0-15,4 3-1 16,-1 3 1 0,12 2 0-1,-1-2 0-15,4-6 0 16,0-5 1-16,3-3 0 16,3-2 0-16,0-6 1 15,0-5 0-15,6-2-1 16,-3-9 0-16,2-2 0 15,4-2 0-15,-3 2-1 16,-6 2 0-16,-3 3 0 16,-3 6 1-16,-3 4-1 15,-6 4 1-15,-3 7-1 16,-3 6 0-16,-3 5 0 16,-6 10 1-16,3 4-1 0,-6 4 1 15,6 3 0-15,3 6 0 16,6-6 0-16,3 2 1 15,6-4 0-15,9-3 1 16,6-11-1-16,3-8 0 16,3-10-2-16,5-8 1 15,1-9-4-15,0-7 0 16,-6-13-2-16,0-6 0 16</inkml:trace>
  <inkml:trace contextRef="#ctx0" brushRef="#br0" timeOffset="204762.4943">17909 8948 22 0,'0'-2'11'0,"6"17"-4"16,-3-7 12-16,0 11-17 16,3 7 0-16,0 11 0 15,-1 0 1-15,4 3-4 0,0-5 0 16,0-4 3-1,-3-7 0-15,0-5-1 0,0-6 0 16,-3-3-3-16,-3-4 1 16,0-6-4-16,-3-3 0 15,0-10-4-15,0-14 1 16</inkml:trace>
  <inkml:trace contextRef="#ctx0" brushRef="#br0" timeOffset="204982.6326">17644 9067 21 0,'-12'-5'10'0,"15"-11"-5"16,3 8 15-16,3-5-18 16,9-6 1-16,11-10 1 15,10-2 0-15,3-1-6 16,-1 0 0-16,1-2 2 15,0 2 1-15,-4 5-5 16,-2 9 1-16,-3-1-6 16,-6 14 1-16</inkml:trace>
  <inkml:trace contextRef="#ctx0" brushRef="#br0" timeOffset="205232.6376">17846 9665 21 0,'-6'0'10'0,"3"11"-9"0,3-11 14 16,9-3-14-16,3-5 1 15,0-8 1-15,9-5 1 0,9-11-5 16,8-5 1-16,7-10 0 15,6-3 0-15,-1-6-4 16,1 0 0-16,-4 6-4 16,-11 5 1-16</inkml:trace>
  <inkml:trace contextRef="#ctx0" brushRef="#br0" timeOffset="205842.0241">18168 8660 21 0,'0'2'10'0,"15"20"-9"16,-6-9 17-16,5 8-18 16,1 11 1-16,0 13 0 0,3-6 0 15,0 4-1-15,0-4 1 16,-3-1 2-16,-3-4 0 15,-1-10 0-15,-2 0 0 16,0-9 0-16,-3 1 0 16,0-5 0-16,-3-3 1 15,0-6-1-15,-3-10 0 16,-3-5-1-16,0-5 1 16,-3-9-2-16,0-4 1 15,0-6-2-15,0-1 0 16,0 7 0-16,0 2 0 0,1 5-2 15,2 5 1-15,0 3-1 16,3 8 1-16,6 6-1 16,2 4 0-16,4 4 0 15,0 4 1-15,3 4 0 16,6 4 0-16,3 3 1 16,3 0 0-16,-1-5 1 15,4 0 0-15,-3-5 0 16,-3-1 0-16,0-4 0 15,-1-6 1-15,1-8 0 16,-3 0 1-16,-6-8 0 16,-3-5 1-16,-9-11-1 15,-6-10 0-15,-6-11-2 16,-9-5 0-16,-6 5-2 16,-3 0 0-16,1 5-1 15,-1 3 0-15,3 11-2 16,6 5 0-16,3 7-3 0,3 4 1 15,6 7-6-15,6 3 1 16</inkml:trace>
  <inkml:trace contextRef="#ctx0" brushRef="#br0" timeOffset="206357.6598">18817 8446 27 0,'-3'-8'13'0,"9"31"-11"15,-6-20 18-15,0 5-21 16,3 5 1-16,0 3 0 16,2 3 0-16,1-4 1 15,-3-1 1-15,0-4 0 16,0-2 0-16,0-3 2 15,0 1 0-15,-3-4 0 16,0-2 0-16,0-5-2 16,-3-3 1-16,-3-2-2 15,0 2 0-15,-5 0-1 16,-4-5 0-16,-6-9 0 16,-6-1 0-16,0-1-1 15,0-5 1-15,7 0 0 0,-1-1 1 16,3 1-1-16,6 3 0 15,3 2 0-15,3 3 0 16,3 0 0-16,3 5 0 16,0 5-1-16,3 3 1 15,3 0 0-15,6-2 1 16,9-3-1-16,6-3 1 16,-1-3 0-16,4-2 0 15,3 0-1-15,-3 5 1 16,-4 3-2-16,1 5 1 15,-3 0-4-15,-3 0 1 0,-3 3-4 16,-6 2 1-16,-3 0-6 16,-3 9 1-16</inkml:trace>
  <inkml:trace contextRef="#ctx0" brushRef="#br0" timeOffset="206576.3632">18641 8432 27 0,'15'-8'13'0,"24"-18"-14"16,-22 15 19-16,7-7-18 16,0-3 1-16,3-6-4 15,0 1 0-15,2 2-1 16,4 3 1-16,-3 2-4 0,3 1 0 15</inkml:trace>
  <inkml:trace contextRef="#ctx0" brushRef="#br0" timeOffset="206920.1151">19132 8038 21 0,'-27'3'10'0,"1"13"-5"0,17-6 19 16,-3 9-22-16,0 2 0 0,-3 8 1 15,6 5 0-15,6 3-4 16,6-2 0-16,6 2 3 16,9-8 0-16,9-11-1 15,5-7 1-15,4-8-1 16,0-9 0-16,-4-12 0 16,-2-9 1-16,-3-2-1 15,-3-5 1-15,-6-6-2 16,-9-2 1-16,-6 0-2 15,-6-1 1-15,-9 11-2 16,-9 1 0-16,-15 10-1 16,-3 10 0-16,-2 8 0 15,-4 9 0-15,3 4 0 16,4 1 0-16,-1 7-3 16,12 6 1-16,6 0-3 15,13-3 1-15</inkml:trace>
  <inkml:trace contextRef="#ctx0" brushRef="#br0" timeOffset="207498.3076">19477 7938 26 0,'-3'37'13'0,"3"18"-13"0,3-42 22 16,0 3-20-16,3 3 0 0,0-1 1 15,0 1 0-15,-3-6-3 16,0-5 0-16,-3 3 4 16,0-4 0-16,0-4-1 15,-3-6 1-15,-3-7-2 16,0-9 0-16,0 1-1 16,0-14 0-16,3-5-2 15,3-13 0-15,3-6-2 16,3 3 1-16,6 0-1 15,0 6 1-15,-3 4-1 16,0 12 1-16,0 7-2 16,-3 5 1-16,0 9 0 15,0 10 1-15,-3 8 0 16,-3 2 0-16,0 9 0 16,-3 7 1-16,-3 3 1 15,0 0 0-15,-3-5 0 16,0 3 1-16,-3-3 0 15,0-3 0-15,0 0 0 0,0-5 1 16,3-6-2-16,1 1 1 16,5-6 0-16,0 3 0 15,6-5 0-15,8-1 0 16,1 1 0-16,3 0 1 16,3-1 1-16,9-2 1 15,9 0-1-15,2-5 0 16,-5 0-1-16,0-3 1 15,-6 3-2-15,-4-1 0 16,-5 1-3-16,-3 0 0 16,-6-3-7-16,0 0 1 0,-3 0-4 15,0-5 0-15</inkml:trace>
  <inkml:trace contextRef="#ctx0" brushRef="#br0" timeOffset="208126.086">19983 7512 14 0,'-3'5'7'0,"3"19"4"0,0-22 7 0,0 4-16 16,3 7 0-16,3 8 1 0,0 3 0 16,0 5-3-16,3 3 0 15,0-1 2-15,0-4 1 16,3-3-1-16,-3-3 0 15,-3-8-3-15,-3 0 1 16,3-5-4-16,-6-3 1 16,-3-5-6-16,-3-10 1 15</inkml:trace>
  <inkml:trace contextRef="#ctx0" brushRef="#br0" timeOffset="209493.2443">19992 7633 12 0,'-6'-8'6'0,"9"-5"1"16,0 8 4-16,-3-1-9 15,0 1 1-15,0 0 2 16,0 0 1-16,0 2-6 16,-3-5 0-16,0 8 4 15,-3-3 1-15,0 1-1 16,-2-1 0-16,-1-2-1 15,-3-3 0-15,3-5-1 0,3 5 0 16,0-3 0-16,0 1 0 16,3-4-1-16,0 9 1 0,0 0-1 15,3 2 1-15,0 3-2 16,3-3 1-16,3 9-1 16,3 2 1-16,3-3-1 15,0 8 0-15,0-5-1 31,2 3 1-31,4 2 0 0,3 0 1 0,3 0-1 16,0 1 0-16,0-1 0 16,-1-3 1-1,-2-2-1-15,-3 0 1 16,-3-2 1-16,-3-6 0 0,0-3-1 16,-3-5 1-16,-3-3-1 15,-6 1 1-15,0-6-2 16,-3-3 0-16,-3-2-2 15,-3-5 1-15,3-3-1 16,0 5 1-16,0 0-1 16,3 0 0-16,0 8 1 15,0 3 0-15,3 3 0 16,0-1 0-16,3 3 0 16,3 3 0-16,0-1 0 15,0 6 1-15,0 6-1 16,0-1 0-16,0 3 1 15,0 3 1-15,0 2-1 16,0 5 1-16,2 1 0 16,4 2 0-16,0 3-1 15,3-6 1-15,0 4-1 0,6-1 1 16,3 0-1-16,-3 0 1 16,-1-2 0-16,-2-1 0 15,0-5-1-15,-3-2 1 16,0-3-2-16,-3-3 1 15,0-2-3-15,-3-3 0 16,0-6-4-16,-3 1 0 16,-4 0-5-16,-4-3 1 15</inkml:trace>
  <inkml:trace contextRef="#ctx0" brushRef="#br0" timeOffset="210024.5051">20463 7342 22 0,'-3'-2'11'0,"6"9"-9"16,0-4 13-16,0 2-16 15,3 9 1-15,-1-1 0 16,4 3 0-16,0 5 1 15,3 0 0-15,0-2 1 16,0-1 1-16,-3-2 0 16,0-3 1-16,-3-2 0 15,0-3 1-15,-3-6-2 0,-3-2 1 16,-3-5-2-16,-3-5 1 16,-3-14-2-16,-3-3 0 15,-3-7-1-15,0-8 0 16,0-3-1-16,1-3 0 15,2 0-1-15,6 11 1 16,3 8 0-16,0 0 0 16,6 8 0-16,3 2 0 15,0 6 0-15,5 10 0 16,4 3 0-16,6 8 1 16,0 8 0-16,3 5 0 0,-3 3 0 15,0 0 0-15,-1 5 1 16,1 0 0-16,-3 0-1 15,0-5 1-15,-3-3-1 16,0-2 1-16,-3-1-1 16,-3-7 1-16,-1-3-3 15,-5-5 1-15,-3-1-5 16,-3-4 1-16,0-4-5 16,-2-7 0-16</inkml:trace>
  <inkml:trace contextRef="#ctx0" brushRef="#br0" timeOffset="210227.6868">20350 7374 26 0,'8'-5'13'0,"25"2"-8"0,-18-5 20 15,6-3-25-15,9-4 0 16,5-4-4-16,4-5 1 15,-3-2 0-15,-3-3 0 16,-4 2-5-16,1 6 0 16</inkml:trace>
  <inkml:trace contextRef="#ctx0" brushRef="#br0" timeOffset="210446.4435">20820 6900 24 0,'3'14'12'0,"12"23"-5"16,-9-24 19-16,0 8-26 16,3 3 1-16,-1-3 0 15,4 5 0-15,0 1-2 16,0-1 1-16,-3-2 1 16,0-3 0-16,0-7-3 15,-3-4 1-15,0 1-3 16,-3-6 0-16,-3-2-5 15,-3-11 0-15</inkml:trace>
  <inkml:trace contextRef="#ctx0" brushRef="#br0" timeOffset="210727.6459">20608 6964 28 0,'-2'-8'14'0,"25"-19"-18"0,-11 12 24 16,6-7-21-16,9-4 1 16,6 2 1-16,5 0 0 15,1 6-1-15,-3 5 0 16,-4 7 1-16,-2 6 1 16,3 13-1-16,-9 14 1 15,0 10-1-15,-4 0 1 0,-2 0-1 16,-3-3 1-16,3-4-3 15,-6-4 0-15,0-5-4 16,-3-8 1-16,0-2-5 16,6-8 1-16</inkml:trace>
  <inkml:trace contextRef="#ctx0" brushRef="#br0" timeOffset="211102.7048">21207 6649 27 0,'-9'11'13'0,"3"15"-14"16,6-18 21-16,0 5-20 0,3 3 1 16,3 8 1-16,0 2 0 15,6-2-2-15,3-3 1 16,5-2 1-16,4-6 1 15,3-8-1-15,0-5 1 16,0-8-1-16,-1-10 0 16,-2 5-1-16,-3-6 0 15,-6-2-1-15,-9-8 0 16,-9 5-1-16,-6-8 0 16,-6 3-1-16,-9 0 1 15,-8 11-1-15,-7 4 0 0,3 9-1 16,3 5 1-16,1 3-2 15,8-1 0-15,3 4-3 16,6 2 0-16,12 0-2 16,9-3 1-16</inkml:trace>
  <inkml:trace contextRef="#ctx0" brushRef="#br0" timeOffset="211368.3341">21534 6540 36 0,'-3'0'18'0,"12"38"-26"15,-6-31 39-15,0 1-31 16,6 0 1-16,-3 3 0 16,3 0 1-16,-3-4-1 0,3 1 0 15,-6-2 3-15,0-4 0 16,0 1 1-16,-3-3 0 15,0 0 0-15,0 0 1 16,0-13-3-16,-3-3 0 16,0-11-2-16,-3-4 1 15,-6 4-3-15</inkml:trace>
  <inkml:trace contextRef="#ctx0" brushRef="#br0" timeOffset="211712.0906">21888 6424 75 0,'0'0'37'0,"-12"-74"-37"16,7 53 37-16,-10-6-41 15,-6-2 0-15,-3 3-2 16,0 5 1-16,0 2 6 16,4 1 0-16,2-1-8 15,3 3 1-15,0 6-1 16,3-1 0-16,3 0-6 0,3 4 0 15,6 4-2-15,0 3 1 16</inkml:trace>
  <inkml:trace contextRef="#ctx0" brushRef="#br0" timeOffset="212694.7403">21430 6535 18 0,'0'0'9'0,"6"-5"-3"15,-6 5 10-15,0 0-15 16,0 0 1-16,0 0 1 0,0 0 1 16,0 0-4-16,0 0 1 15,3 3 3-15,-3-1 0 16,0-2 0-16,3 3 0 16,3-3 0-16,0 0 0 15,0 0-2-15,6 0 1 16,6-5 0-16,2-1 1 15,4-4-1-15,3 2 1 16,6-3-1-16,-4 1 0 16,-2 2-1-16,0 2 1 15,-3 4-2-15,-3 2 0 16,-6 0-1-16,-1 0 0 0,-2 5-3 16,0-5 0-16,0 0-3 15,0-3 1-15,3 3-5 16,-3 6 0-16,6-6-4 15,3 2 0-15</inkml:trace>
  <inkml:trace contextRef="#ctx0" brushRef="#br0" timeOffset="217719.6127">17674 11120 3 0,'-3'14'1'0,"6"-22"6"16,-3 8 2-16,0 0-6 15,0 0 0-15,0 0 2 16,3-6 1-16,0 1-6 16,2 0 0-16,1-6 6 15,-3-5 1-15,0 1-3 16,-3-1 1-16,0-3-1 15,-3-5 1-15,-6 3-2 16,1 0 0-16,-4 0-2 16,0 5 1-16,0 3-1 15,3 2 0-15,0 3-1 16,0 3 1-16,0 8-2 0,0 4 0 16,3 9 0-16,0 3 0 0,3 10 0 15,3 8 0-15,6 13 1 16,3 1 0-16,6-6 0 15,3-11 1-15,0-2-1 16,3-6 1-16,-1-5-1 16,1-5 1-16,-3-3 0 15,-3-7 0-15,0-4 0 16,-6-7 0-16,3-13 0 16,-9-1 0-16,-3-5-1 15,0-5 1-15,-6-5-1 16,-6-3 1-16,6 10-1 15,0 6 1-15,3 5-2 16,0 3 1-16,3 2-1 16,0 1 0-16,0 2 0 15,0 8 0-15,6 5-1 16,3 6 1-16,6 2-1 0,0 5 1 16,6 1-2-16,-1-6 1 15,1-2-3-15,0-3 1 16,0-8-4-16,0-11 0 15,2-13-1-15,-5-5 1 16</inkml:trace>
  <inkml:trace contextRef="#ctx0" brushRef="#br0" timeOffset="219061.2527">17805 10287 39 0,'-24'8'19'0,"9"-3"-39"15,15 1 43-15,0 7-23 16,12 3 0-16,-3 7 0 16,9 12 0-16,-1 2 0 15,4 5 0-15,0 1 2 16,3 2 0-16,0-8-1 16,-3-3 1-16,-1-8 0 15,1-2 1-15,-3-3-1 16,-3-7 1-16,0-4-2 15,-3-2 0 1,3-10 0-16,-3-4 0 16,2-4-1-16,1-6 1 15,0-3-2-15,3 3 0 16,3 0 0-16,0 9 0 16,3 4-1-16,5 6 1 15,-8 7 0-15,3 6 0 0,-6 3 1 16,-6 7 0-16,-3 0 0 15,-9-2 1-15,-3 3-1 16,-6-6 1-16,-6-3 0 16,-3-2 0-16,-3-5-1 0,3-3 1 15,-11-6 0-15,8 1 0 16,-3-8-1-16,3-1 0 16,6-4-1-16,3 2 1 15,3 0-1-15,3 0 0 16,3 3-1-16,3 5 1 15,0 0-1-15,6 5 1 0,3 0 0 16,0 3 0-16,3 3 0 16,0-1 1-16,6-2 0 31,3-2 0-31,3-6 0 0,5-6 0 0,-5-4 1 16,0-9 0-16,-3-4 0 15,-6-4 0-15,-3-7 0 16,-4 2 1-16,-2-2-2 15,-3-1 1-15,-3 3 0 16,-3 1 0-16,0 4 0 16,0 6 0-16,1 2-1 15,2 9 0-15,0 2-1 0,0 11 1 16,5 2-1-16,1 3 0 16,0 8-1-16,0 0 1 15,3-1 0-15,3 1 0 16,0 0 0-16,3-5 1 15,0-9 0-15,0 1 0 16,0 0 0-16,-1-14 0 16,4-5 0-16,0 3 1 15,-3-11-2 1,0-8 1-16,-3 1-1 16,-3-6 0-16,-6-3 1 15,-3 3 0-15,-3 3-1 16,-6 7 1-16,-3 6 0 15,-6 10 1-15,-3 9-1 16,-3 7 1-16,1 6-3 0,-4 4 1 0,6 4-1 16,0 2 1-16,3 3-1 15,6-3 1-15,3 0-1 16,7 0 1-16,4-5 1 16,4-2 0-16,3-4 1 15,3-7 0-15,3-6-1 16,6-7 1-16,0-6-1 15,3 0 1-15,-4-3-2 16,1-7 1-16,-3-3-1 16,0 2 0-16,-3 1 1 15,-3 2 0-15,-3 3-1 16,0 8 1-16,-3 5 0 16,3 5 0-16,-1 11-1 15,1 10 1-15,0 6-1 16,0-5 1-16,0-3 0 15,6 0 0-15,0-3 0 0,0-3 0 16,0-4 0-16,0-6 1 16,-1-6-1-16,4-4 0 15,-3-9 0-15,0-7 1 16,0-6 0-16,-3-10 0 16,-3 2-1-16,0 3 0 15,-3 3 0-15,0 4 1 16,-3 7 0-16,0 7 1 15,0 3-1-15,-3 2 0 16,3 6-1-16,-3 5 0 0,3 5 0 16,0 0 0-1,11 11-2 1,7-3 0-16,3-5-2 16,3-2 0-16,3-4-3 15,-4-7 0-15,4-8-1 16,-3-6 1-16</inkml:trace>
  <inkml:trace contextRef="#ctx0" brushRef="#br0" timeOffset="219451.8858">18870 9303 25 0,'-18'18'12'0,"15"43"-19"0,3-45 26 15,6 10-19-15,3 6 0 16,6 13-1-16,-3-8 1 16,18 21 0-16,3 3 0 15,-4-8 0-15,4-3 0 16,6 1 0-16,-10-6 0 16,1-8 0-16,-6-5 0 15,-3-9-3-15,-6-4 0 16,-9-9-1-16,-6-2 0 15,-9-5-1-15,-9-8 1 16,-9-6 0-16,-6-2 1 16,-2 2 6-16,-4-2 0 0,9 0 2 15,3 8 0-15,10-3 1 16,2 0 0-16,9-8-1 16,12-5 0-16,9-8-4 15,8-8 0-15,4-6-4 16,9 6 0-16,6 0-4 15,-1 0 0-15</inkml:trace>
  <inkml:trace contextRef="#ctx0" brushRef="#br0" timeOffset="219868.1332">19555 8871 23 0,'-9'-15'11'0,"12"9"-13"16,0 9 18-16,3 2-15 0,6 8 0 16,6 6 2-16,5 10 0 15,7 11-4-15,0 15 1 16,0 9 2-16,2 2 1 15,1-2-1-15,-3-14 0 16,-3-5-3-16,-4-6 1 16,-5-4-3-16,-6-6 0 15,-3-5-5-15,-9-6 0 16</inkml:trace>
  <inkml:trace contextRef="#ctx0" brushRef="#br0" timeOffset="220540.0627">19558 9350 23 0,'6'6'11'0,"-3"4"-10"16,6-7 18-16,5 0-18 15,10 2 0-15,6-5 2 16,3-5 1-16,8-11-6 16,10-13 0-16,0-8 3 15,-1-6 0-15,4-2 0 16,-9 0 0-16,-7-2-1 15,-2 4 1-15,-6 4 1 16,-9 4 1-16,-4 6-1 16,-8 11 1-16,-6 7-3 0,-15 14 0 15,-2 5 0-15,-4 13 1 16,0 8-2-16,0 3 1 16,3 2-2-16,6-2 1 15,3-1 1-15,3-4 0 16,9-3-1-16,3-8 1 15,6-6 1-15,3-7 0 16,6-8 0-16,-1-9 0 16,1-2-1-16,-3-2 1 15,-3-6-1-15,0-5 0 16,-3-3-1-16,-3-2 1 0,-3-1 0 16,-1 6 1-16,-2 8-1 15,-3 8 1-15,0 2-1 16,-3 11 0-16,0 8-1 15,0 3 1-15,3 2-1 16,3 3 0-16,0 0-1 16,3-3 1-16,0 0 1 15,0-2 0-15,-3-6 1 16,3-2 0-16,-3-8 0 16,3-3 0-16,-3-6 0 15,0-1 0-15,0-9-1 16,0-3 1-16,0 3-2 15,0 1 1-15,2-1-1 16,-2 8 1-16,0 8-1 16,3 3 0-16,3 5 0 15,0 5 1-15,3 6-2 0,6-1 0 16,6-2-3-16,2-5 1 16,4-6-5-16,0-13 1 15</inkml:trace>
  <inkml:trace contextRef="#ctx0" brushRef="#br0" timeOffset="220774.445">20394 8025 25 0,'-3'24'12'0,"21"66"-16"16,-12-56 20-16,6 6-19 15,3 18 1-15,6 0-4 16,5 6 0-16,7-4 6 16,0 4 1-16,-3-3-4 15,-4-8 0-15,-2-6-2 16,-3-7 1-16,0-8 1 16,-6-6 0-16</inkml:trace>
  <inkml:trace contextRef="#ctx0" brushRef="#br0" timeOffset="221461.9603">20483 8644 13 0,'0'0'6'0,"9"-19"-4"0,0 9 13 16,6-6-18-16,6-5 0 15,3-8-1-15,3-11 1 16,-4-2 5-16,-5-6 1 15,-3-5-3-15,-3 5 0 16,0 1 2-16,-3 2 1 16,-3 10 0-16,-3 9 1 15,-3 8-2-15,0 7 1 16,-3 11-1-16,3 8 1 16,0 13-2-16,3 13 1 0,0 9-2 15,3 10 1-15,0-11-1 16,3 0 1-16,0-2-1 15,3-3 1-15,2-5 1 16,-2-3 0-16,0-11-1 16,3-4 1-16,0-6 0 15,0-6 1-15,0-7-1 16,0-6 0-16,-3 1-1 16,-1-14 0-16,-2-2-1 15,0-1 1-15,-3 3-1 16,0 3 0-16,0 5 0 15,-6 8 0-15,3 8-1 16,0 8 0-16,0 8-1 16,3 0 1-16,0 0 0 15,0-6 0-15,3 1 0 16,3-3 1-16,6-3 0 0,-1-7 0 16,4-9 1-16,-3-5 1 15,3-2-1-15,-6-9 0 16,0-5-1-16,0-10 0 15,-3 0 0-15,-1-6 0 16,1 6-2-16,3 5 0 16,6 5 0-16,-3 11 1 15,0 5-1-15,3 3 1 16,0 10 0-16,-4 11 1 16,1 8 1-16,-3 0 0 0,-3 8 0 15,-6 5 0-15,-3 0-1 16,-6 0 0-16,-6 3-3 15,-3-3 0-15,-3-8-6 16,3-5 1-16</inkml:trace>
  <inkml:trace contextRef="#ctx0" brushRef="#br0" timeOffset="221920.2325">21522 7213 14 0,'15'-6'7'0,"21"19"2"16,-24-5 6-16,0 11-15 15,-3-3 1-15,6 34-1 0,-1 0 1 16,4 6-4-16,3 5 0 16,0 0-2-16,6-8 0 15</inkml:trace>
  <inkml:trace contextRef="#ctx0" brushRef="#br0" timeOffset="222176.6151">21918 8057 39 0,'15'0'19'0,"12"-8"-29"31,-18 5 40-31,0 3-38 16,0 0 0-16,0 0-11 0,-12 3 1 16</inkml:trace>
  <inkml:trace contextRef="#ctx0" brushRef="#br0" timeOffset="232880.9719">5368 17444 19 0,'12'-16'9'0,"99"3"-9"16,-61 10 9-16,25-2-9 16,29 2 1-16,30-10-1 15,26-8 1-15,31-13-1 16,29-14 0-16,24-2 1 15,27-6 0-15,15 0 0 0,-90 17 0 16,159-25 0 0,-1 3 0-16,-24 1 0 0,-8-7 0 15,-19 15-1-15,-26 12 1 16,-36 11-1-16,-18 5 1 16,-44 3-1-16,-30 13 0 15,-33 0 0-15,-33 3 0 16,-26-1 0-16,-30 1 0 15,-30 0 0-15,-33 5 0 16,-39 5 0-16,-41-2 0 16,-41 7-1-16,-49 6 1 0,-44 13 0 15,-50 14 0-15,-25 7 0 16,-29-3 1-16,-27 4-1 16,-3 7 1-16,9 5 0 15,9 14 1-15,20-3-1 16,22-8 0-16,38-13 0 15,27-5 0-15,45-14 0 16,41-10 1-16,45-8-2 16,39-8 1-16,41-8-1 15,37 0 0-15,46-16-1 16,49-21 1-16,61-19-1 16,61-4 0-16,65-12 0 15,47 11 1-15,45-7 1 16,39-9 1-16,33-3 0 15,32 1 0-15,-3 8 0 16,-11 15 0-16,-30 6-3 16,-34 10 0-16,-52 11-8 15,-63 8 1-15,-66 18-1 0,-62-18 1 16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32:51.46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13611 13690 23 0,'0'-24'11'0,"6"24"-11"0,-6 0 12 15,8 0-10-15,4 8 0 16,6 10 0-16,0 11 1 0,3 19-4 16,6 10 0-16,2 6 3 15,4-11 0-15,3-3 0 16,0-10 0-16,-1-9 1 15,7-18 0-15,18-23 0 16,11-43 0-16,21-29-1 16,27-37 0-16,21-37-6 0,15-37 1 15,21-30-7-15,17-52 0 16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32:57.81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12828 5236 7 0,'-6'-21'3'0,"18"24"-5"0,-6-9 3 0,3 4 0 16,2-1 0-16,4 3 0 0,3 3 1 15,0 2-3-15,3 3 0 16,-3 2 2-16,0 9 0 15,0-1-1-15,2 9 1 16,1 2 0-16,6 5 0 16,6 1 0-16,8 5 1 15,1-3 0-15,3 8 1 16,8-8 0-16,4-3 0 16,5 3-1-16,10 0 1 0,-4-3 0 15,13 4 0-15,2 4-2 16,9-2 1-16,6-3-1 15,13-3 0-15,2 0-1 16,12-5 1-16,0-7 0 16,6-6 0-16,6-9 0 15,-3-1 0-15,2-17 0 16,-11-2 0-16,-2-11 0 16,-10-8 0-16,-6 1 1 15,-6-4 0-15,-12-2 0 16,-11 8 1-16,-1-16-1 15,-5 3 1-15,-10-8-1 16,-5-9 0-16,-7-2-1 16,-5-5 0-16,-9 11 0 15,-7-1 0-15,-5-2-1 16,-12-3 1-16,-9-8-1 16,-9 6 1-16,-12-1-2 15,-9 3 1-15,-11 6-1 0,-4 2 1 16,-9 0-1-16,-8 5 0 15,-4-7 0-15,-5 7 0 16,-9-2 0-16,-1 5 1 16,-11 5-1-16,-3 9 1 15,-13-1-1-15,1 5 1 16,-6 6-1-16,0 5 1 16,-3 3-1-16,3 3 1 15,3 2-1-15,8 2 1 0,7 6 0 16,-6-2 0-16,12 2 0 15,-1 0 0-15,1 2 0 16,6 6 1-16,-4 0-2 16,1 5 0-16,8 9 1 15,-2 9 0-15,3 1-2 16,2 8 1-16,7-1 0 16,-1 1 0-16,7 0 0 15,-1 2 1-15,10 0-1 16,2 3 0-16,3 6 1 15,1 2 0-15,5-3 0 16,3 3 0-16,3 0 0 16,7-14 0-16,2 4-1 15,6 2 1-15,6 0 0 16,9 10 0-16,9 1 0 16,9 5 0-16,9 0 0 15,9-6 0-15,17 3 0 0,10 1 1 16,17-7-2-16,12 9 1 15,33 8-7-15,30-11 0 16</inkml:trace>
  <inkml:trace contextRef="#ctx0" brushRef="#br0" timeOffset="2913.5441">16932 8864 4 0,'3'-6'2'0,"3"12"-1"0,-6-6 3 16,6 0-3-16,0 0 1 0,6 0 1 16,6 0 0-16,12 0-3 15,11 0 1-15,10 0 2 16,20 0 1-16,13 0-1 15,14-3 0-15,9 8-1 16,3-7 0-16,6-4-2 16,-2 6 1-16,-10 0-1 0,-3 0 1 15,-21-5-1-15,-14 5 0 0,-13 0 0 16,-14 0 1-16,-9 0-1 16,-12 0 1-16,-6-3-1 15,-15-2 0-15,-21 0 0 16,-12-3 1-16,-23 2-2 15,-13 4 1-15,-14 2 0 16,-15 0 0-16,-10 0 0 16,-20 2 0-16,4-2 0 15,-7 3 0-15,-3 0 0 16,15-1 0-16,14-2-1 16,13 0 1-16,9-2 0 15,23 2 0-15,16 0 0 16,17 0 0-16,24-3 0 15,21 3 0-15,30 0-1 16,20-5 1-16,27 2-1 0,21 1 1 16,21-1-2-16,12 0 0 15,15 1-1-15,0 4 0 16,2 1-2-16,-11 5 1 16</inkml:trace>
  <inkml:trace contextRef="#ctx0" brushRef="#br0" timeOffset="12455.8504">16998 8509 6 0,'3'-11'3'0,"0"9"-6"15,-3 2 3-15,3 2-1 0,-3 1 1 16,0 2 1-16,0 6 1 16,3 0-2-16,0-1 1 15,3 1 1-15,3-1 0 16,3 1 0-16,2-1 1 15,4 1-1-15,6 0 1 16,3 2-1-16,3 8 0 16,2 5-1-16,10 9 1 15,3 5-2-15,2 5 1 16,10-3-1-16,5-10 1 0,1-1-1 16,14-2 1-16,1-7 0 15,8-6 1-15,6-6 0 16,-5-7 0-16,5-1-1 15,-6-7 1-15,1-16 0 16,2-8 0-16,-9-8-1 16,-11-11 1-16,-4 6-1 15,-2-6 1-15,-7 1-1 16,-2 7 0-16,-13-13 0 16,-5-8 0-16,-9-13 0 15,-9 5 0-15,-9 3-1 16,-6 3 0-16,-12 4 0 15,-9-1 1-15,-6-9-1 16,0-8 0-16,-2 11-1 16,-10 5 1-16,-9 5-1 15,1 9 1-15,-4 2-1 16,-9 10 1-16,-5 6-2 16,-7 8 1-16,-11 3 0 0,-3 4 0 15,-7 1-1-15,7 5 1 16,0 0 0-16,-1 0 0 15,-2 6 0-15,12 4 0 16,-7 6 0-16,7 3 0 16,2 2-1-16,4 3 1 15,-1 3-1-15,4 2 1 16,5 8-1-16,13 8 0 16,-1 5 0-16,1 3 0 0,5-5 0 15,0 0 1-15,7-11 0 16,8 2 0-16,6 1 0 15,3 5 1-15,3-2-1 16,3-6 1-16,3 13-1 16,3 8 1-16,3 3 0 15,3 0 1-15,3-8-1 16,9-5 0-16,6-1 1 16,6-1 0-16,0-1 0 15,3 0 1-15,11 0-1 16,4 2 1-16,6 6-1 15,-1 3 1-15,16 2 0 16,2-5 0-16,7-8-1 16,8-5 0-16,-3-8 0 15,1 0 1-15,2-3-1 16,-5-8 0-16,2-5 0 16,3-3 1-16,-8-2-1 0,-1 0 1 15,1-6-1-15,-7-5 1 16,-5-8-1-16,5-10 1 15,-2-11-1-15,-1-11 0 16,-2 3 1-16,-10-3 0 16,1 1-1-16,-7 10 1 15,-5-11 0-15,-6-5 0 16,-12-10-1-16,-9-4 1 16,-15 9-2-16,0 0 1 0,-6 0-1 15,-3 10 0-15,-3-5 0 16,-3-5 0-16,-9-11 0 15,1 3 0-15,-4 5 0 16,-3 6 0-16,0 4-1 16,-8 1 1-16,-7 13-2 15,0 3 1-15,-5-1-1 16,-7 4 0-16,-5-1 0 16,5 3 1-16,1-3 0 15,-7 0 0-15,13 6 1 16,-1 2 0-16,-2 5-1 15,-7 9 1-15,1 7-1 16,8 11 1-16,-6 5-1 16,-2 11 1-16,5 0-1 15,7-5 1-15,-4 2-1 0,7 5 1 16,-1 1-1-16,3-1 1 16,4 3 0-16,-1 0 0 15,6 8-1-15,3 8 1 16,-5 0-1-16,-1 6 1 15,3-9 0-15,4-5 0 16,8-5 0-16,0-1 0 16,6 1-1-16,3 0 1 15,3 2-1-15,3-5 1 0,3-2-1 16,3 5 1-16,3 5-1 16,0 2 1-16,0 4 0 15,6 2 0-15,3-6-1 16,6-4 1-16,6-3 0 15,0-1 0-15,3 1 0 16,14 0 1-16,7 2-1 16,12-5 1-16,2 14-1 15,13 2 1-15,-1 0-1 16,6-3 1-16,7-5-1 16,-4-3 1-16,6 1-1 15,-2-11 0-15,8-6 0 16,3-5 1-16,-5-7-1 15,5-4 1-15,-3-12 0 16,6-12 0-16,-5-7-1 16,-7-10 1-16,3-1 1 15,-11-2 0-15,-7-3-1 0,-8 5 1 16,-4-13 0-16,-8-10 0 16,-7-14-1-16,-8 11 1 15,-9 0-1-15,-9-1 0 16,-12 14-1-16,-9-7 1 15,-9-12-1-15,-6-10 0 16,0 16 0-16,-12 5 0 16,-8 0 0-16,2 8 0 15,-6 1 0-15,-8-4 0 0,-10-5 0 16,-2-2 0-16,-10 7-1 16,1 8 0-16,-10 9-3 15,-11 7 1-15,-6 11-4 16,-3 10 0-16,-1 30-2 15,10 10 1-15</inkml:trace>
  <inkml:trace contextRef="#ctx0" brushRef="#br0" timeOffset="20150.1537">13274 10337 7 0,'-3'-2'3'0,"6"10"-1"16,0-8 3-16,9 2-4 15,6 1 0-15,18-3 1 16,14 0 1-16,31-3-2 0,29-2 0 16,24 0 1-16,23-6 1 15,31 0-1-15,3-2 1 16,14 0-2-16,-9-11 1 15,-11 3-2-15,-12 10 1 16,-31-2-1-16,-23 3 0 16,-29 4-1-16,-22 4 1 15,-20 2 0-15,-21 5 1 16,-18 3 0-16,-24 3 0 16,-18-1-1-16,-30 3 1 0,-23 3 0 15,-30 0 1-15,-18-3-2 16,-21 1 1-16,-14-4-1 15,-13-2 1-15,3 0-1 16,22-5 1-16,14-3 0 16,27-3 0-16,23 3-1 15,25 0 1-15,23 0-1 16,25 5 0-16,20 1 0 16,20-1 0-16,25 0-1 15,29 6 1-15,28-1 0 16,23 6 0-16,26-3 0 15,28 3 1-15,18-8-1 16,14 3 1-16,0-6-1 16,-2-2 1-16,-10-3-1 15,-17 0 0-15,-22 0 0 16,-38 0 0-16,-23 0 0 16,-25 0 1-16,-26 0-1 0,-25-6 1 15,-29 1-1-15,-26 3 0 16,-37-4 0-16,-35-2 1 15,-24 0-1-15,-18-2 0 16,-17 2 0-16,-1 3 0 16,-6 2-2-16,-3 0 1 15,7 3-4-15,5 0 0 16,0 0-2-16,4 0 0 16</inkml:trace>
  <inkml:trace contextRef="#ctx0" brushRef="#br0" timeOffset="21075.3973">13069 10657 7 0,'-3'11'3'0,"18"39"1"0,-9-34 2 0,0 5-3 0,3 6 0 16,2 2 2-16,4 3 0 15,0-1-6-15,-3 4 0 16,0-3 4-16,0-3 1 16,-3 2-2-16,0 1 1 15,0-8-1-15,0-6 1 16,-3 1-2 0,3-3 1-16,-3 0-3 15,-1-6 1-15,1-4-5 16,3-4 1-16,0-7-3 15,0-8 0-15</inkml:trace>
  <inkml:trace contextRef="#ctx0" brushRef="#br0" timeOffset="21524.2026">13355 10824 12 0,'-6'-10'6'0,"12"23"-6"0,-3-8 8 16,0-5-5-16,2 5 1 0,1 6 0 15,0 2 1-15,3 6-7 16,0 2 1-16,-3-3 4 16,0-2 1-16,3 3-2 15,-3-3 1-15,0 0-1 0,0-6 0 16,0 1 1-16,0-6 0 31,0-2-1-31,0-9 1 16,3-2-1-16,0-2 0 15,0-6 0-15,-1-5 0 0,1-3-2 16,0 3 1-16,0 8-1 16,0 2 0-16,6 0-1 15,-6 6 0-15,3 0-2 16,0 2 1-16,0 6 0 16,0 2 0-16,0 6 0 15,-1 2 0-15,-2 3 0 16,3 2 1-16,3-4 1 15,0 1 0-15,3 1 1 16,3-2 1-16,3-4 0 16,2-2 0-16,1-5-3 15,0-6 0-15,3 0-5 16,-4-2 1-16,-2-5-4 16,-3-4 1-16</inkml:trace>
  <inkml:trace contextRef="#ctx0" brushRef="#br0" timeOffset="22633.4482">13986 10787 22 0,'-6'-16'11'0,"6"21"-19"0,0 1 21 0,3 2-12 16,0 5 1-16,3 3 1 15,0 8 1-15,2 5-4 0,7 10 0 16,0 9 4-16,6 5 0 15,0 0 0-15,-3-3 0 16,-3-10-1-16,0-11 1 16,-7-5-1-16,-2-3 1 15,0-5-2-15,0-3 0 16,-3-5 0-16,-3 0 1 16,0-3-1-16,-3-10 0 15,-3-8-1-15,0-14 0 0,-3-12-1 16,-2-6 1-16,-1-3-2 15,0-2 1-15,3 5-2 16,-3 0 1-16,3 0 0 16,3 8 1-16,6 2-1 15,0 9 0-15,9 2-1 16,9 3 1-16,3 8-1 16,2 10 1-16,4 6-1 15,0 7 1-15,0 6-1 16,0 0 1-16,-4 5 0 15,-5 0 1-15,-6 3 0 16,-6 0 0-16,-9-3 1 16,-9 6 0-16,-6-6-1 15,1 0 1-15,-13 0 0 16,-3-10 0-16,-3-6-1 16,4-2 1-16,-1-6-1 15,0-2 0-15,6-1 0 16,4-2 0-16,5 0-1 0,3 3 1 15,3 0-1-15,6 2 1 16,6 3-2-16,6 3 1 16,6 2-1-16,-3 6 1 15,9 2 0-15,5 8 0 16,10-5 1-16,-3-3 0 16,3-5 0-16,-1-3 1 15,4-2 0-15,-3-11 0 16,0-2 0-16,-4-1 0 0,-2-5 0 15,-3-5 1-15,-3-3-2 32,-6 0 1-32,-3 1 0 15,-4 1 0-15,4 6-1 16,-9 3 0-16,0 3-1 16,-3 2 1-16,0 2-2 15,-3-2 1-15,0 6-1 16,0 4 0-16,0 4 1 15,-3 2 1-15,6 2 0 16,0 1 0-16,9 2 0 0,-3 0 1 16,0-2 0-16,3 0 1 15,0-4-1-15,0 1 0 16,3 0 0-16,0-5 0 16,3-3 0-16,3-3 0 15,-3-2 0-15,2-6 1 16,-2 1-1-16,-3-6 0 15,0 0-1-15,0 3 1 16,-3 2-1-16,0 1 0 16,-3 2-1-16,0 2 1 0,-3 1-1 15,0 3 0-15,3 2-1 16,0 0 1-16,0 5 0 16,-3 3 0-16,3 2 0 15,2 4 0-15,7-1 1 16,6 0 0-16,3 0-1 15,3 1 0-15,6-7-3 16,-1-1 1-16,-2-6-2 16,-3-6 0-16,0-4-3 15,-4-9 1-15,-5-2-1 16,-3-11 0-16</inkml:trace>
  <inkml:trace contextRef="#ctx0" brushRef="#br0" timeOffset="23289.7612">14932 10390 16 0,'-12'-10'8'0,"6"7"-6"16,6 0 13-16,-3 3-16 16,0-5 0-16,0 8 1 0,0 5 1 15,0 7 0-15,3 9 0 16,3 8 0-16,0 10 1 16,0 11 0-16,3-2 0 15,6 1-1-15,0-9 1 16,0-1-1-16,0-2 0 15,3 0 0-15,-6-9 1 16,3-4-1-16,-6-6 1 16,0-5-2-16,-3-6 0 0,-3-2-1 15,0-5 0-15,-3-8-1 16,0-6 0-16,-6-2-1 16,0-3 0-16,-3 3 1 15,0-1 0-15,0-1 1 16,-3 1 1-16,0 4 0 15,0-3 1-15,3 2-1 16,4 6 1-16,-1-1 0 16,6-2 0-16,3 3 0 15,9 0 0-15,11 2-1 16,13-2 1-16,6-3-1 16,5-5 0-16,4 2 0 15,3-5 1-15,-1 3-1 16,-5-3 1-16,-3 3-1 15,-13 0 0-15,-5 2 1 16,-6 1 0-16,-3 4-1 16,-6-2 1-16,-6 3-1 15,-9 5 0-15,-6 3 0 0,-9 2 1 16,0 6-1-16,0 4 0 16,1 1 0-16,2 3 0 15,0-3 0-15,9 2 0 16,3 1 0-16,12-1 0 15,9 1 0-15,12 2 1 16,2-2-1-16,-2 2 1 16,6 0-1-16,0 0 1 15,-4-2 0-15,-2-4 0 0,-9-1 0 16,-18-1 1-16,-9 5-3 16,-15 1 1-16,-17 7-8 15,-13 17 1-15</inkml:trace>
  <inkml:trace contextRef="#ctx0" brushRef="#br0" timeOffset="27665.1632">15069 10970 12 0,'-6'-16'6'0,"15"5"-7"16,-6 9 7-16,3-1-3 15,-6 3 0-15,3-3 2 16,-3 3 1-16,0 0-7 16,0 0 0-16,0 0 5 15,0 0 1-15,0 3-2 16,0 0 0-16,3-1-1 15,0 3 1-15,-3 1 0 16,0-1 0-16,0 0 0 16,3 9 0-16,-3 7 0 15,-3 3 0-15,0 2-1 16,-3 6 0-16,3-3-1 0,0 0 1 16,0 0-1-16,3 0 0 15,3-5 0-15,0-5 0 0,3-1 0 16,-3 1 1-16,0-1-1 15,0-5 0-15,0-2 1 16,-3-3 0 0,0-6 0-1,0-2 1-15,0-5-1 16,0 5 0-16,3-5 0 16,0-6 1-16,0-5-2 15,-3-5 0-15,0 0-1 16,0-8 0-16,0 3 0 15,0-4 1-15,-3-4-2 16,-3 5 1-16,0 2 0 16,0 6 0-16,6 3 0 15,-3-1 0-15,0 6-1 16,3 2 1-16,-3 4-1 16,3 1 1-16,0 4-1 0,0 2 1 15,0 2-1-15,0 1 1 16,0 7 0-16,0 4 0 15,0 4 0-15,3 6 0 16,0 2 0-16,0-2 0 16,0 3 0-16,3 2 1 15,0-3-1-15,0 1 0 16,0-9 0-16,-3 1 0 16,0-1 0-16,0-2 1 15,-3 3-1-15,0-6 1 0,0-2-1 16,0-4 1-16,0 1 0 31,0-2 0-31,0-4-1 16,0-2 1-16,0-5 0 15,0-3 0-15,3-2-1 16,-3-6 1-16,0-11-1 16,0 9 1-16,-3-17-1 15,0-4 1-15,0 2-1 16,3 2 0-16,0 6 0 15,-3 5 1-15,3 3-2 16,0 0 1-16,-3 8 0 16,3 2 0-16,0 3-1 15,0 6 0-15,0 2 0 16,0 5 1-16,0 11-1 16,0 5 1-16,0 11-1 0,0-3 1 15,0 2 0-15,0 1 0 16,0 0 0-16,3-8 0 15,-3 0 0-15,0-3 0 16,0 0 0-16,0 0 1 16,3-5-1-16,-3-3 0 15,0-2 0-15,0-1 0 16,0-2 0-16,0-2 1 16,0-1-1-16,0-3 1 15,0-2 0-15,0 0 0 0,0-5 0 16,0 0 0-16,-3 0-1 15,3-1 1-15,-3 1-1 16,0 0 0-16,-3-1 0 16,0 4 0-16,0-1 0 15,0 1 0-15,-3-1-1 16,0 0 1-16,-3 1 0 16,0-1 0-16,0 3 0 15,1 0 0-15,2 0 0 16,-3 3 0-16,3-3 0 0,0 0 0 15,0 0 0-15,0-3 0 16,0 0 0-16,3 3 0 16,0 0 0-16,3 0 0 15,0-2-1-15,0 2 1 16,3 0-1-16,0 0 1 0,0 0 0 16,3 2 0-16,0-2 0 15,0-5 0-15,3 8-1 16,0-1 1-16,3 1 0 15,3 2 0-15,3 3 0 16,3 3 0-16,-1-1-1 16,1 4 1-16,0-1 0 15,0 0 0-15,0-2 0 16,0-1 0-16,0 1 0 16,-3-3 1-16,-4-3-1 15,-2 0 0-15,0 1 0 16,-3-1 0-16,-6-2 0 15,-3-3 1-15,-3 0-1 16,-3 0 1-16,0-6-1 16,1 1 1-16,-4 0-1 15,-3-1 0-15,0 1 0 0,-6-3 0 16,0 0 0-16,-3-2 0 0,4-1 0 16,2 0 1-16,3 1-1 15,3-1 0-15,0 3 0 16,3-2 0-16,0 4 0 15,3 1 0-15,3 3 0 32,0-1 0-32,0 0-1 15,0 1 1-15,0 2-1 16,3-6 1-16,0 6-1 16,3 0 1-16,0 6 0 0,3 2 0 15,3 2-1-15,0 3 1 16,6 1 0-16,3 1 0 15,3 1 0-15,-1-2 0 0,-5-1 0 16,0-3 0-16,0-2 0 16,-3 0 0-16,0 3 0 15,-3-6 1-15,0 3-1 16,-3-8 0-16,0 3 0 16,-3-1 1-16,-3-2-1 15,0 0 1-15,0 0-1 0,0-2 1 16,0-4 0-16,-3 1 0 15,0 0-2-15,0 0 1 16,0-1 0-16,0 1 0 16,0 0 0-16,0-1 0 15,-3 4 0-15,3-1 0 16,0 0 0-16,3 1 1 0,-3 2-1 31,0-3 0-31,0 3 0 16,0-3 0-16,0 3 0 15,0-2 0-15,0-1 0 16,0 1 0-16,0-1-1 16,-3 0 1-16,3 1 0 15,0-1 0-15,0 0 0 16,0 1 0-16,0 2 0 16,3 0 0-16,-3 0 0 15,3 0 0-15,0 0-1 0,0 0 1 16,0 2-1-16,6 1 0 15,0 2 1-15,3 3 0 16,0-3-1-16,0 3 1 16,0 0 0-16,3 0 0 15,0-2 0-15,3 2 1 16,2-6-1-16,1 1 0 16,0 5 0-16,-3 0 1 15,0 0-1-15,-3-3 0 16,3 0 0-16,-6-2 0 0,0 0 0 15,-3 2 1-15,0-3-1 16,-1-2 0-16,-2-5 1 16,0 0 0-16,0 0-1 15,0-1 1-15,0-2-1 16,-3-2 1-16,3-1-1 16,0-2 0-16,0-3 0 15,3 0 0-15,0 0 0 16,0-2 0-16,3 7 0 15,0-2 0-15,0-3 0 16,0-2 0-16,0 2-1 16,0-3 1-16,-3 9 0 15,0 2 0-15,-3 0 0 16,0 5 0-16,-3 0-1 16,-3 6 1-16,0 2-1 15,-3 6 1-15,-3-3-1 16,0-3 1-16,-3 6-1 0,0-3 1 15,-3 5 0-15,-3-2 0 16,-3 2 0-16,1 3 0 16,-4-1 0-16,0 4 0 15,3-3 0-15,3 2 0 16,3 1 0-16,3-6 0 16,1 0 0-16,5-5 1 15,0 0-1-15,3-2 0 16,3-12 0-16,3 1 1 15,6-8-1-15,5-3 1 16,10-5-1-16,3-3 1 0,3 5-1 16,0 6 0-16,-4-5 0 15,-2-4 0-15,-6 9 0 16,-3 0 1-16,-3 2-2 16,-3 6 1-16,-3 2-1 15,-6 3 1-15,0 3-1 16,-3 0 0-16,-3 2 0 15,-6 3 1-15,0 5-1 16,-3 3 1-16,-3 3-2 16,0 2 0-16,-2 0-7 15,5 5 0-15,9 14-6 16,9-13 1-16</inkml:trace>
  <inkml:trace contextRef="#ctx0" brushRef="#br0" timeOffset="29417.8178">15200 11967 20 0,'-18'8'10'0,"9"-13"-8"16,9 5 10-16,0-3-10 15,0-2 0-15,0 0 4 16,0-1 1-16,0 1-8 16,0 2 1-16,0 1 5 15,0-1 0-15,0 3-1 16,0 0 0-16,0 0-2 16,0-3 1-16,0 3-1 15,0 0 0-15,0-2-1 16,0 2 1-16,0 2 1 15,0 1 0-15,0-3 0 16,3 5 0-16,0 1-1 16,3 2 0-16,0 2 0 0,0 1 0 15,3-3-1 1,0 0 0-16,0 0-1 0,6-3 1 16,-3 0 0-16,0-8 0 15,2 1-1-15,1-6 1 16,0-3-1-1,3 1 1 1,-3-4-1-16,-3-7 1 0,-3-5-3 16,-3-3 1-16,-3-14-3 15,3-7 0-15,-3-13-5 16,3-1 0-16,3 3-6 16,14 6 1-16,4 10 1 15,-3 0 0-15</inkml:trace>
  <inkml:trace contextRef="#ctx0" brushRef="#br0" timeOffset="30287.2059">15179 12711 11 0,'-3'-16'5'0,"3"0"1"0,0 16 7 0,0 0-11 15,0 0 0-15,0 0 2 0,0 2 0 16,3 4-5-16,0 2 1 15,0-3 4-15,0 3 1 16,3 0-1-16,0 0 0 16,0 0-1-16,0 0 1 15,0 0-1-15,-3 2 1 16,0-2-2-16,0-3 1 16,0 1-1-16,3-1 0 15,-3-2-1-15,-3-3 1 16,3-3-1-16,3-5 0 15,3-2 0-15,0-4 0 0,2-10-1 16,4-7 1-16,0-9-3 16,3-8 0-16,-3 6-3 15,3-3 0-15,3 8-6 16,2 5 1-16,1 11-1 16,-6 3 0-16</inkml:trace>
  <inkml:trace contextRef="#ctx0" brushRef="#br0" timeOffset="31036.2053">15203 13404 20 0,'0'-3'10'0,"3"0"-8"15,0-2 17-15,-3 5-18 16,0 0 0-16,3 3 3 16,3 2 1-16,0 3-5 15,0 5 0-15,3 3 3 0,-3-3 1 16,0 3-1-16,0 0 0 16,0-3-1-16,0-2 0 15,-1-3 0-15,1-3 0 16,3-2 0-16,0 0 0 15,0-6-1-15,0-2 0 16,0-6 0-16,3-5 1 16,0-13-2-16,3-3 0 15,3-7-4-15,2-4 0 0,1-2-6 16,-3-10 1-16,3 7-3 16,3 6 1-16</inkml:trace>
  <inkml:trace contextRef="#ctx0" brushRef="#br0" timeOffset="31761.2572">15194 14266 8 0,'-6'-5'4'0,"9"-6"2"16,-3 11 0-16,3-7-1 15,0-1 0-15,0 0 3 16,0 2 1-16,-3 1-11 0,3 2 1 15,-3 3 7-15,3 0 1 16,0 6-3-16,3 2 0 16,0 2-1-16,0 1 0 15,6-3-1-15,-3 2 0 16,0-2-1-16,0-5 1 16,-1 5-1-1,-2-3 1-15,3 0-1 16,0-2 0-16,0-3 0 15,0-3 0-15,0-4-1 16,0-9 1-16,3-8-2 16,9-13 0-16,8-11-4 15,7-23 1-15,3-17-7 16,6 1 0-16</inkml:trace>
  <inkml:trace contextRef="#ctx0" brushRef="#br0" timeOffset="33260.0873">14864 15833 11 0,'0'10'5'0,"0"-15"-2"15,3 8 5-15,-3-3-4 0,6 0 0 16,0 2 2-16,-3 1 1 16,3-3-8-16,-1 5 1 15,1-2 6-15,0 2 0 16,0 6-2-16,0-3 1 15,3 8-1-15,-3 5 0 16,0 0-2-16,3 3 1 16,3-1-1-16,0 7 1 15,0-7-1-15,-3 1 0 16,0-3-1-16,0-5 0 16,-1-3 0-16,-2-5 0 15,0 0-1-15,-3 0 1 16,0 0-1-16,-6-5 0 0,0-6-2 15,-3-5 1-15,-2-8 0 16,-4-2 0-16,0-3-1 16,-3-3 0-16,0-3 1 15,0 1 0 1,-3 0 0 0,0 10 1-16,3 2 0 15,4 6 0-15,-1 1 0 16,6 7 0-16,0 0 1 15,6 0 0-15,0 0 0 16,6 13 0-16,3 0 0 16,0-2 0-16,2 2 1 15,4 0 0-15,0 6 0 16,-3-4 0-16,3 7 0 16,-3-1 0-16,-3-3-1 15,0-2 1-15,0-3-1 0,-3-5 1 16,3 0-2-16,-3 0 1 15,-3-2-1-15,2-4 0 16,-2 1 1-16,-3 2 0 16,3-2-1-16,-3-3 1 15,0 0 0-15,3 2 0 16,-3-2-1-16,0 0 1 16,6-2 0-16,3-6 0 15,0-5-1-15,3-9 1 16,0-4-1-16,3-16 1 0,0-6-2 15,3-13 1-15,2-16-4 16,4-2 1-16,0-6-3 16,0 3 0-16,3 0-5 15,-6 16 1-15,-4 11-4 16,-11 20 0-16</inkml:trace>
  <inkml:trace contextRef="#ctx0" brushRef="#br0" timeOffset="40267.9519">15343 15912 21 0,'3'-8'10'0,"3"0"-4"16,-3 3 10-16,0 0-12 15,-3-3 0-15,0 8 2 16,3-3 0-16,-3 3-7 16,0 0 0-16,3-5 5 15,-3 5 1-15,0 0-3 16,3 2 1-16,-3-2-1 0,0 0 0 15,0 0-1-15,0 3 0 16,0-3 0-16,0 0 0 16,0 0-1-16,0 0 1 15,0 0-1-15,3 3 1 16,-3-3-1-16,0 0 0 16,0 5 0-16,0-2 0 15,0 5 0-15,3-1 0 16,-3 1 0-16,3 3 1 0,-3 0-1 15,3 2 1-15,0-3 0 16,0-2 0-16,3 6 0 16,-3-1 1-16,2 3-1 15,4 5 1 1,0 3-1-16,0-1 1 16,3 9-1-16,-3-3 0 15,3 8 0-15,-3-2 0 16,3-1 0-16,0 1 0 15,-3-4-1-15,0 1 1 0,-3-3-1 16,0-13 1-16,-1 0-1 16,-2-3 1-16,-3-5-1 15,0 5 1-15,0-7-1 16,0-1 1-16,0 0 0 16,0-2 0-16,-3-1 0 15,-2-2 0-15,-1 0-1 16,-6 3 1-16,-3-3-1 15,0 3 1-15,0-6-1 16,0 0 0-16,0-2 0 16,-3 0 0-16,-2 2 0 15,2-2 0-15,-3 2 0 16,0-2 0-16,0 2 0 16,-3-2 0-16,-2 5 0 15,-4 0 0-15,6 0 0 16,-6 0 1-16,-2 5-1 15,-10-5 0-15,3 0 0 16,0 3 0-16,-2-3-1 0,-1 0 1 16,0 0 0-16,1 5 0 15,2-2 0-15,0 0 0 16,-2-1 0-16,-7 1 1 16,-3-3-1-16,-2 2 0 15,-10 1 0-15,-2 0 0 16,2 2-1-16,-8-2 1 15,2-3 0-15,1 0 0 16,0 2 0-16,-4-2 1 0,4 3-1 16,-4-3 0-16,-2 0 0 15,-4 0 0-15,-2 0 0 16,-6 0 1-16,-4 0-1 16,-5 0 0-16,0 0 0 15,-9 0 0-15,-3 0-1 16,-4 0 1-16,4 0 0 15,-6 0 0-15,3 0 0 16,-3 0 0-16,9-3 0 16,-3 3 1-16,-3 3-1 15,8 2 0-15,1-2 0 16,0 2 0-16,-6-2 0 16,11 7 0-16,-5-2 0 15,6-2 0-15,-3-1 0 16,3 3 0-16,5 0-1 15,7 0 1-15,0 2 0 0,8-2 0 16,10-2 0-16,2-1 0 16,7 3 0-16,8-3 0 15,9-2 0-15,7-3 0 16,8 5 0-16,3-2 0 16,6-1 0-16,3-2 1 15,3 0-1-15,6-2 1 16,6-6-1-16,3 5 1 0,6-5-1 15,3-2 0-15,3 2 0 16,3-3 1-16,5-2-1 16,10 5 0-16,6-5 0 15,8 5 0-15,13-3 0 16,5-5 0-16,16 3 0 16,-4-5 0-16,3-4 0 15,4 1 0-15,-7 0 0 16,-5 3 1-16,-4 2-2 15,-6-3 1-15,-8 6 0 16,-15 2 1-16,-10 3-1 16,-5 0 0-16,-3 3-1 15,-9 3 1-15,-3-4 0 16,-6 6 1-16,-6 8-2 16,-9 5 1-16,-9 1 0 15,-3 1 0-15,-6-4 0 16,-8 8 0-16,-10-4-1 0,-6 4 1 15,-5 0 0-15,-16-9 0 16,-2-2 0-16,-3 5 1 16,-4 0-1-16,1 3 0 15,-4 0 0-15,1-3 0 16,6 1 0-16,-1-1 0 16,4 3 0-16,8 2 0 15,4-2 0-15,5-5 0 16,1 2 0-16,11-2 0 0,9-6 0 15,7 3 0-15,8-3-1 16,3-2 1-16,6 5 0 16,3-3 0-16,9 3 0 15,3 0 0-15,6 0 0 16,9 5 0-16,0-2 0 16,6-1 0-16,8 6 0 15,19 0 0 1,83 16 0-16,-3 5 0 15,3-8 0-15,-9-5 1 16,-12-3-1-16,-15 3 0 16,-20-1-5-16,-22 7 1 15,-26 1-11-15,-18 6 0 16</inkml:trace>
  <inkml:trace contextRef="#ctx0" brushRef="#br0" timeOffset="50611.4738">13233 11173 10 0,'3'3'5'0,"5"-6"6"0,-5-2 6 0,0 0-16 15,0-1 1-15,0 1 1 16,-3 0 1-16,0 0-2 15,0-1 0-15,0 6 3 16,0 0 0-16,3 3 0 16,0 0 0-16,0 2-1 15,0 8 0-15,-3 6-3 16,0 4 0-16,0 1 0 16,-3-3 0-16,3 1-1 15,-3-1 1-15,3-5-1 16,-3 0 1-16,3-3 1 0,0 0 1 15,0-2-1-15,0-4 1 16,0 1 0-16,-3-2 0 16,0-1-1-16,0 0 1 0,-3-2-3 15,-2 0 0-15,-1-3-1 16,3 0 1-16,-3 0 0 16,3-6 0-16,-3 1-3 15,3 0 1-15,0-1 2 16,0 1 0-16,0 0 0 15,3 2 1-15,0-2-1 16,0 2 0-16,3 1 2 16,-3-1 1-16,3 3-3 15,0 0 0-15,0 0-2 16,0 0 0-16,3 3-1 16,0 2 0-16,0 3 0 15,3 0 1-15,3 5-1 16,0 0 0-16,0 0 5 15,-3-2 1-15,3 0-1 16,-3-1 1-16,0 3 0 0,0-7 0 16,-1 2 0-16,-2 0 0 15,0-3-2-15,-3-2 1 16,0-3-1-16,0 0 0 16,6-3 0-16,3-2 0 15,3-11 0-15,6-13 0 16,9-3-1-16,3-5 1 15,-4-3-6-15,-2 0 1 16,-3 9-11-16,-9 18 1 16</inkml:trace>
  <inkml:trace contextRef="#ctx0" brushRef="#br0" timeOffset="73824.1335">13167 16230 12 0,'-3'-6'6'0,"0"4"1"0,6 2 7 0,-3 2-13 15,0-2 1-15,3 0-1 16,-3 0 0-16,0 6-2 16,0-4 0-16,0-2 1 15,-3 8 1-15,3-3-2 32,0 3 1-32,0 3 0 15,0-6 0-15,3 1 0 16,0-4 1-16,3 6 0 0,3-8 1 15,3 0 0-15,0-16 1 16,0 6 0-16,0-9 1 16,-1 1-2-16,1-6 1 15,0-3-1-15,3 4 1 16,0-7-2-16,0 7 1 16,0 1-2-16,0-1 1 15,-3 1-1-15,-1 1 1 0,1 3-2 16,-3 2 1-16,0-3 0 15,-3 3 0-15,-3 1 1 16,0 4 0-16,0 0-1 16,-3 4 0-16,0-1 0 15,-3 5 1-15,-3 3-2 16,-3 0 1-16,0 3-2 16,0 7 1-16,-2-2 0 15,2 0 1-15,0 3-1 16,3-3 1-16,0 2 0 15,3-2 0-15,0-3-1 16,0 3 1-16,0-2 0 16,0-1 0-16,3-5 0 15,0 3 1-15,0 2-1 16,0-3 1-16,0-2 0 16,0 0 1-16,0 0-1 15,6-7 0-15,0 1 0 16,3-2 0-16,3-2-1 0,0-1 1 15,-1-2-1-15,1 0 0 16,-3-1 0-16,0-1 0 16,0 7 0-16,-3 5 0 15,0-2-1-15,0 2 1 16,-3 6-1-16,0 2 1 16,-3 3-1-16,0 8 0 15,3-3 0-15,0 3 1 0,3-3 0 16,0 0 1-16,3-2-8 15,3 5 1-15</inkml:trace>
  <inkml:trace contextRef="#ctx0" brushRef="#br0" timeOffset="82800.3532">1389 2101 6 0,'6'5'3'0,"21"88"-1"16,-24-56 4-16,2 0-6 15,-2 16 1-15,-3 2 1 0,0 14 1 16,-3 5-2-16,3 0 0 15,-5-5 2 1,2 2 1-16,3-7-1 0,0 2 1 16,0-13-2-16,3-8 1 15,2-5-2-15,4-11 0 16,-3-8-4-16,-3-5 0 16,3-8-3-16,3-6 1 15</inkml:trace>
  <inkml:trace contextRef="#ctx0" brushRef="#br0" timeOffset="85158.6225">1624 2709 13 0,'15'-13'6'0,"15"16"-7"16,-21-3 8-16,-1 5-5 15,7-2 0-15,0 2 1 16,3 8 0-16,6-5-4 16,-3 3 1-16,9-3 2 0,14 2 1 15,13-10-2-15,-1 0 0 16,13-5 0-16,-1-6 0 16,16 3-1-16,-28 3 1 15,33-11-1-15,1 3 0 16,2 5 0-16,9 3 1 15,-3 2-1-15,4-5 0 16,2 0-1-16,12 0 1 16,-3 3 0-16,3-3 0 0,3 0 0 15,12 0 0-15,-9-5 0 16,0 10 0-16,6-7-1 16,0 2 1-16,-12 3 0 15,6 2 0-15,0 0-1 16,0 3 1-16,-9-5 0 15,9 2 0-15,6-5 0 16,-8 0 0-16,2 3 0 16,0-5 1-16,9-4-1 15,-6-2 1-15,3 1-1 16,-9-1 1-16,6 5-1 16,-9 1 0-16,-9 4 0 15,-6 6 0-15,-6 6-1 16,1-4 1-16,-7 11-1 15,-9-5 1-15,4 3 0 16,-4 0 0-16,9-9 0 16,1 3 0-16,-7-5 0 15,0-5 0-15,4 3 0 0,2-6 1 16,-3 2-1-16,1 1 0 16,-13 0 0-16,-6-1 0 15,-2 6 0-15,-4-5 0 16,-5 5 0-16,-6 0 0 15,-1 0 0-15,4 0 0 16,-1 0 0-16,-5 0 0 16,0 0 0-16,2 0 0 0,-2 0 0 15,-1 0 1-15,1 0-1 16,-3 0 1-16,-1 5 0 16,4-5 0-16,0 3-1 15,-4 2 0-15,4 1 0 16,-3-1 0-16,2 0 0 15,4 1 1-15,-1-4-1 16,7 3 1-16,2-5-1 16,1 0 0-16,-6 0 0 15,-4 0 1-15,1 0-1 16,2 0 0-16,1 0 0 16,-6 0 1-16,5 0-1 15,1 0 0-15,5 3 0 16,-11 2 1-16,-1-5-1 15,4 0 0-15,0 3 0 16,-1 2 0-16,-2-5 0 16,-3 0 0-16,-1 0 0 15,1 0 1-15,-3 0-1 0,-4 0 0 16,-5 0 0-16,-6 0 0 16,-3 3 0-16,-4 0 1 15,1 2-1-15,-3-2 1 16,0-3-1-16,-3 0 1 15,0 2-1-15,-3 1 1 16,-3 0-1-16,-1-3 1 16,1 0-1-16,-3 0 1 15,0 2-1-15,0-2 1 0,0 0-1 16,-3 0 1-16,3 5-1 16,-3-5 1-16,3-5-1 15,0 10 0-15,3-5 0 16,0 0 0-16,3 0-1 15,3 0 1-15,-3 0 0 16,-3 0 0-16,-1 0 0 16,1 3 0-16,0 2 0 15,-3-5 1-15,0 0-1 16,0 3 0-16,0 2 0 16,0-2 0-16,0 2 0 15,-3-2 1-15,0 0-1 16,0-3 1-16,-3 2 0 15,0-2 0-15,0 0 0 16,0 3 1-16,0-3-1 16,0 3 1-16,0-3-1 15,0 0 0-15,0 0-1 16,-3-3 1-16,0 6-1 0,-3-6 1 16,0 8-1-16,-3-2 0 15,-3 2 0-15,-3 0 0 16,0 3-1-16,-2 0 1 15,-4-2-1-15,6 4 1 16,0-2 0-16,0 0 0 16,0 5-1-16,3-5 1 15,0 3-1-15,1-1 1 0,-1 1 0 16,0 2 0-16,0-8 0 16,0 3 0-16,0 0 0 15,0 3 1-15,0-3-1 16,-3 0 0-16,3-3 0 15,-2 0 1-15,2 1-1 16,-3 2 1-16,3-6-1 16,0 9 1-16,3-6-1 15,0-5 1-15,0 0-1 16,0 0 0-16,3 0-1 16,3 3 1-16,3 2-1 15,-3-5 1-15,0 0-1 16,0 0 0-16,3 0-1 15,0 0 1-15,3 0-1 16,0 3 1-16,0-1-1 16,0 1 1-16,3-3 0 15,0 3 0-15,3-1 1 16,0 1 0-16,3-3 1 0,3 3 0 16,0-1 0-16,3 1 0 15,-1 0 0-15,-2-3 0 16,0 2-1-16,0-4 1 15,0-1-1-15,0 3 0 16,0-5 0-16,0 5 1 16,2-6-1-16,1 1 0 15,0 0 0-15,0 2 0 16,0 3 0-16,0-5 1 0,-6 2-1 16,-3-2 0-16,0 2 0 15,-1 3 1-15,-2 0 0 16,0 0 0-16,-3 0-1 15,-3 0 1-15,6-8-1 16,-3 3 1-16,3 0-1 16,0-3 0-16,0 2 0 15,-3 1 0-15,3-3 0 16,0 0 0-16,0-5 0 16,-3 5 1-16,0 0-1 15,0-5 1-15,3 2 0 16,-6 1 0-16,0-1-1 15,0 3 1-15,0-18-1 16,0 2 1-16,0 0-1 16,0 0 0-16,0-10 0 15,0 0 0-15,-3 4 0 16,0-7 1-16,0 8-1 16,0 3 1-16,0 5-1 0,0 0 0 15,0 7 0-15,3 4 0 16,-3-4 0-16,0 7 0 15,3-1-1-15,0 2 0 16,0 4-2-16,0 2 1 31,0-8-5-31,-3 0 1 16,-3 0-4-16,0-8 0 16</inkml:trace>
  <inkml:trace contextRef="#ctx0" brushRef="#br0" timeOffset="85704.1627">10176 1844 9 0,'-3'-13'4'0,"6"13"-1"16,0 5-1-16,-3-5-1 15,0 0 1-15,0 0 1 16,6 0 1-16,0 0-4 15,-1 0 0-15,1 8 3 0,3 0 0 16,0 0-1-16,0 5 1 16,3-2-1-16,-3 2 1 15,3 8-1-15,0 3 1 16,0 0-1-16,0 8 0 16,0 2-1-16,-4 11 1 15,1 0 0-15,-3 3 1 16,-6 2-2-16,0 11 1 15,-3-8-1-15,0 7 1 0,0 1-1 16,-5 13 1-16,2 1-2 16,-3 1 1-16,3-4-1 15,0 2 1-15,3 2-1 16,3-4 1-16,6-1-2 16,6-7 1-16,0-11-2 15,5-6 0-15,1-2-6 16,6-5 0-16,-6 0-1 15,-12-16 1-15</inkml:trace>
  <inkml:trace contextRef="#ctx0" brushRef="#br0" timeOffset="92965.7695">12325 15962 9 0,'3'0'4'0,"3"0"-2"16,3 6 4-16,5-1-5 15,4-2 0-15,9 10 2 16,6 3 1-16,3 7-5 15,2 7 1-15,10 12 2 0,2 8 0 16,1 3-1-16,6 5 1 16,5-5-2-16,4 8 1 15,14 8-1-15,3-3 1 16,16 3 0-16,11-8 1 16,18-8-1-16,12-6 1 15,14-4 0-15,10-14 1 16,18 0-1-16,5-13 0 15,16-11 0-15,5-10 0 0,0-1 0 16,4-17 0-16,-4-12-1 16,0-7 1-16,-11-14-1 15,-10-2 1-15,-11-3-1 16,-12-21 0-16,-18-8-1 16,-16-5 1-16,-13 2-1 15,-19-10 1-15,-21-5-1 16,-20-1 0-16,-25 1 0 15,-26-1 0-15,-17-7 0 16,-25-1 0-16,-15 14-1 16,-23-8 1-16,-18 0-1 15,-22 8 1-15,-11 10-2 16,-12 14 1-16,-14 7 0 16,-16 14 0-16,-15 10-1 15,-20 9 1-15,-6 18 0 16,-19 5 0-16,-2 16 0 15,-6 0 1-15,0 16-1 16,6 10 1-16,3 14-1 0,8 18 1 16,10 16-1-16,14-2 1 15,16 7-1-15,17 16 1 16,24 14-1-16,21-4 1 16,27 9 0-16,23 11 0 15,25-4-1-15,20 4 1 16,33 10 0-16,32 0 0 15,34-14-4-15,41-4 0 16,44-1-2-16,28-21 0 0</inkml:trace>
  <inkml:trace contextRef="#ctx0" brushRef="#br0" timeOffset="103603.161">16781 16555 18 0,'15'-29'9'0,"-10"13"-2"0,-5 16 9 0,-3 0-14 16,-2 0 1-16,-4 0 2 15,0 8 1-15,-3 8-7 16,-3 2 1-16,3 9 5 15,-3 10 0-15,3 8-1 16,0 8 1-16,0-8-2 16,-3 8 0-16,-2 0 1 15,-1-1 0-15,3-7-2 16,3-8 1 0,0 1-1-16,3-15 1 0,3 4-1 15,3-17 0-15,3 4 0 16,9-14 0-16,6-8-1 15,9-8 0-15,6-11-1 16,8-2 1-16,7 5-1 16,3-5 1-16,-4 3-2 15,-2-3 1-15,0 0 0 16,-1 5 0-16,-5 5 0 16,-6 1 0-16,-3-3-1 15,-7 10 1-15,-2 0-3 16,-6 4 0-16,-3-1-3 15,-3 0 0-15,-3 8-5 16,-3-3 1-16,-9 6-5 16,-3 13 1-16</inkml:trace>
  <inkml:trace contextRef="#ctx0" brushRef="#br0" timeOffset="104003.1214">16793 16470 24 0,'-12'-13'12'0,"15"5"-15"0,-3 8 17 0,6-3-12 15,0 6 0-15,5-3 3 0,1 8 1 16,3 13-6-16,3 11 1 15,3 29 5-15,-3 10 0 16,0-7 0-16,-4 10 0 16,1 0-1-16,-3-5 0 15,3-8-1-15,-3-8 0 16,0-3-1-16,-3-11 1 16,-3-9-2-16,3-12 1 15,-3 3 0-15,0-8 0 16,-3-2-1-16,0-11 0 0,0-3-3 15,0-10 0-15,0 0-6 16,3-3 0-16,-3 0-9 16,5 0 1-16,-2 3-2 15,0 5 1-15</inkml:trace>
  <inkml:trace contextRef="#ctx0" brushRef="#br0" timeOffset="105046.1353">17894 16248 26 0,'0'-26'13'0,"-3"20"-10"15,3 6 24-15,-3 0-26 16,-6 8 0-16,-9 0 1 15,-9 11 1-15,-2 5-3 16,-7 2 0-16,0 8 2 16,0-7 1-16,-2-1-1 0,2 3 1 15,3 0-2-15,6-2 1 16,4-3-1-16,5-6 0 16,6-2-1-16,3-3 0 15,9-2 0-15,12-6 1 16,12-2-1-16,11 2 0 15,7-2-1 1,6 5 1-16,-1 5 0 16,-8 0 1-16,-3 6-2 15,-7 7 1-15,-8-2 0 16,-6 5 0-16,-9-2 0 16,-6 7 1-16,-12-8-1 15,-6 4 0-15,-2-7 1 16,-4-4 0-16,-3-3 0 15,0-6 0-15,3 1 0 16,1-3 1-16,2-8 0 16,6-8 0-16,3-5-2 15,6-8 1-15,9-1-1 0,6-9 0 16,6 7-2-16,3-5 1 16,8 0 0-16,7 10 0 15,0-5-1-15,3-2 1 16,-4 2 1-16,1-5 0 15,0 0 0-15,0 5 1 16,-4-5 0-16,-2-3 0 16,-3-2 0-16,-6-6 1 15,-3 3-1-15,-6 8 0 0,-3 2 0 16,0 4 1-16,-1 4-2 16,-5 11 1-16,0 8-1 15,0 8 0-15,3 5 0 16,3 11 0-16,0 0-1 15,3-3 1-15,0 3 0 16,3-3 0-16,3 0 0 16,6-2 0-16,6-6 0 15,2 3 0-15,4-8-5 16,-3-6 0-16,3-4-7 16,-1-6 1-16,1 0-2 15,-6-11 0-15</inkml:trace>
  <inkml:trace contextRef="#ctx0" brushRef="#br0" timeOffset="105580.031">18626 16005 20 0,'-12'0'10'0,"3"-8"-6"0,3 8 15 16,0 0-17-16,-6 0 0 16,-5 5 2-16,-4 6 1 0,-3 10-5 15,3 5 1-15,-3 11 3 16,6 6 1-16,4-4-1 15,5 12 0-15,3-12-2 16,6 1 1-16,9-8-2 16,5-9 0-16,7-12-1 15,3-3 1-15,3-8 0 16,-3-8 0-16,0-8 0 16,-1-13 0-16,-2 0 0 15,0-5 1-15,-6-3-1 16,-3 2 1-16,-3 3-1 15,-3 3 0-15,-3 5-1 16,-3 6 1-16,0-1-1 16,0 12 0-16,-3-1 0 15,3 8 0-15,3 10 0 16,3 1 0-16,0 5 0 16,5 7 0-16,4 17 0 15,3 5 0-15,0 3 0 0,-3-3 0 16,0 5 0-16,0 3 0 15,0 0 0-15,-3 0 0 16,-4 5 0-16,-2 0 0 16,-6-5 0-16,-3-5 1 15,-3-3-1-15,-2-8 0 0,-7-8 1 16,0-8 0-16,-3-3-3 16,-3-10 1-16,3-8-5 15,0-8 0-15,0-13-7 16,7-10 0-16,-7-6-1 15,6-6 0-15</inkml:trace>
  <inkml:trace contextRef="#ctx0" brushRef="#br0" timeOffset="105967.9512">19275 15198 18 0,'-9'-35'9'0,"-3"-18"-5"16,6 45 15-16,0-2-15 15,-3 2 1-15,0 0 1 16,-3 3 1-16,-2 2-9 15,-1 6 1-15,0 10 6 0,3 11 0 16,3 13-2-16,3 13 0 16,6 11-1-16,6 2 0 31,12 48-1-31,-3-10 0 16,0-6-1-16,-6-15 1 15,-1-17-1-15,-2-7 1 16,-6-6-3-16,0-13 1 15,0-5-5-15,-3-6 0 0,-3-5-6 16,1-5 1-16</inkml:trace>
  <inkml:trace contextRef="#ctx0" brushRef="#br0" timeOffset="106237.2357">19055 15825 24 0,'0'-29'12'0,"15"-6"-4"16,-9 25 16-16,5-1-22 15,7-5 0-15,9-2 0 16,6-6 1-16,0-3-4 16,-1 1 0-16,-2 10 2 15,-3 0 1-15,-3 8-2 0,0 8 1 16,-7 8 0-16,-2 11 0 16,-6 2 0-16,0 8 1 15,0 3-1-15,3 2 1 16,0-2-1-16,3-3 1 15,3-5-2-15,2-3 0 16,1-10-5-16,6-6 0 16,3-8-6-16,3-5 0 15</inkml:trace>
  <inkml:trace contextRef="#ctx0" brushRef="#br0" timeOffset="106740.1524">19882 15346 28 0,'-47'2'14'0,"-1"38"-9"15,36-27 18-15,-6 3-21 16,0 5 0-16,0 1 0 16,4 1 0-16,5 4-3 15,6 2 0-15,9 3 2 0,3-8 0 16,-1-3-1-16,4-3 1 15,3-5-1-15,-3-2 1 16,12-8-1-16,0-6 1 16,0-5 0-16,-4-5 0 15,1-3-1-15,0 0 1 16,-6 0-1-16,-3 0 1 16,0 8-1-16,-3-2 0 15,0 5-1-15,-3 5 0 0,0 8 0 16,3 7 1-16,-4 9-1 15,1-5 1-15,0 26 0 16,0 8 0-16,0 2 0 16,0-2 1-16,0-3-1 15,0 1 1-15,-3-1 0 16,-3-5 1-16,-3 5 0 16,0 0 0-16,-6-2 1 15,-3-8 0-15,-3-6-1 16,-2-5 1-16,-4-8-5 15,-3-5 0-15,0-10-7 16,0-14 0-16,9-6-4 16,7-9 0-16</inkml:trace>
  <inkml:trace contextRef="#ctx0" brushRef="#br0" timeOffset="106922.254">19516 15301 21 0,'0'-21'10'0,"-6"31"-31"15,-3-2 13-15</inkml:trace>
  <inkml:trace contextRef="#ctx0" brushRef="#br0" timeOffset="108011.4161">20248 15253 23 0,'-9'13'11'0,"18"67"-10"16,-3-56 22-16,0 7-21 0,3-4 1 15,3 2 1-15,0 0 0 16,0-2-5-16,6-9 0 16,-6 3 5-16,0-5 0 15,-1-8-1-15,-2-5 0 16,0-9 0-16,-3-4 0 15,0-1-1-15,-6-10 1 0,-3-3-2 16,-3-10 0-16,-3-9-2 16,0 1 1-16,0 2-1 15,4 6 1-15,-1 2-2 16,3 9 1-16,0 4-1 16,3 6 1-16,0 2-1 15,3 3 1-15,3 3 0 16,0 5 0-16,-1 0 0 15,1 3 0-15,3-1 0 16,-3 1 1-16,0 0 0 16,-3-1 1-16,0 1-1 15,0-1 1-15,0 1 0 16,-3 0 0-16,0-3 0 16,0 0 0-16,0 0-1 15,0 0 0-15,0 0 0 16,3-6 1-16,0 4-1 15,0-3 0-15,-3 5 0 16,0 0 1-16,0 0-1 0,0 0 1 16,0 0 0-16,0 0 0 15,0 0 0-15,0 0 0 16,0 0 0-16,-3 0 0 16,3 0 0-16,-3 2 1 15,0 1-1-15,0-3 1 16,0 0-1-16,3 0 1 0,-3 0-1 15,3 0 0-15,0 0-1 16,0 0 1-16,0 0-5 16,0 2 0-16,0 1-7 15,0 0 0-15,0 5-2 16,-6-3 0-16</inkml:trace>
  <inkml:trace contextRef="#ctx0" brushRef="#br0" timeOffset="109476.1796">20680 15121 18 0,'-9'-21'9'0,"3"2"-5"0,6 19 12 0,-6-2-15 16,-3 2 1-16,-3 2 2 15,-6 4 0-15,-2 7-4 0,-1 5 0 16,3 6 3-16,0 8 0 15,6 5-1-15,0 3 1 16,6-1-2-16,3 1 1 16,3-6-2-16,9-10 1 15,3-3 0-15,3-2 0 16,3-9 0-16,0-4 0 16,3-12 0-16,-4-4 1 15,-2-9-1-15,-3-7 1 0,-3-6-1 16,0 3 0-16,-3-3-1 15,0 6 1-15,-3 5-1 16,0 5 0-16,0 5-1 16,-3 6 0-16,0 5 0 15,0 5 1-15,0-2-1 16,3 7 1-16,3 6 0 16,0 0 0-16,6-3 0 15,3-2 1-15,5-6-1 16,4 1 1-16,9-12 0 15,0-7 0-15,2-3-1 16,4-2 1-16,3-6-1 16,-7-8 1-16,-2 6-1 15,-6-14 0-15,-6-8-2 16,-6-15 0-16,-6-1-2 16,-12-4 0-16,-3 7 0 15,-6 5 0-15,-3 14 2 0,0 7 0 16,-3 6 2-16,0 8 1 15,0 8 1-15,4 8 0 16,2 2 0-16,3 11 1 16,3 13-1-16,6 8 0 15,6 13-1-15,6 9 0 16,8 7 0-16,4-8 0 16,3-2 0-16,-6-1 0 15,0-2-1-15,-3-5 1 16,2-3-1-16,-2-8 1 0,0-8 0 15,3-7 0-15,0-9 0 16,0-8 0-16,0-7-1 16,-1-9 1-16,-2-2-2 15,-3-11 1-15,-3-7-2 16,-3-1 1-16,-3 6-1 16,-6 2 1-1,-9 13-1 1,0 9 1-16,0 7 0 15,3 8 1-15,3 6-1 16,0 5 1-16,3 0 0 16,3 5 0-16,3-5 0 15,6 0 1-15,3-6-1 16,0-2 1-16,3 0 0 16,0 0 0-16,-1-5 0 15,4-3 1-15,0-8-1 16,-3 0 0-16,0-8 0 0,0-5 0 15,-3-3-1-15,-4-8 0 16,1 0-1-16,-6 3 1 16,0 5-1-16,0 3 0 15,-3 3 0-15,-3 7 0 16,0 6 0-16,0 5 0 16,0 5 0-16,6 6 1 15,0 7-1-15,0 1 1 16,6-1 0-16,-3-2 0 0,6 0 0 15,-3 3 0-15,6-6 0 16,2-5 1-16,4-3-1 16,6-10 1-16,0-3-1 15,-1-8 1-15,-2-10 0 16,-3-4 0-16,0-1-1 16,-9-9 0-16,3 0-2 15,-6 9 1-15,-7-1 0 16,-2 5 0-16,-6 4-1 15,-2 7 0-15,-7 5 1 16,-3 8 1-16,-3 6 0 16,0 8 1-16,3 7 0 15,6 6 0-15,3 0-1 16,9 2 1-16,6 1-1 16,6-1 1-16,6-5-1 15,9-2 1-15,8-11-3 0,-2-8 0 16,6-3-6-1,2-7 0-15,-2-1-2 0,-6-2 0 16</inkml:trace>
  <inkml:trace contextRef="#ctx0" brushRef="#br0" timeOffset="109961.6582">22445 14568 25 0,'0'3'12'0,"15"2"-3"15,-9-5 20-15,0-3-26 16,3 1 0-16,-3-1 1 0,-3 0 0 15,3 1-5 1,0-1 0-16,-3 0 3 0,2 1 1 16,-2-6-2-16,0 5 0 15,-3 3 0-15,3-5 0 16,-3 5-1-16,0 0 0 16,0 3 0-1,0 2 0-15,3 5 0 0,-3-2 0 0,0-2 0 16,3-1 0-16,-3 0 0 15,3-2 1-15,0-1 0 16,-3-2 1-16,3 3-1 0,-3-3 1 31,3-10 0-31,-3-4 0 0,0 4-1 0,-3-6 0 16,0 3-2-16,-3 2 0 16,3 3-1-16,0 0 0 15,0 6-3-15,0 2 0 16,-5 7-8-16,8 7 0 15,-9-4 1-15,0-2 1 0</inkml:trace>
  <inkml:trace contextRef="#ctx0" brushRef="#br0" timeOffset="162583.4064">12474 16462 20 0,'-3'-8'10'0,"23"16"-12"15,-8-5 11-15,3 13-8 16,6 8 0-16,9 10 1 16,8 14 0-16,10 5-2 0,6 7 0 15,8-4 2-15,10 13 0 16,14-3 0-16,6 5 0 15,21-2-1-15,18 3 1 16,15-11-1-16,21-9 0 16,8-4-1-16,19-14 1 15,11-7-1-15,10-14 1 16,-1-13-1-16,0-13 0 16,-2-19-1-16,-7-13 1 15,-6 0-1-15,-14-10 1 16,-9-1 0-16,-7-21 0 0,-14-13 1 15,-12-2 1-15,-15-6 0 16,-15-5 0-16,-6-14 0 16,-18-2 0-16,-11-8 0 15,-16 0 0-15,-14-5-2 16,-12 8 0-16,-13-9 0 16,-11 1 0-16,-24 2-2 15,-14 1 1-15,-16-14-1 16,-20 8 1-16,-13 13 0 15,-23 3 0-15,-24 3 1 16,-15 10 0-16,-15 11 0 16,-15 15 1-16,-11 14 0 15,-10 11 0-15,-17 10-2 16,-3 15 1-16,-10 12-1 16,1 7 0-16,-6 11 0 15,0 11 0-15,2 5 0 16,-5 21 0-16,9 18 2 0,2 9 0 15,16 7 0-15,8 22 1 16,10 21-1-16,14 10 1 16,9 22 0-16,28 4 0 15,16 14-2-15,16 19 0 16,27 2 0-16,29 19 1 16,27-16-1-16,30 8 0 15,30-16 0-15,44-6 0 16,39-5-5-16,42-4 0 15,53-23-4-15,42-12 1 0</inkml:trace>
  <inkml:trace contextRef="#ctx0" brushRef="#br0" timeOffset="163794.1822">17813 17468 9 0,'-35'-24'4'0,"20"11"1"15,15 10 4-15,-3-2-6 16,-3 5 0-16,0 0 1 16,-3 5 0-16,-9 8-5 15,-15 11 0-15,-11 5 4 16,-4 11 0-16,-2 0-1 15,5-6 0-15,9-5-1 16,9-10 0-16,13-3 0 0,11-3 1 16,12-16-1-16,17-15 1 15,19-6-1-15,6 0 0 16,11-5 0-16,1-8 1 16,-7 5-2-16,-8 8 0 15,-16 6-1-15,-14 15 1 0,-27 19 0 16,-29 13 1-16,-31 19-1 15,-17 18 0-15,-6-8 1 16,8-5 0-16,16-5-6 16,17 5 1-16,21-3-4 15,28-13 1-15</inkml:trace>
  <inkml:trace contextRef="#ctx0" brushRef="#br0" timeOffset="177548.196">12313 10496 2 0,'-45'-21'1'0,"12"0"-1"0,24 15 2 15,1 1-1-15,-1 0 1 16,0 0 1-16,3-3 1 0,0 2-5 16,0 4 1-16,-3-1 2 15,0 6 0-15,-6 5-1 16,-9 5 1-16,-11 5-2 16,-7 14 1-16,-6 10-1 15,-2 3 1-15,-7 6-1 16,1-4 0-16,5 4 0 15,3 7 0-15,7-3-1 16,2 9 0-16,6 2 1 16,3 3 0-16,7-11-1 0,2 0 1 15,6 3 0-15,9 0 0 16,9 10 0-16,12 1 1 16,9 2-1-16,5-3 1 15,10 3-1-15,3 6 1 16,-4 7-1-16,-2 0 1 15,-12-7-2-15,-3 4 1 16,-6 1 0-16,-12 2 1 16,-9 3-1-16,-12-2 0 0,-9-14 1 15,-6 0 1-15,-8-5 0 16,-7-6 0-16,-3 1-1 16,7-6 1-16,2-11-1 15,3-10 1-15,10-7-4 16,5-9 1-16,9-5-2 15,3 0 1-15,3-9-1 16,6-1 1-16,3-1 0 16,6-5 1-16,3 0 0 15,3 0 0-15,0-3 1 16,9 6 0-16,-3 5-1 16,2 8 0-16,1 8 0 15,0 10 1-15,0 3 0 16,-3 13 1-16,-6 14-1 15,-3 18 0-15,-6 0 1 16,-6 11 0-16,-3 15-1 16,0 3 1-16,-3-5-1 15,9 0 1-15,9 0 1 0,12-1 0 16,23-17-2-16,22-17 0 16,32-13-3-16,36-23 1 15</inkml:trace>
  <inkml:trace contextRef="#ctx0" brushRef="#br0" timeOffset="201521.8092">1398 8813 13 0,'-6'-21'6'0,"3"16"-10"16,3 5 7-16,3 2 1 15,9 6 0-15,14 6 3 16,10 7 0-16,12 11-9 15,11 5 0-15,13 10 6 16,14 17 0-16,6 4-3 16,-2 4 1-16,8-9-2 15,3 6 1-15,9-3 0 16,-3-2 0-16,7 5 0 0,14 5 0 0,8-3 0 16,7-5 0-16,15-10 0 15,12-8 0-15,8-9 0 16,22-18 0-16,5-7 1 15,12-17 0-15,4-16 0 16,-1-12 0-16,-6-12 0 16,-8-12 0-16,-13-6 0 15,1-3 1-15,-25-7-2 16,-8-19 0-16,-21 3 0 16,-6-6 0-16,-12-5 1 15,-15-16 0-15,-9-5-1 16,-11 0 1-16,-13-10-1 15,-6-4 1-15,-14 4-1 16,-15-6 0-16,-12-11-1 16,-16 9 0-16,-11-4-1 15,-11-7 1-15,-16 3-1 16,-12 5 0-16,-12-6 0 16,-20-2 0-16,-6 10 1 0,-13 6 0 15,-11-3 0-15,-9 11 1 16,-15 15 0-16,0 1 0 15,-9 7-1-15,-15-7 1 16,6 20-1-16,-6 4 0 16,-8 7-1-16,2 19 1 15,-3 5-1-15,3 5 1 16,-2 3-1-16,-4 14 1 16,9 7-1-16,-6 13 0 0,-5 14 0 15,2 5 0-15,-9 10 0 16,4 14 1-16,2 18-1 15,0 11 0-15,9 8 0 16,9 5 1-16,4 13-1 16,2 3 0-16,12 8 0 15,9 0 0-15,11 3 0 16,1 15 0-16,15 3 1 16,6-5 0-16,11 8 0 15,13 12 0-15,11-4 0 16,10 16 0-16,17 12 0 15,15 1 0-15,15 10-1 16,21-4 1-16,14 4-3 16,22 5 1-16,17-9-2 15,30 4 0-15,18-2-5 16,39-9 1-16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37:22.655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1258 12674 11 0,'-3'5'5'0,"-6"-5"6"16,9 0 5-16,0 0-13 16,0 0 0-16,0 0 0 15,0 2 1-15,0 1-5 16,0-3 0-16,9-3 4 16,6 3 1-16,3 3-3 15,5-3 1-15,4 0 0 0,9 3 0 16,12 2-1-1,5-2 1-15,7-6-2 0,5 8 0 16,1-2 0-16,2 0 0 16,-2-1 0-16,-7 1 0 15,-8 2 0-15,-1-2 0 16,-17-3 1-16,-3 3 0 16,0-6 0-16,-10 0 0 15,1-2-2-15,-9-3 1 16,-3 5-4-16,3-5 1 15,-12 3-6-15,0 0 0 0,0 5-1 16,-15-3 1-16</inkml:trace>
  <inkml:trace contextRef="#ctx0" brushRef="#br0" timeOffset="610.1523">2097 12605 24 0,'3'5'12'0,"-9"-16"-13"15,6 11 25-15,0-2-21 16,-6-1 0-16,3 3 0 0,3 0 0 16,0 0-5-16,9 3 1 15,-3 5 3-15,6-3 0 16,12-2-1-16,0-1 0 15,11 1-1-15,-2 0 1 16,0-1-1-16,3 4 1 16,2 1-2-16,1-1 1 15,0 2 0-15,-7 2 0 16,-2-4 0-16,-9 2 0 16,-3-1 0-16,-3 1 0 15,-3-2 1-15,-3-1 0 16,-9 3 0-16,-9 3 0 0,-6-1 0 15,-3 1 1-15,-6-1-2 16,6 1 1-16,-3-1-1 16,1 1 0-16,-4-3 0 15,3 3 1-15,-6-4-1 16,3-1 0-16,1-4 0 16,-1 1 1-16,3-3-1 15,0-3 1-15,3 1 0 16,3-4 0-16,3 1-1 15,-2-3 1-15,5-5-1 16,0 2 1-16,3 1-1 16,0-3 1-16,3-3-1 15,0-3 0-15,3-2 0 16,-6 3 0-16,3 2-1 16,3 5 1-16,0 3-2 15,0 0 1-15,0 6-10 0,-9 12 1 16,-12-5-1-16,3-10 0 15</inkml:trace>
  <inkml:trace contextRef="#ctx0" brushRef="#br0" timeOffset="13497.3368">4142 8628 17 0,'-21'0'8'0,"-3"0"0"0,19 0 8 16,-4-3-14-16,0-5 1 16,-3-2 2-16,0-3 0 15,3-3-6-15,-3 0 1 16,3 0 4-16,-3-5 1 16,-3-8-2-16,-6 0 0 0,-2-8-1 15,-10-11 0-15,0-2-1 16,0-11 1-16,4-3-2 15,-1-2 1-15,3-5-1 16,3-9 0 0,0 17 0-16,7 10 1 15,-7 8-1-15,3 5 1 16,0 6-1-16,0 7 1 16,3 6-1-16,1 5 1 15,2 6-1-15,0 2 1 0,0 3-2 16,3 2 1-16,0 3-1 15,-3 0 1-15,6 3-1 16,3 2 0-16,-3 6 0 16,3-4 0-16,1 7 0 15,-1 7 1-15,0 5 1 16,0 3 0-16,-3-5-1 16,0 3 1-16,0-4 0 15,3-4 1-15,0-6-2 16,0-2 1-16,3-1 0 15,-3-2 0-15,3-5 0 16,0-3 0-16,0-5-1 16,3-11 1-16,3-11 0 15,0-7 0-15,6-8-1 16,0-6 0-16,3 0 0 16,-3-2 0-16,3 5 0 0,0 3 0 15,-3 7-1-15,-1 4 1 16,1 4 0-16,-3 3 0 15,0 9-1-15,-3 4 1 16,0 0-1-16,0 3 0 16,3 6-1-16,0 4 1 15,3 9 0-15,3 2 1 16,3 3 0-16,3 3 0 16,6 2 1-16,2-5 0 15,1-6 0-15,0 6 0 16,0-3-1-16,-1 1 1 0,1-1-4 15,0 0 0-15,-3 3-9 16,6 2 0-16</inkml:trace>
  <inkml:trace contextRef="#ctx0" brushRef="#br0" timeOffset="18630.1976">4684 9541 10 0,'-6'8'5'0,"3"0"-3"16,3-6 6-16,0 1-5 16,-3 0 0-16,0-1 1 15,0 4 0-15,3-4-6 16,0 1 1-16,0 0 4 15,0-3 0-15,6-6-1 0,3-2 1 16,0-5-1-16,6-8 1 16,6-6-1-16,2-7 0 15,10-11-1-15,-3-10 0 16,3-9-1-16,8-13 0 16,10-18-1-16,8-13 1 15,13-11-1-15,2-6 1 16,-5-7 0-16,2 0 0 15,1 2 0-15,-7 8 0 16,-2 1 0-16,-1 12 0 16,-8 6 0-16,-4 16 1 0,-8 5-1 15,-6 2 0-15,-7 9 0 16,-2 7 0-16,-6 6 1 16,-3 13 0-16,-6 8 0 15,-3 5 1-15,-3 11-1 16,-6 0 1-16,-3 8-1 15,-6 10 1-15,-15 11-1 16,-9 5 0-16,-5 11-2 16,-1 2 1-16,0 1-2 15,6-3 1-15,7 0-1 16,5-9 1-16,6-1-2 16,9-4 1-16,6 1 0 15,9-11 0-15,6-5 1 16,15-17 1-16,8 4 0 15,4-11 0-15,0-6 1 0,-1-2 0 16,1 0-1-16,-3 3 0 16,-4 5 0-16,-5 5 0 15,-3 8 1-15,-6 5 0 16,-3 9 1-16,-1 4 0 16,-2 12 0-16,-3 4 0 15,0 9 0-15,6-4 0 16,3 1-3-16,6-5 0 15,2 2-8-15,1-10 0 16</inkml:trace>
  <inkml:trace contextRef="#ctx0" brushRef="#br0" timeOffset="21887.6151">5151 10186 10 0,'0'6'5'0,"9"-17"-3"0,-9 11 5 16,3 3-5-16,-3-3 0 0,0 0 1 15,0 0 0-15,6 0-4 16,0 0 1-16,6-3 3 15,-3 3 0-15,6-10-1 16,3-9 0-16,2 1-1 16,1 2 1-16,3-3-2 15,-6-2 1-15,6-3-1 0,-6 6 0 16,14-14 0-16,4 0 0 16,3-8-1-1,8-5 1-15,-2-5 0 0,9-3 1 31,23-37-1-31,-3 6 1 16,-5 4-1-16,-4-7 1 16,4 8 0-16,-4 2 0 15,-2 0-1-15,2-2 1 16,1 2 0-16,-1-10 0 0,-2 7-1 16,8 1 1-16,-2 8-1 15,-7 2 1-15,-5-3-1 16,-7 1 1-16,-2-6-1 15,-3 14 1-15,-1-1-1 16,-5 3 1-16,-3 11-1 16,-7 2 1-16,-2 1-1 15,0 4 1-15,-3 4-1 16,0-1 0-16,-1 3 1 16,-5 0 0-16,0 3 0 15,-6 2 0-15,0 0 1 31,-3 8 0-31,-3 3-1 16,0-3 1-16,0 6-1 0,-3-1 0 16,3 1-2-16,0-3 1 0,6-1-2 15,-1 4 1-15,4-3-1 16,-3 0 1-16,0-1 0 16,0 6 0-16,-3 1 1 15,0 4 0-15,-3 0 2 16,-3-2 0-16,0 8 0 15,-3 0 1-15,0-1-2 16,0-2 0-16,-3 0 0 16,0 6 0-16,-3-1-2 15,3 1 0-15,0-1 0 16,0 3 0-16,-3 0 0 16,3 0 0-16,-6 0 0 15,3 3 0-15,0 2 0 16,-6 0 1-16,3 3-2 15,-3-3 1-15,-5 3 0 16,-1 8 1-16,3-5-1 0,0-3 0 16,0-3 0-16,3 0 0 15,0 3 1-15,0 3 0 16,0-1-1-16,1 4 0 16,-1-1 1-16,3 0 0 15,0 0 0-15,3-2 1 16,0-1-1-16,0-2 0 15,0 0 1-15,3-2 0 16,0-1-2-16,3-2 1 16,0-1 0-16,0 1 1 15,0-3 0-15,0 0 0 0,6 0-1 16,0-3 1-16,3-2 1 16,0-3 1-16,0-5-1 15,0-3 0-15,3 0 0 16,2 3 0-16,1-3-1 15,0-3 0-15,-3-2-1 16,0 3 1-16,-3 2-1 16,3-3 0-16,-3 6 0 15,-3 2 0-15,3 4-1 16,-3-1 1-16,-3 0-1 0,3 2 1 16,0 1 0-16,-3 0 0 15,2 0-1-15,-2 5 0 16,-3 0 0-16,3-6 1 15,0 4-1-15,3 2 0 16,0 2 0-16,0 1 1 0,3 2-1 16,0 3 0-16,3 3 1 15,-6 2 0-15,0 3 0 16,3 0 0-16,0 2 0 16,0-5 1-16,3 1-1 15,0-1 1-15,-1 3 0 16,1 0 0-16,0-1 0 15,0-1 0-15,0-1 0 16,-3 0 0-16,0-2 0 16,0-3 0-16,0 0-1 15,-3-3 1-15,0 0-1 16,0-2 1-16,0 0 0 16,-3-1 1-16,-3-2-2 15,0 0 1-15,0 0-3 16,0 0 0-16,0 0-7 0,0 3 1 15,0 5-3-15,-3 0 0 16</inkml:trace>
  <inkml:trace contextRef="#ctx0" brushRef="#br0" timeOffset="25668.6764">4065 11494 5 0,'-6'2'2'0,"6"-4"5"16,0 2 2-16,0 0-6 0,0 0 0 15,0 0 1-15,0 0 1 16,0 0-7-16,0 0 1 15,0 0 4-15,3 2 1 16,0 1-3-16,0 2 1 16,3 0-1-16,0 3 1 15,0 3-1-15,3 7 0 16,2 1-1-16,4 2 1 16,3 0-1-16,6 6 1 15,9 2-1-15,8-3 1 16,4-5-1-16,0-5 0 15,11-2 0-15,7-4 0 16,8 1 0-16,10-3 1 0,-1-3-1 16,3-2 0-16,7-1-1 15,5-2 1-15,3 0 0 16,3-5 1-16,6-6 0 16,9-7 0-1,81-46 1 1,-16 1 0-16,-8-6-1 15,0 0 1-15,-10 3-1 16,-5-5 1-16,-9-14-2 16,6 6 1-16,-12-1-1 15,-6 1 0-15,-3-3 0 16,0-5 0-16,-18-3 0 16,0-3 1-16,-9 3-1 15,6-5 0-15,-12-6 0 16,-6-2 1-16,-2 3-1 15,-4-4 1-15,-9-9-1 0,-2 7 1 16,-4 3-1-16,-5-1 1 16,-10-4-1-16,1-3 1 15,-7 5-1-15,1-3 1 16,-4 6-1-16,-2-5 1 16,3 5-1-16,-4 10 0 15,4-2 0-15,-3 5 0 16,-13 0 0-16,-5 5 0 15,-3 8 0-15,-3 6 0 16,-4 7 0-16,-2 6 1 0,-6 3-1 16,-3 4 1-16,-3 6 0 15,-3-2 0-15,0 5-1 16,-3 2 1-16,0 3-1 16,0 5 1-16,0 6 0 15,0 4 0-15,0 4-1 16,0-1 0-16,-3 6 0 15,3 3 0-15,0 2-1 16,0 2 1-16,-3 1-2 16,3 2 1-16,-3 3-1 15,0 3 1-15,0 8-1 16,0 2 0-16,-3 5 0 31,-3 6 1-31,0 0 0 16,0-3 1-16,-2 0 0 0,-1 0 0 15,0-2 0-15,0 2 0 16,3-5 0-16,3-3 1 16,0-2-1-16,0-1 0 15,3-4 1-15,0-4 0 0,0 4-1 16,0-4 1-16,0-2 0 16,3-5 1-16,0 5-1 15,6-8 0-15,-3-2-1 16,6-9 1-16,0-2-1 15,0-3 1-15,0-8-2 16,3 3 1-16,0 0-1 16,0-5 0-16,-4 2 1 15,-2 3 0-15,3 2-1 16,0 9 1-16,0-3-1 16,0 5 1-16,0-3-1 15,-3 3 1-15,0 6-1 16,0 2 1-16,0-3-1 0,-3 6 1 15,0 2-2-15,3-2 1 16,0 0 0-16,3 5 0 16,3 2-1-16,-1 4 1 15,4-1 1-15,3 0 0 0,0 1 1 16,0 1 0-16,0 4 0 16,0 2 0-16,0 1 0 15,2 1 0-15,-2 1 0 16,3-2 0-16,-3-1 0 15,0-3 0-15,-6-2-1 0,0 0 1 16,-3 0-3-16,-1-3 0 16,-5 3-7-16,-6 3 0 15</inkml:trace>
  <inkml:trace contextRef="#ctx0" brushRef="#br0" timeOffset="48299.4508">16730 14221 6 0,'0'0'3'0,"12"-2"2"15,-9-1 3-15,-3 3-5 16,3-3 1-16,-3 3 3 15,3-2 0-15,-3 2-7 0,3 0 1 16,-3 0 6-16,0 0 0 16,3-6-1-16,0 1 1 15,0 0-2-15,3-6 1 16,0-2-2-16,0 2 0 16,3-7-1-16,2-6 1 15,4-8-2-15,-3-7 1 16,3-4-1-16,-3-2 0 15,-3 0 0-15,-3 0 0 0,-3 3-2 16,-3 5 1-16,-3 5 0 16,-3 1 0-16,-3-4 0 15,0 6 0-15,0 3-1 16,3 2 1-16,0 5 0 16,0 3 0-16,0 3-1 15,3 3 0-15,0 4-1 16,-3-2 1-16,1 8 0 15,-1 3 0-15,-3 5 0 16,0 0 0-16,0 5 0 16,-3 3 0-16,3-5 0 15,0 2 1-15,0-5-1 16,0 2 0-16,3 1 0 16,3-1 1-16,3 1-1 15,0-3 1-15,3 0-1 0,0-3 1 16,3-2-1-16,3 0 1 15,0-3-1-15,0-3 1 16,3-2 0-16,-3-1 0 16,3 4-1-16,3-4 1 15,2-4-1-15,1-1 1 16,3 1-1-16,0-1 0 16,-3-2 0-16,-3 2 0 15,-3 3-1-15,-4 3 0 16,4 5 0-16,-6 0 1 15,0 3 0-15,0 7 0 16,0-2-1-16,0 3 1 0,3-6 0 16,6 3 1-16,3 3-7 15,6-1 1-15,-1 3-10 16,-8-2 1-16</inkml:trace>
  <inkml:trace contextRef="#ctx0" brushRef="#br0" timeOffset="50327.5928">16685 13216 10 0,'6'-5'5'0,"0"2"8"0,-6 3 6 15,0 0-16-15,0 0 0 16,0 0 4-16,3-3 0 16,0 1-8-16,0-1 1 15,3-2 5-15,3 2 1 16,0 0-2-16,3-4 1 16,0-4-3-16,6 6 1 15,6-6-2-15,2 0 1 16,-2 6-2-16,0 0 1 15,-3 2-1-15,-6 1 0 0,-3 4-1 16,-7 6 1-16,-5 3-1 16,-5-1 0-16,-7 4 0 15,-3 1 1-15,3-1-1 16,0 2 0-16,0-3-4 16,3 0 1-16,0-2-8 15,6 2 1-15</inkml:trace>
  <inkml:trace contextRef="#ctx0" brushRef="#br0" timeOffset="50820.1896">16793 13552 20 0,'-6'0'10'0,"9"-3"-4"0,-3 3 8 0,0 0-12 0,0 0 0 16,3 3 3-16,-3-3 1 15,0 0-6-15,3 3 0 16,2-3 5-16,4 0 0 16,0-3-1-16,6-5 0 15,3 0-2-15,3 3 0 16,-6 0 1-16,-3-1 0 15,-3 4-1-15,-6-4 1 16,-6 1-1-16,-9 5 0 16,0 0 0-16,-6 3 0 15,6-1-2-15,-3 1 1 16,3 2-8-16,0-2 1 0,0 2-7 16,1 3 0-1</inkml:trace>
  <inkml:trace contextRef="#ctx0" brushRef="#br0" timeOffset="63562.476">16923 11512 18 0,'0'5'9'0,"9"-13"-4"16,-9 8 10-16,0 0-13 0,6-2 1 16,-6 2 2-16,3-3 1 15,-3-2-6-15,0 5 0 16,3 2 4-16,-3-2 1 16,0 0-1-16,0 0 1 15,0 0-2-15,0 0 1 16,3 3-1-16,-3-3 0 15,0 0-1-15,3 3 1 16,-3-3-2-16,0 0 1 0,0 2-1 16,3 1 1-16,0 0-1 15,-3-1 0-15,0 1 0 16,0-3 0-16,0 3 0 16,3 2 1-16,0 5-2 15,3 1 1-15,3 2-1 16,0 3 1-16,0 0-1 15,0 0 0-15,3 0 0 16,0 0 0-16,0 0 0 16,-1-3 0-16,-2-3 0 15,0-2 0-15,0 6 0 16,0-9 0-16,-3-3 0 16,0 4 1-16,-3-4-1 15,0 1 1-15,-3 0-1 16,0-1 1-16,0-2-2 15,0 0 0-15,0 0-2 0,0 0 1 16,0 0-4-16,0 0 1 16,0-2-4-16,-3-4 0 15,0 1-4-15,0 0 1 16,0 2 0-16,3 3 1 16</inkml:trace>
  <inkml:trace contextRef="#ctx0" brushRef="#br0" timeOffset="63925.5352">17117 11478 16 0,'0'0'8'0,"-3"-6"-4"16,3 9 13-16,0-3-15 16,0 0 1-16,0 0 2 15,0 0 1-15,0 0-7 0,-3 0 0 16,0 0 5-16,-6 3 0 16,0 7-1-16,-6 6 0 15,0 0-2-15,-2 8 1 16,2-3-1-16,0 3 1 15,-3 2-2-15,0 1 1 16,3-6-3-16,3 3 1 16,3-3-8-16,3-5 0 15,3 0-1-15,0-11 1 16</inkml:trace>
  <inkml:trace contextRef="#ctx0" brushRef="#br0" timeOffset="65952.9427">16551 14449 13 0,'0'-3'6'0,"6"-5"6"16,-6 8 7-16,3-2-17 15,3 2 1-15,-3 0 2 16,0 0 0-16,3 0-6 0,0 2 0 16,0 6 4-16,3 0 1 15,3 3-2-15,3 5 0 16,6 2 0-16,5 1 0 15,4-1-1-15,6 6 1 16,6 0-1-16,-4 0 0 16,-5-1 0-16,0 1 1 15,-3-3-2-15,-1-5 0 16,-5 0-4-16,-3-3 0 16,-3-5-4-16,-3 0 0 0,-3-2-3 15,-3-1 0-15</inkml:trace>
  <inkml:trace contextRef="#ctx0" brushRef="#br0" timeOffset="66249.2743">17016 14380 12 0,'-6'-13'6'0,"6"10"2"15,-3 9 5-15,-3 1-11 16,0 7 1-16,-12 4 1 16,-9 11 0-16,-11 3-5 15,-4 10 1-15,-12 14 2 0,1 7 1 16,5 4-6-16,6-7 0 15,13 4-4-15,11-14 1 16</inkml:trace>
  <inkml:trace contextRef="#ctx0" brushRef="#br0" timeOffset="73461.8952">16793 13478 11 0,'-3'0'5'0,"6"0"3"16,-3-5 6-16,0 5-13 15,0-3 0-15,0-2 0 16,0 5 1-16,0 2-3 0,0 1 1 16,0 0 1-16,-3 2 1 15,3 0-1-15,0 0 0 16,0 3 0-16,0-2 0 16,3-1 0-16,0 0 1 15,2-2-1-15,1 0 1 16,0-3-1-16,0 0 1 15,0-6 0-15,-3 1 0 16,3 0-1-16,-6-1 0 0,0 6-1 16,0-5 1-16,-3 5-2 15,3 0 1-15,-3 3-2 16,0-1 0-16,3 4-2 16,0-1 0-16,3 3-3 15,6 5 0-15</inkml:trace>
  <inkml:trace contextRef="#ctx0" brushRef="#br0" timeOffset="101233.6297">16230 13195 10 0,'-9'-3'5'0,"6"3"4"0,3 0 5 16,0 0-12-16,0 0 0 16,0-3 2-16,0 3 1 15,0 0-6-15,0 0 1 16,6-7 3-16,0 1 1 16,3 4-1-16,3-4 0 15,0 4-1-15,0 2 0 16,0-3-1-16,-1 6 0 0,-2-1-1 15,-3 4 1-15,0-4-1 16,-3 4 0-16,0-1 0 16,0 0 0-16,0 0 0 15,-3 1 0-15,0 2 0 16,0-3 0-16,-3 3 0 16,0 0 1-16,0 0-5 15,-3 0 1-15,0 2-6 16,-3 6 1-16</inkml:trace>
  <inkml:trace contextRef="#ctx0" brushRef="#br0" timeOffset="101654.3709">16260 13528 12 0,'6'11'6'0,"6"-19"4"16,-9 10 2-16,3-2-10 15,-1 0 0-15,1 3 1 0,0-3 1 16,0 0-5-16,0 0 0 16,-3 0 3-16,3 0 1 15,-6 0-1-15,3-5 1 16,-3 5-1-16,0-5 0 16,0 2 0-16,-3 0 1 15,-3 1-1-15,0-1 0 16,0 3-2-16,3 0 1 15,0 3-3-15,0-1 1 16,0 4-8-16,3-1 0 16,-3 8 0-16,-5 0 0 15</inkml:trace>
  <inkml:trace contextRef="#ctx0" brushRef="#br0" timeOffset="103322.2902">16563 11303 9 0,'9'-11'4'0,"-3"11"7"0,-6 0 4 15,0 0-13-15,0 0 0 16,0-2 1-16,-3 2 0 0,-3 0-4 16,0 2 1-16,-3 4 2 15,-3 4 1-15,4 6-2 16,-7 5 1-16,-9 3-1 15,0-5 0-15,0 2-1 16,0 0 1-16,4 0-1 16,2-2 0-16,3-3-1 15,3-3 1-15,3-3-3 16,0-4 0-16,3-1-4 0,0-2 0 0,3-3 0 16,3 0 0-16</inkml:trace>
  <inkml:trace contextRef="#ctx0" brushRef="#br0" timeOffset="103665.6428">16376 11311 10 0,'3'-5'5'0,"-6"2"4"16,3 6 9-16,0-9-17 16,-3 6 1-16,0 3 1 15,0 0 0-15,0 2-3 0,0 3 0 16,3 2 3-16,3 6 1 16,6 3-1-16,3-1 0 15,6 1 0-15,-1-1 0 16,4 1-1-16,3 2 0 15,3 3-3-15,3-8 1 16,-7 0-7-16,1 0 0 16,-6 5-2-16,-6-5 0 15</inkml:trace>
  <inkml:trace contextRef="#ctx0" brushRef="#br0" timeOffset="105353.1699">16358 14288 18 0,'-6'7'9'0,"-12"46"-5"0,15-37 10 0,-3 8-13 16,-6 5 1-16,-3 0 0 16,1 0 1-16,2-5-4 15,0 0 1-15,3 0 1 16,0 0 1-16,3-3-1 16,3-3 0-16,0-2-4 15,0 0 1-15,0 0-5 16,0-3 1-16</inkml:trace>
  <inkml:trace contextRef="#ctx0" brushRef="#br0" timeOffset="105613.0881">16090 14306 11 0,'-9'11'5'0,"12"60"7"16,3-52 2-16,3 7-12 16,9 6 0-16,9-3 0 15,8 5 1-15,13 6-6 0,9-3 1 16,-1-3-3-16,4 3 0 15</inkml:trace>
  <inkml:trace contextRef="#ctx0" brushRef="#br0" timeOffset="108290.5313">15816 11327 11 0,'-6'-8'5'0,"6"5"2"16,0 3 6-16,6 0-12 0,0 0 1 15,3 0 1-15,0 3 1 16,-3 2-6-16,3 3 1 16,0 3 3-16,0 2 0 15,3 0-1-15,3 0 1 16,-1 3-2-16,4-3 1 15,0-2-1-15,0 0 1 16,0-1-4-16,0-2 1 16,0 0-5-16,2 0 1 15</inkml:trace>
  <inkml:trace contextRef="#ctx0" brushRef="#br0" timeOffset="108510.8749">16045 11284 11 0,'-11'8'5'0,"-16"14"-3"16,15-14 3-16,-3 7-3 15,0 4 0-15,-3 2 0 0,0 8 1 16,3 6-4-16,4-1 0 15,-1 3-2-15,6 5 1 16</inkml:trace>
  <inkml:trace contextRef="#ctx0" brushRef="#br0" timeOffset="109504.1888">15849 13496 10 0,'3'-5'5'0,"0"2"-6"15,-3 3 6-15,3 3-4 16,0 2 1-16,0 6 4 16,-3 5 1-16,-3 5-7 0,-3 3 1 15,0 0 4-15,-6 2 0 16,-3 3-1-16,-3 0 0 16,3 0-2-16,1-2 0 15,-1-3-2-15,3 2 0 16,3-2-4-16,6-6 0 15,0-2-3-15,9-5 0 16</inkml:trace>
  <inkml:trace contextRef="#ctx0" brushRef="#br0" timeOffset="109771.5698">15626 13594 22 0,'9'19'11'0,"38"-14"-8"16,-26 3 18-16,9-3-21 0,9 6 1 15,11 2-1-15,1 6 0 16,-1 2-7-16,4 3 0 16</inkml:trace>
  <inkml:trace contextRef="#ctx0" brushRef="#br0" timeOffset="117991.8404">15340 13197 20 0,'-6'0'10'0,"9"0"-4"16,-3 0 11-16,0 0-15 0,0 0 0 15,0 0 3-15,0 0 1 16,0 0-7-16,0 0 1 16,0 0 3-16,6-5 1 15,0 2-2-15,3-2 0 16,0-3-2-16,0 6 1 15,0-4-2-15,0 4 0 16,-1-1-1-16,-2 3 1 16,0 3-1-16,-3 2 1 15,-3-2 0-15,-3-1 0 0,3 4 0 16,-3-1 1-16,0 3-1 16,-3 0 1-16,1 0-2 15,2 2 1-15,0-2-3 16,0 3 0-16,0-1-4 15,3 1 0-15</inkml:trace>
  <inkml:trace contextRef="#ctx0" brushRef="#br0" timeOffset="118382.4443">15379 13446 17 0,'-3'-5'8'0,"6"13"-3"0,-3-8 10 15,0 0-14-15,0 0 0 16,0 0 1-16,0 0 1 16,3 2-3-16,-3-2 0 15,0 3 3-15,3-3 0 0,0 3 0 16,3-9 0-16,-6 6-1 16,3-5 1-16,-1 0-1 15,1 0 1-15,-3 5-3 16,3-6 1-16,-3 6-4 15,0 0 0-15,-3 6-7 16,-2 1 1-16</inkml:trace>
  <inkml:trace contextRef="#ctx0" brushRef="#br0" timeOffset="118995.977">15795 13163 20 0,'-3'3'10'0,"0"-3"-5"16,3 0 11-16,0 0-15 15,0 0 0-15,0 0 3 0,0 0 1 16,0 0-7-16,0 0 0 16,3 0 3-16,3 2 1 15,0-4-1-15,3-1 1 16,0-2-2-16,0 2 0 15,0 3 1-15,0-3 0 16,-3 1-1-16,0 2 0 16,-6 0-2-16,3 2 1 15,-3 6-1-15,3-2 1 16,-3-4-1-16,-3 1 1 16,-3 2 0-16,3 3 0 15,0 0-2-15,0 0 1 0,0 0-5 16,0 0 1-16,3 3-1 15,-3-1 1-15</inkml:trace>
  <inkml:trace contextRef="#ctx0" brushRef="#br0" timeOffset="119283.9289">15864 13348 19 0,'-3'8'9'0,"-3"-10"-8"0,6 2 18 16,0 0-18-16,0 2 1 16,0 1 0-16,0-3 1 0,0 0-3 15,0 2 0-15,3 6 3 16,0-5 0-16,-3 2-1 15,3-5 0-15,-3 0-2 16,0 0 0-16,0 0-7 16,3-5 1-16,-3 5-2 15,-9-3 0-15</inkml:trace>
  <inkml:trace contextRef="#ctx0" brushRef="#br0" timeOffset="120441.6688">15331 11700 12 0,'0'3'6'0,"3"-14"3"16,-3 11 7-16,0 0-14 0,0 0 1 15,0 0 3-15,0 0 1 16,0 0-8-16,0 0 1 15,3-3 4-15,-3 3 1 16,3-5-2-16,0 2 1 16,3 1-2-16,0 2 0 15,0 2-1-15,-3 1 1 0,3 2-2 16,0 6 1-16,3-3-1 16,-3 0 1-16,2 5 0 15,1-2 0-15,0-1 0 16,0-5 0-16,0-2 0 15,0 0 0-15,0 2 1 16,3-2 0-16,3-9-1 16,0-2 0-16,3-7-1 15,2-7 0-15,7-12-5 16,6-8 0-16,6-6-8 16,2-2 1-16</inkml:trace>
  <inkml:trace contextRef="#ctx0" brushRef="#br0" timeOffset="121383.9256">15221 10795 14 0,'0'-3'7'0,"3"-13"6"16,-3 16 0-16,0 0-11 15,0 0 1-15,3-2 2 0,-3 2 0 16,0 0-6-16,0 0 0 16,0 2 4-16,0 6 1 15,0-2-1-15,0 4 0 16,0-2-1-16,0 0 0 15,0 0 0-15,3 3 0 16,3-1 0-16,0 1 0 16,0-1-1-16,0 1 0 15,3-3 0-15,0 0 1 16,2-3-1-16,4-5 0 16,3-2 0-16,3-9 0 15,6 0-2-15,3-10 0 0,2-3-5 16,1-7 1-16,-3-6-7 15,0 2 1-15,2 6-1 16,-2 0 0-16</inkml:trace>
  <inkml:trace contextRef="#ctx0" brushRef="#br0" timeOffset="122194.8249">15298 10070 21 0,'0'11'10'0,"3"-25"-9"15,-3 14 20-15,0 0-19 0,0 0 0 16,0 0 3-16,0 0 0 15,0 0-6-15,0 0 1 16,3 3 3-16,-3-3 0 16,3 3-1-16,-3-3 1 15,3 5-2-15,-3 6 0 16,0-1 0-16,3 3 0 16,0-2-1-16,-3 2 1 15,3-2 0-15,0-1 0 16,0-2-1-16,3 0 1 15,3-5 0-15,3-3 0 16,6-8-1-16,9-13 1 0,8-3-2 16,1-5 0-16,0-8-3 15,2 2 0-15,1-7-5 16,-3 0 0-16,-3-1-2 16,2 4 0-16</inkml:trace>
  <inkml:trace contextRef="#ctx0" brushRef="#br0" timeOffset="122992.2608">15242 9250 13 0,'0'0'6'0,"0"0"0"15,0 0 7-15,0 0-11 0,0 0 0 16,0 0 2-16,0 0 0 15,0 2-5-15,0 1 1 16,0 0 3-16,0-1 1 16,0 4-1-16,0 2 1 15,0 0-2-15,0-3 1 16,0 0 0-16,3 6 0 16,-3-6-1-16,3 6 0 15,-3-1 0-15,0 1 0 16,0 2-1-16,0-2 1 15,0-6-1-15,0 3 1 16,0 0-1-16,0-3 1 0,3-2-1 16,3-3 0-16,6-8 0 15,2-3 0-15,4-5 0 16,6-5 0-16,6-8-2 16,3-13 1-16,-1 2-3 15,1 0 0-15,0 1-5 16,6 2 1-16,5 5-5 15,-2-3 0-15</inkml:trace>
  <inkml:trace contextRef="#ctx0" brushRef="#br0" timeOffset="123573.1601">15513 7506 14 0,'-3'-8'7'0,"3"-5"2"16,0 10 5-16,0 3-15 15,3 3 1-15,-3 2 1 0,0 9 1 16,-3 9-2-16,3 12 1 16,0 15 1-16,-3 14 0 15,3 4 0-15,0 1 0 16,-3-5-1-16,0-3 1 15,3-11-1-15,-3-3 0 16,0-4 0-16,0-9 0 16,0-2-2-16,0-8 1 15,0-11-6-15,-3 0 1 16,6-5-3-16,-6-5 0 16</inkml:trace>
  <inkml:trace contextRef="#ctx0" brushRef="#br0" timeOffset="123873.5597">15364 8046 22 0,'-3'-8'11'0,"6"8"-12"15,-3 0 20-15,0 3-18 16,0 2 0-16,0 6 1 0,0 4 1 15,-3 7-3-15,0 4 1 16,3 6 1-16,0 5 1 16,0 0-1-16,3-3 1 15,3-2 0-15,3-6 0 16,0-7-1-16,3-6 1 16,2 0 0-16,4-10 1 15,3-8-1-15,6-11 0 16,0-18-2-16,5-9 0 15,13-10-4-15,9-10 0 16,8 2-9-16,1 0 1 16</inkml:trace>
  <inkml:trace contextRef="#ctx0" brushRef="#br0" timeOffset="125545.7971">14908 14835 10 0,'-12'16'5'0,"4"-5"5"16,8-9 6-16,0-2-13 15,0 0 1-15,0 3 5 0,0-3 1 16,0 0-11-16,2-8 0 16,4-3 7-16,3-2 1 15,6-5-2-15,3-6 1 16,6-5-3-16,6-11 0 16,2-2 0-16,1-16 0 15,6-19-2-15,6-8 1 16,2 0-1-16,4-12 0 15,-10-9-1-15,1 0 0 16,-3 5 0-16,-9 3 0 16,-7-5-1-16,-2 11 1 0,-6 12 0 15,-6 9 0-15,-6 13 0 16,-3 7 0-16,-6 9-1 16,-3 8 0-16,0 5 0 15,3 2 0-15,0 9-1 16,0 4 1-16,0 4-1 15,0 2 1-15,0 3 0 16,1 2 0-16,-1 6 0 16,0 2 0-16,0 3 0 15,-3 2 1-15,0 4-1 16,-3 1 1-16,0 4 0 16,-3 5 0-16,0 2-1 15,0 3 1-15,0 0 0 16,1 6 1-16,-1-6-1 15,-6 0 1-15,6-5 0 16,0-3 0-16,3 0-1 0,3-2 1 16,3-9 0-16,0 1 1 15,3-6 0-15,0-2 0 16,3-3 0-16,6-8 0 16,3-5 0-16,0-9 0 15,3-7-1-15,3-10 1 16,3 4-2-16,3-4 1 15,-3-1-1-15,-1 0 1 16,1 6-1-16,0 5 0 16,-6 0-1-16,0 5 1 15,-3 5-1-15,0 1 1 0,-3 5-1 16,0 2 0-16,-3 0-1 16,0 6 1-16,-3 5-1 15,6 5 1-15,-3 1-1 16,3 4 1-16,2 9 0 15,4 5 1-15,6 7-1 16,3 4 1-16,6 10 0 16,-3-3 0-16,-1 0-4 15,-2 1 0-15,0-4-8 16,0 6 0-16</inkml:trace>
  <inkml:trace contextRef="#ctx0" brushRef="#br0" timeOffset="130136.6222">15667 13049 18 0,'-3'-2'9'0,"3"10"-2"0,0-8 9 16,0 0-15-16,0 0 1 16,0-6 3-16,0 6 0 15,0 0-5-15,0 0 0 16,3 3 4-16,0 0 0 15,-3-3-1-15,0 0 1 16,0 0-2-16,0 0 0 16,0 0-1-16,0 0 1 15,0 0-1-15,0 0 0 0,0 2 0 16,0 1 1-16,0-1-1 16,0 4 0-16,0-1 0 15,3 0 0-15,0-2 0 16,0 5 0-16,0-3 0 15,0 3 1-15,0 3 0 16,3 2 0-16,0-2-1 16,0-1 0-16,0 1 0 15,0-1 1-15,0 6-2 16,0 3 1-16,6 12-1 16,3 7 1-16,-3 1 0 15,-1-7 0-15,-2-3 0 16,0-5 0-16,-3-3-1 15,0-2 1-15,-3-6-1 16,0-3 1-16,0 1 0 16,-3-6 0-16,0-2 0 15,-3-3 0-15,0 0-1 16,-3-3 1-16,0 1-1 0,0 2 1 16,0-3-2-16,-3 0 1 15,-2 3 0-15,-4 0 0 16,-3 0 0-16,0 0 0 15,-3 6 0-15,-3-4 0 16,-2 4 0-16,-7-1 0 16,-6 0 0-16,3 0 0 15,-5 1 0-15,-4-1 0 16,-3 6 0-16,-5-3 0 0,2-1 0 16,-8 9 1-16,-7-10-1 15,7-1 0-15,-4 0 0 16,-2-2 0-16,-1-1 0 15,-2 1 0-15,-10 0 0 16,4-1 0-16,-3-2 0 16,-7 3 0-16,1 0 0 15,-9 2 0-15,5-2 0 16,1-1 0-16,-3-2 0 16,2 0 0-16,-5 3 0 15,6 0 0-15,5-3 0 16,1 0 0-16,3 0-1 15,5 5 1-15,10-5 0 16,-1 3 0-16,10-1 0 16,-1-2 0-16,9 3 0 15,10-6 0-15,2 3 0 16,9-2 1-16,3-1-1 16,6-5 0-16,1 3 0 0,8-1 0 15,9-4-1-15,11-3 1 16,7-9-1-16,3-4 1 15,6-1-1-15,6-2 1 16,5 0 0-16,4-3 0 16,0 1 0-16,-4-1 0 15,4 3 0-15,-1 0 0 16,-2 8 0-16,-3-1 0 16,-6 4 0-16,-7 5 0 0,-2-1 0 15,-6 4 0-15,-3-1-1 16,-3 6 1-16,-3 0-1 15,-3 5 1-15,-3 2-1 16,-3 4 0-16,-9-1 0 16,-6 3 0-16,-3 2 0 15,-6 1 1-15,0 2-1 16,1 3 1-16,-4 0 0 16,-6 0 0-16,-9 2 0 15,1 1 0-15,-1 2 0 16,-3 6 0-16,-5-1 0 15,-4 0 0-15,4-2 0 16,-1 3 1-16,-6-6-1 16,7 0 0-16,-1 0 0 15,7 0 0-15,5-2 0 16,6-3 0-16,3 0 0 16,4-3 0-16,2 0 0 0,9-5 0 15,0 0-1-15,6-3 1 16,3-2 0-16,6 0 0 15,3-1-1-15,3 4 0 16,3-4 0-16,6 3 1 16,9 1 0-16,8 2 0 15,10 5-1-15,3 3 1 16,11 0 0-16,1 2 0 16,5-2 0-16,1 0 1 15,-1 3-1-15,-2-4 0 0,-6 7-2 16,-7-4 1-16,-8 3-8 15,-9 6 0-15,-16 2-4 16,-25-11 0-16</inkml:trace>
  <inkml:trace contextRef="#ctx0" brushRef="#br0" timeOffset="133690.5445">14688 15983 16 0,'-6'0'8'0,"-3"6"0"15,9-6 8-15,0 0-13 16,-3 0 0-16,3 2 4 0,0 1 0 15,0-3-8-15,0 0 1 16,6-3 5-16,3-5 1 16,3-5-2-16,6-5 1 15,3-6-2-15,0-8 0 16,-1-5-1-16,1 0 1 16,0-5-1-16,-3-3 0 15,-3 5-1-15,-3 3 1 16,0 5-2-16,-3 3 1 15,-1 0-1-15,1 0 0 0,-3 10 0 16,0 1 1-16,3 2-2 16,-3 5 1-16,0 4-1 15,0 4 1-15,0 6-1 16,-3 7 0-16,-3-2 0 16,0 5 0-16,-3 8 0 15,0 6 0-15,0 7 1 16,0 6 0-16,0 5 0 15,0 8 1-15,0 0-1 16,0-3 0-16,3-2 0 16,0 2 1-16,0 0-1 15,3-2 1-15,0 5 0 16,0-6 0-16,3 6 0 16,0-8 0-16,3-5-1 15,-3-6 1-15,3-5 0 16,-3-5 0-16,0-5-1 15,0-6 1-15,-3 0-1 0,0-5 1 16,0 0-4-16,-3-5 1 16,0-3-4-16,0-3 0 15,-3-5-6-15,0 0 0 16,3-5-2-16,6 0 1 16</inkml:trace>
  <inkml:trace contextRef="#ctx0" brushRef="#br0" timeOffset="134393.2757">15474 16005 12 0,'-6'0'6'0,"15"-3"4"15,-9 3 6-15,0 0-13 16,0 0 1-16,0-8 3 15,6 3 0-15,0-8-8 16,3 5 1-16,0-8 6 0,3-5 0 16,-1-1-2-16,1-12 1 15,0-3-1-15,-3-3 0 16,3 1-2-16,-3-1 0 16,0 0-2-16,0 8 1 15,0 3-1-15,-3 3 1 16,0 2-1-16,0-5 0 15,0 10-1-15,-3 4 1 16,0 4-1-16,0 3 1 0,-3 3-1 16,0 5 0-16,-3 5-1 15,-3 6 1-15,-3 5 0 16,0 7 1-16,0 9 0 16,0 2 0-16,3 9 0 15,3 4 0-15,0 4 0 16,3 2 0-16,0-8 0 15,0-3 1-15,3 3-1 16,-3 0 1-16,0-3-1 16,0 3 1-16,0 0 0 15,0-2 0-15,3-6-1 16,-3-6 1-16,3 1-1 16,0-11 1-16,-3-5 0 15,3-3 0-15,0-5-1 16,0-2 0-16,-3-6-3 15,6-6 1-15,0-2-5 16,3-5 0-16,0 5-6 0,5-2 1 16</inkml:trace>
  <inkml:trace contextRef="#ctx0" brushRef="#br0" timeOffset="136468.8879">18436 15714 19 0,'3'0'9'0,"8"26"-11"31,-5-18 18-31,-3 3-16 16,3-1 0-16,-3 1 1 15,0-3 0-15,0 2 0 16,0-4 1-16,-3-6 0 15,3-3 0-15,0-2 0 0,0-6 1 16,0-2-1-16,-3-3 0 16,-3 0-2-16,0-2 1 15,-3-1-2-15,-3 3 1 16,-3 3-1-16,1 2 1 16,-4 6-2-16,0 5 1 15,-3 3 0-15,-3 5 0 16,-3 5 0-16,-3 16 1 15,1 8 0-15,-1 3 1 16,6 18 0 0,6-5 0-16,3-6 1 15,6-4 0-15,12-6 0 16,9-5 1-16,9-9 0 16,3-4 0-16,5-9-1 15,-5-2 1-15,21-13-2 16,0-8 0-16,-4-6-1 15,-2-2 1-15,0-11-1 16,-1 1 0-16,1-12-1 16,-9-2 0-16,-7 8 1 15,-5 3 0-15,-3 5-1 16,-6 8 0-16,-3 7-1 16,-6 9 0-16,-3 8 1 15,-3 10 0-15,-3 8-1 16,0 11 0-16,0 0 0 15,3-3 1-15,0 0 2 0,6-3 1 16,3-4-1-16,3 1 0 16,0-4 1-16,0-3 0 15,0-6 0-15,0-4 1 16,0-4-1-16,0-7 0 16,-1-6 0-16,1 3 0 15,0-2-1-15,0-9 1 16,0-4-2-16,0-7 0 15,3-4-1-15,3 5 0 0,-3 2-1 16,0 4 1-16,0 9-1 16,-3 1 1-16,-1 8-1 15,1 5 0-15,-3 8 1 16,-3 8 0-16,0 8-1 16,-3-3 1-16,3 0-1 15,0 3 1-15,0-8 0 16,3 5 1-16,0-5 0 15,3-3 1-15,0-3 0 16,3-2 0-16,3-2 1 16,0-6 0-16,0 0 0 15,2-3 0-15,4-8-1 16,0-4 0-16,3-1 0 16,0-8 0-16,-3-5-1 15,-4 0 0-15,-2 5-1 16,-3 0 0-16,0 11-2 15,-3 10 1-15,-3 8-1 16,0 6 0-16,0 5 0 0,0 5 1 16,0 3 0-16,3 0 1 15,6-3 2-15,5 0 0 16,7-2-1-16,3-4 0 16,3-1-3-16,2-6 0 15,4-3-4-15,12-2 0 16</inkml:trace>
  <inkml:trace contextRef="#ctx0" brushRef="#br0" timeOffset="141722.136">16554 15544 9 0,'-9'-13'4'0,"9"10"4"16,0 3 5-16,-3-2-12 15,1 2 1-15,-1 0 0 16,-3 0 1-16,0 5-3 15,-6 3 0-15,-3 5 2 16,-3 6 1-16,0 2-1 16,-3 0 0-16,-3 11 0 15,4 5 0-15,-1 5 0 16,-3 1 1-16,3-1-1 16,0-2 0-16,0-3 0 15,4 0 1 1,2 5-1-16,6-2 0 0,6-3-1 15,9 2 0-15,9-2 0 16,6-2 0-16,11-9-1 16,7-2 1-16,0-13-1 15,5-9 1-15,7-4 0 16,2-6 0-16,-2-6-1 16,-6-1 1-16,-1-4 0 15,-2-5 0-15,-9 0 0 16,-9 3 0-16,-10 3-1 15,-11-1 1-15,-8 3-1 16,-13 1 0-16,-9 4-2 16,-12 6 1-16,-3 2-1 15,-2 6 1-15,-4 5 0 16,-5 7 1-16,2 4-2 16,6 7 1-16,7 17-5 0,5 4 1 15,0 20-5-15,6-12 1 16</inkml:trace>
  <inkml:trace contextRef="#ctx0" brushRef="#br0" timeOffset="181475.983">20939 11038 10 0,'12'-39'5'0,"0"41"-8"0,-9 1 6 15,0 5-3-15,0 0 1 16,-6 13 1-16,-9 3 1 16,-12 2-1-16,-12 1 0 15,-8-3 2-15,-10-1 0 16,-14-1 0-16,-1-7 0 15,-8-1-1-15,-4-4 0 16,-11-4-2-16,3-6 1 16,-1-6-1-16,4-2 0 0,9-2-1 15,8-1 1-15,10 1-1 16,2-1 0-16,13 0-1 16,5-2 0-16,9 0-2 0,6 2 0 15,6 3-4-15,4 0 1 16</inkml:trace>
  <inkml:trace contextRef="#ctx0" brushRef="#br0" timeOffset="181900.1863">19778 11075 10 0,'-54'53'5'0,"-35"-21"-2"15,68-24 4-15,-5 3-7 16,-7 2 0-16,0 0 0 0,0 3 0 16,1-3 0-16,5 0 0 15,6 1-1-15,3-4 1 16,6 3 0-16,6-5 0 16,6-5 1-16,9 2 0 15,9 3 0-15,9 6 0 16,6 4 0-16,8 6 1 15,10 10-1-15,2 11 0 16,7 8-2-16,5 13 0 16,-2-5-3-16,-21 3 0 15</inkml:trace>
  <inkml:trace contextRef="#ctx0" brushRef="#br1" timeOffset="187835.663">18980 8498 13 0,'-6'8'6'0,"3"-10"4"15,3-1 6-15,0 3-13 16,-3-3 0-16,0 3 3 16,0-5 0-16,0 5-7 15,0 0 1-15,-2 0 4 16,2 0 1-16,0 0-3 15,0-5 1-15,3-8-2 16,3-3 0-16,6-3-1 0,2-5 0 16,1 3-1-16,3 0 0 15,0 8-2-15,0 2 1 16,6 11 0-16,-3 6 0 16,-3 4 1-1,-4 11 1-15,-8 3 0 0,-3-3 0 16,-3 3 1-16,0 0 1 15,-2-3 0-15,-1 0 1 16,3-8-2-16,0-2 1 16,0-3-2-16,3-5 1 15,3-9 0-15,3-4 0 16,11-1-2-16,4-2 1 16,3-3-1-16,3 8 0 15,-3 5-1-15,-3 6 0 0,-4 8 1 16,-5 10 0-16,0 3 0 15,-6 2 0-15,0 11 1 16,-6-2 1-16,-3-6 0 16,0 0 0-16,-3-8 0 15,-3-5 1-15,-3-3-4 16,0-5 1-16,1-3-5 16,2-5 1-16,3-16-5 15,12-5 1-15</inkml:trace>
  <inkml:trace contextRef="#ctx0" brushRef="#br1" timeOffset="188511.3783">19552 8313 22 0,'-3'-18'11'0,"0"-19"-9"15,3 23 18-15,-3 1-17 16,-3 3 0-16,0-1 1 0,-3 6 0 16,0 7-5-16,-3 9 0 15,0 7 3-15,0 6 0 16,3 8-1-16,1 0 0 16,5-3-1-16,3 0 0 15,8-5 0 1,-2-3 0-16,6-10 0 0,0-9 1 0,0-10-1 15,0-8 1-15,-3-7-1 16,0-9 1-16,-6-5-1 16,-3 0 1-16,-3-6-3 15,-3 4 1-15,0-1-1 16,-3 8 0-16,3 3 1 16,0 8 0-16,0 5 0 15,0 3 1-15,3 2-1 16,0 11 1-16,3 0 0 15,6 8 1-15,0 8-1 0,3 5 0 16,3 0 0-16,0 6 0 31,6 2 1-31,3 0 0 16,2-5 0-16,-2-6 0 16,3-4 0-16,0-9 0 0,-6-8 1 15,-3-7 0-15,0-3-1 16,-1-9 0-16,-2-7 0 15,-3-2 0-15,-3 4-1 16,0 3 0-16,-3-2 0 16,0 10 0-16,-3 0-1 15,-3 11 0-15,0 7-1 0,0 4 0 16,0 7 0-16,3 5 1 16,0 4-1-16,0-7 1 15,0 1 0-15,3-2 1 16,3-1-2-16,6-8 1 15,3 0-3-15,3-7 0 0,6-9-4 16,2-10 0-16</inkml:trace>
  <inkml:trace contextRef="#ctx0" brushRef="#br1" timeOffset="190029.2304">20040 7797 21 0,'6'11'10'0,"6"10"-7"16,-9-21 14-16,3 3-17 16,-6-3 1-16,0 2 1 15,0 1 0-15,0-3-1 16,0-3 0-16,-3-2 2 0,-3 0 0 16,3-3-1-16,-3 2 0 15,0 1-2-15,0 3 1 16,0 4-3-16,0 6 1 15,0 3-1-15,0 10 1 16,0 3 0-16,3 5 1 16,0 0 1-16,3-8 0 15,3-2 0-15,3-4 0 16,6-1 0-16,3-6 1 16,3 2 0-16,0-4 0 0,6-20-1 15,-4 1 1-15,-5-8 0 16,0-3 0-16,-3 3-1 15,-3 2 0-15,-3-10-1 16,0 5 0-16,-3 3-1 16,0 8 1-16,0 2-1 15,0 6 0-15,0 8-1 16,0 5 1-16,0 2 0 16,0 4 0-16,3-1 0 15,0 0 1-15,2-2 0 16,1-3 1-16,3-6-1 15,3-4 0-15,0-4-1 16,0-7 1-16,0-5-2 16,0-6 1-16,-6 0-1 15,-3 0 0-15,-3-2-1 16,0 2 1-16,-3 0-1 16,0 6 1-16,0 4 1 0,3 4 1 15,0 2 0-15,0 5 1 16,2 6 1-16,1 5 1 15,0 2-1-15,3-2 0 16,0 8 0-16,0-3 1 16,0 1-1-16,0-1 0 15,0-5-1-15,0 0 1 16,-3-3 0-16,0-5 0 16,0-3 0-16,0-5 1 15,0-2-2-15,-3-1 1 0,0-2-1 16,-3-3 0-16,3 3-2 15,0 0 1-15,0 2-2 16,0 6 0-16,-3 5 0 16,0 0 0-16,5 2 1 31,1 4 0-31,-3-1 0 16,3 0 0-16,0 1 0 15,0-4 1-15,0 1 1 16,0-3 0-16,0 0-1 0,0-5 1 15,0-1 0-15,-3-4 0 16,3-1-1-16,-3 1 1 16,0-1-1-16,0 0 0 15,3 1-1-15,0 2 0 16,0 3-1-16,0-1 1 16,0 6-1-16,0 3 1 15,3 0-1-15,-1-1 1 16,4 1 0-16,0-3 1 0,0-3 1 15,0-2 0-15,3-3-1 16,0 0 1-16,0-5 0 16,0-3 0-16,2 0 0 15,-5-2 0-15,0-6-1 16,-3 8 1-16,-3 0 0 16,-3 0 0-16,-3 8-1 15,0 3 0-15,-3 5-1 16,0 5 0-16,-3 3-1 15,0 5 1-15,-3 3 0 16,3-3 0-16,0 1 0 16,3 2 1-16,-2-6 0 15,2 1 0-15,3-6 0 16,3 0 1-16,2-7-1 16,1-1 1-16,3-5-1 15,-3 0 0-15,0 3 0 0,0-6 1 16,0 6-2-16,0 2 1 15,0-2 0-15,0 2 0 16,3 1-1-16,0 4 1 16,3-2-1-16,0 0 0 15,0-2 1-15,2 2 0 16,1-6 0-16,0-2 0 16,0-2 1-16,3-6 0 15,3-2 0-15,-3-12 1 16,0-4-1-16,-1 2 0 15,-2-2-1-15,-3-3 0 16,0 0-2-16,-12 0 1 0,6 0-2 16,-6 0 0-16,3 8 0 15,-3 2 1-15,0 9 0 16,-3 7 1-16,-3 6 0 16,-6 13 1-16,0 5 0 15,3 8 1-15,0 5-1 16,3 4 0-16,3 4 0 15,9 0 0-15,6 3-1 16,0 0 0-16,6-7-6 16,6-7 0-16,3-12-1 15,0 0 1-15</inkml:trace>
  <inkml:trace contextRef="#ctx0" brushRef="#br1" timeOffset="190485.4827">21490 7067 29 0,'0'19'14'0,"14"2"-18"16,-11-5 28-16,9 5-23 16,3 13 1-16,0 11-1 15,0 3 1-15,3-9-3 0,-6 1 1 16,-3-3 1-16,0-10 1 16,-3-6-3-16,-1-3 0 15,-5-10-6-15,0-5 1 16,0-11-3-16,-2-8 0 15</inkml:trace>
  <inkml:trace contextRef="#ctx0" brushRef="#br1" timeOffset="190735.5128">21326 7038 24 0,'-21'-3'12'15,"12"3"-4"-15,9 0 22 0,0-5-28 16,0 5 1-16,3-5-1 15,6-3 0-15,6-5-4 16,9-1 1-16,5 4 2 16,7 7 0-16,0 3-2 15,0 8 1-15,-7 5-1 16,-5 8 1-16,-9-2-1 16,-3 2 1-16,-9 3-3 15,-9 0 0-15,-3-3-5 16,0-5 0-16,-3-6-2 15,3-7 0-15</inkml:trace>
  <inkml:trace contextRef="#ctx0" brushRef="#br1" timeOffset="190965.3231">21451 6596 26 0,'-3'11'13'0,"15"7"-10"16,-3-5 24-16,6 9-25 16,5 4 0-16,4 11 1 15,0 8 0-15,0-3-4 0,6 3 0 16,-7-5-1-16,1 0 0 16,-3-9-5-16,-3-4 0 15,0-6-3-15,0-10 0 16</inkml:trace>
  <inkml:trace contextRef="#ctx0" brushRef="#br1" timeOffset="191627.0068">21876 6638 27 0,'-8'-8'13'0,"8"8"-10"15,3 0 24-15,-3 3-25 16,3 5 0-16,-1 0 0 16,4 0 0-16,-3 0-3 15,0-3 1-15,-3 0 3 0,3-2 0 16,-3-3-1-16,0-5 0 16,0-3-1-16,0 0 1 15,-3-3-2-15,3 6 1 16,-3 0-2-16,0 2 0 15,0 0-2-15,0 3 1 16,-2 3-1-16,-1 8 1 16,0 7 0-16,0 3 0 15,3 1 1-15,0 7 0 16,3 2 1-16,3-2 0 0,3-2 1 16,3-6 0-16,5-5 0 15,7-8 1-15,3-3 0 16,3-15 1-16,-3-6-1 15,-3-3 0-15,-1-5-1 16,-5-5 0-16,-3-5-2 16,-3 10 0-16,0-8-1 15,-3 6 0-15,0 2 0 16,-3 6 0-16,-3 2 0 16,0 2 1-16,0 7-1 15,0 1 1-15,6 9-1 16,-3 0 0-16,0 4 0 15,3 1 1-15,3-2 0 16,3 2 0-16,5-3 2 16,4 3 0-16,3 2 0 15,0 4 1-15,-6-1 0 0,3 0 0 16,-6 0 0-16,-4 1 0 16,-2-4-1-16,-9 1 1 15,-3-3-2-15,-9 0 0 16,1-6-5-16,-7-4 0 15,0-6-6-15,6-6 1 16</inkml:trace>
  <inkml:trace contextRef="#ctx0" brushRef="#br1" timeOffset="192913.2106">19099 9594 7 0,'-6'2'3'0,"6"-4"-5"15,0 2-4-15</inkml:trace>
  <inkml:trace contextRef="#ctx0" brushRef="#br1" timeOffset="193417.3785">19096 9596 26 0,'0'-2'13'0,"6"7"-10"0,-6-5 27 15,0 0-28-15,0 0 1 0,0 0 2 16,0 0 1-16,0 0-6 15,0 0 0-15,0 0 5 16,0 0 0-16,6-8-2 16,0-2 1-16,0-4-1 15,3-2 0-15,-3 1-2 16,3-7 1-16,-3 9-1 16,0 3 0-1,0-1 0 1,-3 0 0-16,0 6-2 0,0 0 1 15,0 2-1-15,-3-2 1 16,0 5-2-16,3 3 1 16,0 2 0-16,-3 8 0 15,3 6 0-15,-6 4 1 16,6 14 0-16,-3-2 0 16,3 2-1-16,0-3 1 15,0-7 0-15,3 2 1 16,-3-8-1-16,3-5 0 15,-1-3 0-15,-2 0 1 0,-3-5-5 16,0-2 1-16,0-6-9 16,0 2 0-16,-3 4-2 15,-2-4 0-15</inkml:trace>
  <inkml:trace contextRef="#ctx0" brushRef="#br1" timeOffset="194794.7952">19093 10515 22 0,'0'2'11'0,"-3"-7"-4"0,3 5 12 16,0-5-15-16,0-1 0 31,-3-2 2-31,0 0 1 16,1 1-8-16,-1-4 0 0,-3 0 5 15,0-2 1-15,3 0-3 16,0 2 1-16,6 1-3 15,0-1 1-15,3 1-2 16,3 2 1-16,2 0-2 16,1 8 1-16,0 0-1 15,3 0 1-15,0 5 0 16,0 3 0-16,-3 5 0 16,0 3 0-16,-3 0 1 15,-6 2 0-15,-3-2 0 16,-3 5 1-16,-3 1 0 15,-6 1 0-15,-3 1 0 16,3-5 0-16,0-1 0 16,3 1 0-16,0-6 0 15,3-2 0-15,0-3-1 16,3-1 1-16,0-1-1 16,3-4 1-16,6-2-1 0,6-2 1 15,3-6-1-15,9 0 1 16,0-3-1-16,0 1 0 15,-1-1-1-15,1-2 1 16,0 2-4-16,0 1 1 16,0 2-6-16,2 0 0 15,-2 8-3-15,-3 3 1 16</inkml:trace>
  <inkml:trace contextRef="#ctx0" brushRef="#br1" timeOffset="195454.5021">20260 9194 22 0,'0'0'11'0,"6"45"-6"15,-3-32 16-15,-3 9-21 16,0-1 1-16,0 0 1 0,0 0 1 16,0-5-4-16,0 0 1 15,0-6-1-15,0 1 0 16,3-8-4-16,-3-3 0 16,6-8-3-16,6-8 0 15</inkml:trace>
  <inkml:trace contextRef="#ctx0" brushRef="#br1" timeOffset="195595.1571">20364 9226 25 0,'-3'11'12'0,"6"10"-11"0,0-13 23 0,0 5-24 16,0 0 0-16,0 3 1 16,3 0 0-16,0-3-6 15,3 3 0-15,3-5-3 16,-3-3 1-16</inkml:trace>
  <inkml:trace contextRef="#ctx0" brushRef="#br1" timeOffset="195978.7419">21415 8885 26 0,'-3'0'13'0,"6"5"-14"15,-3 0 21-15,0 6-20 16,0 2 0-16,-3 0-2 0,3 3 0 16,0 0-2-16,3 0 1 15,0-5-4-15,12-4 0 16</inkml:trace>
  <inkml:trace contextRef="#ctx0" brushRef="#br1" timeOffset="196125.9057">21662 8792 36 0,'0'19'18'0,"0"10"-27"15,0-21 36-15,0 5-45 16,3 3 1-16</inkml:trace>
  <inkml:trace contextRef="#ctx0" brushRef="#br1" timeOffset="196622.9937">20480 10073 28 0,'0'5'14'0,"0"24"-19"16,0-18 28-16,0 2-27 15,3 3 0-15,0-6-11 16,0 1 1-16</inkml:trace>
  <inkml:trace contextRef="#ctx0" brushRef="#br1" timeOffset="196763.6484">20591 9996 26 0,'0'3'13'0,"-3"15"-9"0,6-7 21 15,0-3-27-15,0 2 0 16,3 3-6-16,2 3 0 0,7 0 5 16,9-3 0-1</inkml:trace>
  <inkml:trace contextRef="#ctx0" brushRef="#br1" timeOffset="197120.241">21850 9739 30 0,'-3'0'15'0,"3"6"-17"0,0-6 26 0,0 0-26 16,6 5 1-16,-6-2 1 0,3 2 1 16,-3-3-4-16,3 4 1 15,-3-6-6-15,0 0 1 16,6-8 0-16,0 0 0 15</inkml:trace>
  <inkml:trace contextRef="#ctx0" brushRef="#br1" timeOffset="197213.992">21897 9710 20 0,'9'6'10'0,"3"-1"-7"0,-6 3 18 16,0 0-20-16,-3 2 1 16,6 1-5-16,0 2 1 15,-3 3-4-15,-3-3 0 0</inkml:trace>
  <inkml:trace contextRef="#ctx0" brushRef="#br1" timeOffset="197911.8253">19087 11200 22 0,'-5'0'11'0,"5"-19"-5"31,0 19 14-31,0 3-20 16,0 0 1-16,0 7 2 0,0 9 0 15,0 2-3-15,-3 0 1 16,3 5 1-16,3 4 1 15,2-4-1-15,4-2 1 16,3-3-1-16,6-5 0 16,3-6-1-16,6-4 0 15,-3-9 1-15,-4-5 0 0,-2-5 1 16,-3-3 0-16,0-5-1 16,-6-6 1-16,0-7-1 15,-6-6 0-15,-6 6-2 16,0 0 0-16,-3 4-3 15,-3 1 1-15,-3 8-2 16,-3 8 0-16,-3 13-5 16,-5 8 1-16,-1 13-4 15,0 11 1-15</inkml:trace>
  <inkml:trace contextRef="#ctx0" brushRef="#br1" timeOffset="198118.5627">18980 11451 48 0,'0'-10'24'0,"18"-20"-29"16,-6 15 48-16,6-4-43 15,18-13 1-15,8-10-4 0,1-11 0 16,0 0-2-16,-1 8 0 0,-2 8-9 15,-3 8 1-15</inkml:trace>
  <inkml:trace contextRef="#ctx0" brushRef="#br1" timeOffset="198683.9717">20650 10919 23 0,'6'6'11'0,"3"23"-5"15,-6-21 8-15,-3 2-14 16,0 4 0 0,3 1 0-16,-3 1 1 15,3-5-5-15,-3 2 0 16,3-5-3-16,6-11 1 16</inkml:trace>
  <inkml:trace contextRef="#ctx0" brushRef="#br1" timeOffset="198824.6259">20686 10951 31 0,'-6'24'15'16,"6"5"-19"-16,0-21 29 0,3 5-39 16,3 6 0-16,6-9-2 15,3 4 0-15</inkml:trace>
  <inkml:trace contextRef="#ctx0" brushRef="#br1" timeOffset="199279.8595">21859 10758 26 0,'3'18'13'0,"9"25"-17"16,-10-35 23-16,1 5-22 16,0 3 0-16,-3 0-10 15,3-3 0-15</inkml:trace>
  <inkml:trace contextRef="#ctx0" brushRef="#br1" timeOffset="199451.7362">22031 10668 29 0,'0'13'14'0,"-15"22"-13"0,15-22 25 16,-3 3-27-16,3 2 1 0,0 6-9 16,3 0 0-16,6 0 5 15,-3-6 1-15</inkml:trace>
  <inkml:trace contextRef="#ctx0" brushRef="#br1" timeOffset="223437.2902">20472 15393 8 0,'-15'-13'4'0,"0"3"2"0,12 7 4 16,-3 3-6-16,0 5 1 15,-3 3 2-15,0 11 1 16,-3 7-9-16,0 1 0 0,0 7 7 16,6 11 0-16,3 16-3 15,6 2 1-15,6 1-2 16,9-3 1-16,3-11-2 15,12-8 1-15,8-7-1 16,1-11 1-16,6-11-1 16,2-3 0-16,4-15 0 15,2-13 1-15,-5-19-1 16,-9-6 1-16,-1-7-1 16,-11-6 0-16,-9 3 0 15,-12-10 0-15,-12-1-1 16,-15-4 0-16,-12 9-1 15,-11 14 1-15,-4 14-1 16,-12 12 0-16,-2 11 0 16,2 19 0-16,4 7-4 15,5 11 1-15,6 1-3 16,10 7 0-16,8 5-4 16,12 0 1-16</inkml:trace>
  <inkml:trace contextRef="#ctx0" brushRef="#br1" timeOffset="223664.0372">20909 15113 23 0,'-27'34'11'0,"-44"104"-8"0,47-88 19 0,-12 16-22 15,-17 14 1-15,2 20 2 0,4-7 0 16,5-6-7-16,3-5 1 16,12-10-5-16,10-11 1 15</inkml:trace>
  <inkml:trace contextRef="#ctx0" brushRef="#br1" timeOffset="224565.8279">18733 11980 38 0,'-33'-39'19'0,"48"39"-23"15,-6 0 19-15,9 2-16 16,3 4 1-16,6 7 0 0,9 3 0 15,8 5-1-15,7 11 1 16,14 5-1-16,10 2 0 16,8-7 0-16,15 0 1 15,21-3 0-15,21-11 0 16,18-4 2-16,9-9 0 16,23-10 1-16,7-22 0 15,17-12 0-15,0-20 1 16,4-15-1-16,-10-2 0 15,-6-14-1-15,-5-19 0 16,-19-2-1-16,-14-11 1 0,-15-10-2 16,-9-6 1-16,-30 3 0 15,-24-7 0-15,-23 9-1 16,-22 12 0-16,-23 9-1 16,-36-4 1-16,-29 15-1 15,-22 19 1-15,-32 11-2 16,-33 18 1-16,-24 19 0 15,-20 10 0-15,-19 21 0 16,-8 22 0-16,-12 13 0 16,-4 18 0-16,-5 3 0 15,-3 10 1-15,0 17 0 16,6 12 0-16,5 6 1 16,13 3 0-16,17 20 0 15,13-2 0-15,23-2 0 16,18 2 1-16,24 3-1 15,21-14 0-15,23-7-2 16,18-6 1-16,25-5-1 0,23-3 1 16,18-13-2-16,32-5 1 15,19-16-4-15,26-11 1 16,30-13-7-16,33-13 0 16</inkml:trace>
  <inkml:trace contextRef="#ctx0" brushRef="#br1" timeOffset="225044.4813">20150 12978 23 0,'15'137'11'0,"18"64"-11"16,-21-137 11-16,5 10-10 15,7 5 0-15,6 14 0 16,3 0 0-16,-6-6-3 16,-4-16 0-16,-5-7-3 15,-6-9 1-15,-3-4-2 0,-6-9 0 16</inkml:trace>
  <inkml:trace contextRef="#ctx0" brushRef="#br1" timeOffset="225310.1355">20040 14142 35 0,'3'18'17'0,"45"70"-24"0,-31-59 38 0,4 13-32 15,3 1 1-15,3-4 0 16,3-2 1-16,5-8 0 15,4-15 0-15,6-20 0 16,8-23 0-16,13-21 1 16,2-16 0-16,1-16-4 15,-4-11 1-15,-5 3-9 16,-4 6 0-16,-5 20-1 16,-12 19 1-16</inkml:trace>
  <inkml:trace contextRef="#ctx0" brushRef="#br1" timeOffset="226563.8864">21856 15486 19 0,'-6'-29'9'0,"-3"-13"-6"0,9 34 10 0,-6-6-12 15,-3-1 0-15,-9 1 1 16,-3 4 1-16,-3 4-3 16,1 12 0-16,-1 7 3 15,0 8 1-15,-3 11 0 16,3 2 0-16,4 9 0 16,2 4 0-16,9 4-1 15,6-4 0-15,3-2-1 16,6-8 0-16,3-5-1 15,3-14 1-15,5-12 0 16,7-17 0-16,3-7 0 16,3-14 1-16,-3-10-2 15,-7-6 0-15,-5-2-2 16,-9-24 1-16,-12-3-3 16,-12-5 1-16,-2 0-2 0,-7 8 1 15,3 8 1-15,0 10 0 0,3 14 1 16,3 18 0-16,7 11 2 15,5 13 0-15,3 13 0 16,3 5 1-16,6 12 0 16,8 9 0-16,10 6-1 15,9 8 1-15,3 0-1 16,-1-3 1-16,7 6-1 16,0-16 0-16,-1-3 0 15,-2-8 0-15,-3-8 0 16,-3-8 1-16,2-5-2 15,-2-8 0-15,-6-11-1 16,-6-12 0-16,-6-9-1 16,-9-8 0-16,-6-2-2 15,-3-3 1-15,-3 8 1 16,0 5 0-16,-3 11 0 16,0 13 0-16,-6 11 1 15,0 10 0-15,3 13 0 16,3 6 1-16,6 8 0 0,6-1 0 15,3-7 1-15,3 0 0 16,9-14-1-16,6-2 1 16,3-5-4-16,5-6 0 15,1-10-6-15,-3-8 0 16,6-9-1-16,-10-12 0 16</inkml:trace>
  <inkml:trace contextRef="#ctx0" brushRef="#br1" timeOffset="228157.6902">22391 15034 30 0,'-3'16'15'0,"18"-1"-19"15,-3-9 32-15,3-1-28 16,0 0 1-16,0 1 0 16,-3-4 1-16,0-2-3 15,-3-5 1-15,0 2 0 16,-6-5 1-16,-3-8-2 15,-3-5 1-15,-6 0-1 16,0 5 1-16,-3 6-2 16,-6 4 0-16,0 9 1 15,-3 10 1-15,3 0 0 16,4 6 1-16,5 10 0 16,3 0 0-16,0 0 1 15,12 3 1-15,0-3-2 16,8-5 1-16,1-3 0 0,12-8 0 15,-6-10 0-15,0-8 0 16,0-9-1-16,-1-9 0 16,1-6-1-16,0 2 1 15,-3-7-3-15,-3-3 1 16,-6-3-1-16,0 6 1 16,-3 4-1-16,-3 9 1 15,-3 8 0-15,0 5 1 0,0 13 0 16,0 6 1-16,3 5 0 15,3 0 1-15,3 0-1 16,5 0 1-16,4-6-1 16,6-2 1-16,0-3-1 15,0 1 1-15,0-4-4 16,-4-4 0-16,7-9-3 16,-6-2 1-16,-6-8-4 15,0-14 1-15,-9-4-2 16,-3-1 0-16,0 3 4 15,-3 0 1-15,0 8 3 16,0 8 1-16,-3 5 4 16,3 5 0-16,0 11 2 15,0 5 1-15,3 11-1 16,0 5 0-16,6 3-2 16,2 3 1-16,1-4-2 15,0-1 1-15,0-4-2 16,0-5 1-16,-3-5-2 15,0-2 1-15,-3-6 0 0,0-8 0 16,-3-3-2-16,-3-10 0 16,0-3 0-16,0 0 0 15,6 1-2-15,-3 4 1 16,-3 6-2-16,0 2 1 16,0 6 1-16,0 5 0 15,0 5 0-15,0 6 0 16,3 5 1-16,3-6 0 0,0 9 0 15,3-6 1-15,0-2 0 16,-1-4 0-16,4-7 0 16,0-2 0-16,-3-6 0 15,0-5 1-15,-9-3-2 16,9 3 0-16,-9-6-1 16,9-2 0-16,-6 0-1 15,6 2 1-15,-3 3-1 16,0 3 1-16,3 5-1 15,0 5 1-15,0 6 0 16,0 5 1-16,-1 3 0 16,4-1 0-16,3 1 0 15,0-3 0-15,0 0 1 16,6-6 1-16,0-4-1 16,14-6 0-16,-5-3-1 15,-3-5 1-15,0-2 0 16,-6 2 0-16,-10-5-1 15,4 0 0-15,-6-1-1 0,-6 1 1 16,-3-3-1-16,0 9 0 16,-3-1-1-16,-3 2 1 15,0 4 0-15,0 2 1 16,-3 0-1-16,-2 5 1 16,-4 6-1-16,-6 5 1 15,6 3-1-15,-3 2 1 16,0 3 0-16,6-3 0 15,0 5 0-15,1-2 1 16,5 5-1-16,6 1 1 0,6-1-1 16,2-3 1-16,1-2 0 15,3-3 1-15,3-5-1 16,3-5 1-16,-3-6-1 16,3-5 1-16,0-2-1 15,-6-3 1-15,-4-1-2 16,-5 4 1-16,6-3-2 15,-6 2 0-15,0 3 0 16,0 3 1-16,0-1-2 16,-3 6 1-16,0 0 0 15,6 0 0-15,0 0 1 16,0 0 0-16,3 0 0 16,0-2 0-16,6 4 1 15,6-4 1-15,6-9-1 16,2-7 0-16,-2-11 0 15,6-6 1-15,-6-5-1 16,-4-2 0-16,-5-5-2 0,0-6 0 16,-9-3-2-16,-6 0 1 15,-3 1-1-15,-3 2 0 16,0 3 0-16,-12 18 1 16,6 13 1-16,-9 14 1 15,-5 16 1-15,2 15 1 16,-3 11 0-16,6 6 0 15,6 4-1-15,12 6 1 16,9 0-1-16,12 0 0 0,6-11-4 16,8-5 1-16,13-5-10 15,-3-8 1-15</inkml:trace>
  <inkml:trace contextRef="#ctx0" brushRef="#br1" timeOffset="228604.8061">22356 16177 31 0,'-6'-6'15'0,"9"57"-7"0,3-28 19 0,3 17-24 15,3 5 1-15,2 8 3 16,7 5 0-16,6 8-8 0,-3-2 0 16,0-3 5-16,-4-6 1 15,1-12-3-15,-6-6 1 16,0-8-6-16,-3-13 1 16,-3-3-8-16,-3-18 1 15,-6-6-6-15,-3-10 1 16</inkml:trace>
  <inkml:trace contextRef="#ctx0" brushRef="#br1" timeOffset="228839.2402">22130 16211 36 0,'-18'-42'18'0,"47"5"-20"16,-11 23 31-16,15-7-29 15,9-3 0-15,11 9-1 16,1 1 0-16,-4 6 1 15,1 8 0-15,-6 11-1 16,-7 13 1 0,-17 45 0-1,-15-6 0-15,-12-5 1 16,6-13 0-16,-9-8-5 16,-3-13 1-16,0-3-7 15,4-15 1-15</inkml:trace>
  <inkml:trace contextRef="#ctx0" brushRef="#br1" timeOffset="229042.3354">22516 15637 35 0,'-14'13'17'0,"17"51"-14"0,2-43 28 15,4 13-31-15,3 6 0 16,3 2 1-16,3-2 0 15,6 0-5-15,3-1 0 16,2-2-6-16,1-8 1 16,-6 3-2-16,6-19 1 15</inkml:trace>
  <inkml:trace contextRef="#ctx0" brushRef="#br1" timeOffset="229602.7407">22999 15706 34 0,'-12'-3'17'0,"9"19"-23"16,6-11 34-16,-3 6-28 15,3-1 1-15,0 1-1 16,0-6 1-16,0-2-2 16,0-3 0-16,-3 0-1 15,3-8 0-15,-3 3 0 16,-3-6 0-16,3 3-1 15,-3-2 1-15,-3 2 0 16,-3 2 0-16,-3 4 1 16,0 4 1-16,-3 9 0 15,0 2 0-15,3 8 2 16,3 3 0-16,6 5 0 16,0 8 1-16,6-5 0 15,6-6 1-15,6-4-1 0,0-1 1 16,3-8-2-16,9-5 1 15,5-8-2-15,4-8 1 16,0-11-1-16,-3-7 1 16,-4-8-2-16,-5-1 0 15,-3-4-1-15,-6-1 0 16,-3-2-1-16,0-1 1 16,-3 6-2-16,-6 5 1 15,6 6 0-15,8 5 0 16,-5 2 1-16,0 14 0 0,6 2 1 15,0 3 1-15,-3 11 0 16,9 7 1-16,-6 1 0 16,-1 7 0-16,1-7 0 15,-3 13 0-15,-6-1-1 16,0 1 0-16,-6 0-3 16,-6-3 1-16,-9-5-6 15,-3 0 1-15,-6-8-5 16,-8-14 1-16</inkml:trace>
  <inkml:trace contextRef="#ctx0" brushRef="#br1" timeOffset="230093.1303">23737 15518 28 0,'-6'0'14'0,"6"2"-6"31,0-2 21-31,0 0-26 16,0 3 0-16,6 0 3 16,3-1 1-16,3 1-8 15,3-3 0-15,2 0 6 0,1 0 0 16,-3-5-2-16,3-1 1 15,-9-4-2-15,-6-3 1 0,-6-1-2 16,-6 6 1-16,-3 8-1 16,-6 8 1-16,-3 3-7 15,4 10 1-15,2 16-11 16,-3 21 0-16</inkml:trace>
  <inkml:trace contextRef="#ctx0" brushRef="#br1" timeOffset="273255.3317">11042 15502 5 0,'0'74'2'0,"18"56"1"15,-6-85 2-15,8 10-4 16,7 17 0-16,18 23 1 16,14 13 0-16,13-2-3 15,17 8 0-15,27 18 2 16,9-5 1-16,21 11 0 16,24 7 0-16,20-2 0 0,22-3 0 0,20-5 0 15,15-8 1-15,24-10-1 16,26-19 1-16,28-19-1 15,11-23 0-15,21-19-1 16,12-24 1-16,12-32 0 16,12-34 0-16,12-23-1 15,15-35 1-15,0-27-1 16,-1-26 0 0,-8-19 0-16,-3-7 0 15,-9-40 0-15,-6-6 1 16,-1-18-1-16,-20-16 0 0,-5-21 0 15,-10-13 1-15,-12-24-1 16,-15-13 1-16,-14-14-1 16,-30 3 0-16,-24-18 0 15,-21-9 1-15,-24-20-1 16,-12-19 1-16,-38-13-1 16,-30 10 1-16,-33 8-2 15,-38 11 1-15,-34 0-1 16,-29-3 1-16,-26 6-1 15,-31-9 1-15,-32 6-1 16,-24 10 0-16,-18 19 0 16,-27 13 1-16,-27-10-1 0,-20 23 1 15,-27 22-1-15,-24 5 1 16,-21 34-1-16,-30 6 0 16,-11 39 0-16,-19 27 0 15,-26 15-1-15,-3 32 0 16,-6 27-1-16,-21 42 1 15,-9 22-1-15,-12 20 1 0,-5 35 0 16,-13 34 0-16,-12 48-1 16,-11 24 1-16,-12 34 0 15,2 47 0-15,16 9-1 16,11 29 1-16,16 36-1 16,26 20 1-16,30 26-1 15,26 39 1-15,28 19 0 16,14 32 0-16,18 18 0 15,15 37 1-15,12 35-1 16,33 13 0-16,20 2 0 16,34 17 1-16,20 15 0 0,33 21 0 15,35 14 0-15,31 10 1 16,38-31-1-16,35-19 1 16,46-21-1-16,38-22 1 15,48-39-3-15,50-39 0 16,63-20-6-16,74-41 1 15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40:06.565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15932 6445 9 0,'39'32'4'0,"26"-13"-1"0,-47-14 4 16,12 11-7-16,6 0 0 0,3 5 1 15,5-5 0-15,7 7 0 16,2 1 0-16,4 0 0 16,11 0 1-16,13-3 0 15,14-5 0-15,3-6 0 16,18-7 0-16,12-8-1 16,3-11 1-16,6-3 0 15,3-7 1-15,-6-11-2 16,-6-11 1-16,-6-10-1 15,-6-5 1-15,-15-4-1 16,-8 4 1-16,-16-14 0 16,-9-10 0-16,-11-3 0 0,-12 5 0 15,-10-5 0-15,-5-10 0 16,-9-6-1-16,-9 3 0 16,-9 8-1-16,-9 2 1 15,-3-8-2-15,-18 3 0 16,-11 6 0-16,-10 15 0 15,-12-5-1-15,-14 8 0 16,-18 3 0-16,-7-1 1 16,-11 9-1-16,-18 10 1 0,0 8 0 15,-9 10 0-15,-3 9 0 16,7 5 0-16,-7 8 0 16,3 15 1-16,-3 11-1 15,-3 14 0-15,0 5 0 16,0 5 1-16,3 0-1 15,-3 10 0-15,12 9 0 16,6 18 0-16,9 3 0 16,3 5 0-16,12 0 0 15,15 5 1-15,11 14-1 16,16 2 1-16,14-11 0 16,24 1 0-16,18 2 0 15,24 6 1-15,27-6 0 16,23-13 1-16,19-5-1 15,20-1 1-15,24-12-1 16,23-6 0-16,16-2-3 16,26-3 1-16,19-19-5 0,32-10 1 15</inkml:trace>
  <inkml:trace contextRef="#ctx0" brushRef="#br1" timeOffset="99823.1853">7113 5226 8 0,'9'0'4'0,"-3"-3"4"16,-6 3 5-16,3 3-12 16,-3-1 1-16,6 1 0 15,-6-1 0-15,3 4-3 16,2-4 1-16,1 4 2 16,0-4 0-16,6-2-1 15,0-2 0-15,6-4 0 16,0 4 0-16,6-1-1 15,11-2 0 1,10 2 0-16,18-2 1 0,11 0-2 16,18-1 1-16,15 6-1 0,13-2 1 15,13 2 0-15,16 2 0 16,9-2-1-16,9 3 1 0,17-3 0 16,13-3 0-16,17 3 0 15,15 0 0-15,18 3 0 16,15-3 1-16,3-3-1 15,6 3 1-15,3 0-1 16,0-5 0-16,-3 10 0 16,-15 1 1-16,-3 7-1 15,-12 3 0-15,3 2-6 32,-12 3 1-32,-6-5-1 15,-15-21 1-15</inkml:trace>
  <inkml:trace contextRef="#ctx0" brushRef="#br1" timeOffset="101088.8111">15557 6842 11 0,'6'-3'5'0,"-6"-18"-2"0,3 16 6 15,0 0-7-15,0-3 1 0,6 0 0 16,9 3 0-16,24-1-4 16,20 1 0-16,30-3 3 15,30 3 0-15,33-1-2 16,27 1 1-16,17 0 0 16,16 2 0-16,-1 1-1 15,-59-1 1-15,65 0-1 16,-9 1 1-16,-23-1-1 15,-16 0 0-15,-23 1-1 16,-21-1 1-16,-18 0-1 16,-23 3 1-16,-19 0-1 15,-17 3 1-15,-13 0-1 16,-11-1 0-16,-18 6 1 16,-21-2 0-16,-24 4 0 15,-32 3 0-15,-36 1 0 16,-33-6 0-16,-30-3 0 15,-23-5 1-15,-31 0-2 16,-20-3 1-16,-3-5 0 0,-3 3 0 16,9-3 0-16,21-3 1 15,29-4-1-15,39 1 1 16,30 4 0-16,30-1 0 16,24 1-1-16,23 2 1 15,21 0-1-15,39 0 1 16,42 5-2-16,44 3 1 15,48 5-3-15,41 9 1 16,45 4-4-16,21 14 0 16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42:56.230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1883 16367 8 0,'-6'0'4'0,"9"-3"-1"16,-3 3 4-16,-3-2-7 15,0 2 0-15,-3-5 2 16,0 2 1-16,-3 3-3 15,0 0 1-15,0 3 2 16,0-6 0-16,3 6 1 0,3-3 0 16,-3 0 0-16,4 0 0 15,2 0 0-15,0 0 0 16,0 0-1-16,0 0 0 16,8-3-1-16,-2 0 1 15,6 1-2-15,6-1 1 16,3-2-2-16,9 2 1 15,2 0-1 1,1-2 1-16,0 5-1 16,-6 0 0-16,-3 0 0 15,-10 0 1-15,4 0-2 16,-9 5 0-16,0 1-4 0,-9 2 1 16,-3 0-5-16,-9 2 0 15</inkml:trace>
  <inkml:trace contextRef="#ctx0" brushRef="#br0" timeOffset="285.5318">1689 16526 12 0,'0'0'6'0,"9"0"4"16,0 0 3-16,-6 0-10 15,6 0 0-15,3 0 1 16,6 0 0-16,6 0-4 16,3 0 0-16,5 0 3 15,10-3 1-15,6-2-2 0,-4 5 1 16,-5 0-10-16,-6 5 0 15</inkml:trace>
  <inkml:trace contextRef="#ctx0" brushRef="#br0" timeOffset="2395.1757">2556 16296 16 0,'9'2'8'0,"-6"-4"-2"0,0 2 8 16,2 0-13-16,1 0 0 0,0 0 1 15,3 2 0-15,3-2-2 16,6 0 0-16,6-2 1 16,3 2 1-16,2-3-1 15,-5 0 1-15,3-2 0 16,-9 5 0-16,0-3-2 16,-3-2 1-16,-6 5-4 15,-1 0 1-15,-5 5-5 16,-3-2 0-16</inkml:trace>
  <inkml:trace contextRef="#ctx0" brushRef="#br0" timeOffset="2734.6405">2529 16518 19 0,'0'5'9'0,"9"-2"-5"16,-6-3 11-16,3 0-13 16,3 0 0-16,0 0 1 15,-6-3 1-15,5-2-4 16,7 2 0-16,3-2 3 15,6 0 1-15,3-1-1 0,3 1 0 16,-1 0-2-16,-5 2 1 16,-3-2-4-16,-3 5 1 15,-6 0-4-15,-3 0 0 16,-6 5-5-16,-6 0 1 16</inkml:trace>
  <inkml:trace contextRef="#ctx0" brushRef="#br0" timeOffset="3109.3887">2576 16772 22 0,'6'3'11'0,"-3"5"-7"16,-3-8 17-16,3-8-17 15,6 8 0-15,3-3 1 16,6-2 1-16,6-3-8 15,6 2 0-15,2-4 5 16,-2 2 1-16,-3 0-3 0,3 3 0 16,-12-3-2-16,-1 5 0 15,-2 3-5-15,-9 0 0 16,-3 3-4-16,-12 2 0 16</inkml:trace>
  <inkml:trace contextRef="#ctx0" brushRef="#br0" timeOffset="3811.1441">2416 15796 24 0,'-3'-8'12'0,"-6"-3"-8"0,9 6 17 0,3 0-19 15,3-1 1-15,3-4 1 16,3-1 1-16,5-2-6 16,10 2 1-1,-3-2 3-15,6-3 0 16,9-2-1-16,-1 2 1 15,4 0-3-15,-3 3 1 16,-4 5-1-16,-2 2 1 16,0 4-1-16,-3 4 0 15,-1 4 0-15,-8 2 0 0,0 2 0 16,-6 3 0-16,-3 9 0 16,-3 4 0-16,-6 6 0 15,-6 2 0-15,-3 1 0 16,-6 2 0-16,3-3 0 15,-6-7 1-15,0-1-1 16,0 0 1-16,0 1-1 16,-5 2 1-16,2-3-1 15,3 6 0-15,0-3 0 16,0 0 0-16,6 6 0 16,0-9 0-16,3 6-1 15,6-3 1-15,3 0 0 16,3-5 0-16,9-3-2 15,-3-5 0-15,3 3-3 16,0-6 0-16,3-8-6 16,-4 11 1-16</inkml:trace>
  <inkml:trace contextRef="#ctx0" brushRef="#br0" timeOffset="4494.6958">2773 16944 30 0,'0'3'15'0,"3"-17"-10"16,-3 14 22-16,0 3-27 16,-3-6 1-16,-3 3 0 0,3 0 1 15,-3 0-3-15,-3 3 1 16,-3 2 0-16,6 1 1 16,0 1-1-16,0 1 1 15,0 6-1-15,3-4 0 16,3 1 0-16,3-1 0 15,0 4 0-15,6-6 1 16,3-6-1-16,3 4 1 16,3-6 0-16,0-6 0 0,-3 4 0 15,3-12 1-15,2 4-1 16,1-3 0-16,0-1 0 16,-3-2 0-16,-6 3 0 15,-3 0 0-15,-6 0 0 16,-9 0 1-16,-6-1-1 15,-3 4 0-15,-3 4 0 16,-3 6 1-16,-3 0-2 16,1 11 0-16,-1-3-1 15,0-5 0-15,3 5 0 16,6 5 0-16,0 0-3 0,6 5 0 16,9 4-8-16,3 1 0 15</inkml:trace>
  <inkml:trace contextRef="#ctx0" brushRef="#br0" timeOffset="9638.8686">4526 10750 9 0,'-3'-3'4'0,"0"3"-3"16,3 0 4-16,0 0-6 15,0 0 1-15,0 0 0 16,3 0 0-16,0 3 0 16,0 0 1-16,0 2-3 0,0 0 0 15,0 1 0-15,3-1 0 16</inkml:trace>
  <inkml:trace contextRef="#ctx0" brushRef="#br0" timeOffset="10044.1843">5068 10790 19 0,'-3'-3'9'0,"3"0"-10"16,0 3 21-16,0 0-20 15,0 0 1-15,3-8-2 16,-3 8 1-16,0 0-1 16,0 0 1-16,0 0-1 15,0 0 1-15,0 0-4 0,0 0 0 16,3 6-2-16,3-4 1 15</inkml:trace>
  <inkml:trace contextRef="#ctx0" brushRef="#br0" timeOffset="10494.9323">5708 10745 22 0,'9'2'11'0,"0"-2"-17"0,-6-2 21 0,-3 2-15 16,0 0 0-16,0 0 0 0,3-3 1 15,-3 3-5-15,0 0 0 16,0 0-1-16,3 3 0 16</inkml:trace>
  <inkml:trace contextRef="#ctx0" brushRef="#br0" timeOffset="10975.7045">6431 10766 16 0,'0'0'8'0,"3"-3"-3"0,-3 3 13 0,0 0-17 15,3 0 0-15,3-2-1 0,0 2 0 16,0-3-1-16,0 3 1 16,0-3-1-16,0 3 0 15,0 0-5-15,0 3 0 16</inkml:trace>
  <inkml:trace contextRef="#ctx0" brushRef="#br0" timeOffset="11364.7594">7015 10774 24 0,'-6'-5'12'0,"9"-1"-13"15,-3 6 20-15,0 0-19 16,0 0 0-16,0 0 0 16,3 3 0-16,-3-3-1 15,0 0 1-15,2 0-4 16,-2 0 0-16,6 0-3 0,6 3 1 16</inkml:trace>
  <inkml:trace contextRef="#ctx0" brushRef="#br0" timeOffset="11694.0547">7571 10742 29 0,'6'0'14'0,"-3"-3"-30"16,-3 3 27-16,0 3-20 15,-6-6 0-15</inkml:trace>
  <inkml:trace contextRef="#ctx0" brushRef="#br0" timeOffset="13662.0241">4443 12327 18 0,'-6'-45'9'0,"15"40"-15"0,-9 5 9 16,0 2-9-16,3 6 1 15</inkml:trace>
  <inkml:trace contextRef="#ctx0" brushRef="#br0" timeOffset="14065.0165">5139 12195 20 0,'-3'-16'10'0,"3"18"-22"16,0-2 20-16,3 0-14 16,0 3 0-16</inkml:trace>
  <inkml:trace contextRef="#ctx0" brushRef="#br0" timeOffset="14485.7809">5633 12163 22 0,'-6'-19'11'0,"9"25"-30"16,3-6 22-16,3 5-7 16,0 11 1-16</inkml:trace>
  <inkml:trace contextRef="#ctx0" brushRef="#br0" timeOffset="14891.0415">6330 12205 29 0,'-9'-55'14'0,"12"44"-25"16,-3 11 28-16,6-3-25 15,-3 9 1-15,0 4-5 16,-3 11 1-16</inkml:trace>
  <inkml:trace contextRef="#ctx0" brushRef="#br0" timeOffset="15206.3981">6970 12187 29 0,'-21'-61'14'0,"24"66"-41"16,6 3 28-16,3 13-5 15,3 0 1-15</inkml:trace>
  <inkml:trace contextRef="#ctx0" brushRef="#br0" timeOffset="16072.5861">4490 13671 2 0,'0'-5'1'0,"9"2"1"15,-9 3 2-15,0 0-2 16,3-3 0-16,0 1 0 15,3 2 0-15,3 0-5 16,6 2 0-16,6 4 2 16,0 4 1-16</inkml:trace>
  <inkml:trace contextRef="#ctx0" brushRef="#br0" timeOffset="16482.3389">5199 13705 24 0,'-33'-58'12'0,"30"61"-30"16,3-3 28-16,9 0-17 16,6 0 1-16</inkml:trace>
  <inkml:trace contextRef="#ctx0" brushRef="#br0" timeOffset="16826.9997">5869 13687 23 0,'-12'-27'11'0,"15"30"-38"15,0 8 22-15</inkml:trace>
  <inkml:trace contextRef="#ctx0" brushRef="#br0" timeOffset="18732.3723">13834 15547 20 0,'-6'-8'10'0,"0"0"-5"0,6 5 10 15,0 3-14-15,0 0 1 16,6-10 0-16,3-1 1 16,6-5-3-16,6-5 0 15,2 0 2-15,4-5 1 16,9-4-3-16,8 1 1 16,-5 6-1-16,0 1 0 15,-3 4-2-15,-4 13 1 16,-2 7-1-16,-9 11 0 15,-6 6 1-15,-9 5 1 0,-9 5 0 16,-3 0 0-16,-12-8 1 16,-9 3 1-16,-6-6 0 15,1-2 1-15,2 0-1 16,3-3 1-16,3-2-1 16,6-3 0-16,7 0-1 15,5-3 0-15,6 1-1 16,9-1 1-16,8-3-1 15,13 1 1-15,0 2-1 0,0 3 0 16,-4 6-1-16,1 4 1 16,-3 6-1-16,-3 2 0 15,-9 11-1-15,-3-2 1 16,-9 4 0-16,-6 1 1 16,-6-8 0-16,-15 0 0 15,-9-6 1-15,-5-7 0 16,-4-1 0-1,-3-7 0-15,-5-6 0 16,11-5 0-16,6 0-1 16,10-11 1-16,5 1-4 15,12-6 0-15,9-3-5 16,12 4 0-16,12 1-2 16,-4 6 0-16</inkml:trace>
  <inkml:trace contextRef="#ctx0" brushRef="#br0" timeOffset="19522.7203">14789 15690 12 0,'12'-24'6'0,"0"-24"5"0,-12 35 7 0,-6-3-16 0,-3 0 1 15,-6 6 0-15,-5-1 1 16,-4 6-4-16,-6 2 0 16,-6 6 3-16,-5 5 1 15,-1 10-2-15,3 6 1 16,3 3-1-16,7 10 1 15,5 5-2-15,9 0 0 16,9-7 0-16,9 2 1 16,9-8-1-16,12-5 1 15,8-11-1-15,1-18 0 16,6-11-1-16,0-13 1 0,2-11-2 16,1-5 1-16,-3-3-3 15,-4-7 0-15,1-11-1 16,-6-11 0-16,-6 8 1 15,-6 11 0-15,-4 5 0 16,-5 8 0-16,-3 11 2 16,-3 7 1-16,-3 9 0 15,-3 7 1-15,-3 8 0 16,-3 11 1-16,-3 11-1 16,1 10 1-16,-1 16-1 15,0 11 1-15,3-11 0 16,3 2 0-16,6 1-1 15,6-1 0-15,3-4 0 16,3-9 1-16,3-2-1 16,2-3 1-16,4-13-1 15,6-8 1-15,6-8-2 16,-3-11 1-16,-4-7-2 0,4-9 1 16,0 1-1-16,3-6 0 15,-4-5-2-15,-5 8 1 16,-9 2 0-16,-6 9 1 15,-12 5-1-15,-9 10 1 16,-9 14 1-16,-8 2 0 16,-1 5 0-16,-3 9 0 15,3 5 0-15,6 2 0 16,10 6 0-16,11-3 1 0,14-3-3 16,10-7 0-16,6-9-4 15,12-7 1-15,2-11-4 16,4-11 0-16</inkml:trace>
  <inkml:trace contextRef="#ctx0" brushRef="#br0" timeOffset="20118.4836">15661 15362 18 0,'-20'13'9'0,"11"27"-7"16,9-30 12-16,0 6-15 15,3 0 1-15,0-3 1 0,0-2 0 16,3-6-1-16,-1 3 1 16,4-3 0-16,0 1 1 15,0-12-1-15,-3-7 0 16,0 2-1-16,-6-7 0 16,0-1-1-16,-6 4 1 15,-3 4-1-15,-6 3 0 16,-8 8 0-16,-4 8 1 15,-6 8 0-15,0 2 1 16,1 1 0-16,5 2 1 16,3 11-1-16,6 0 1 0,6-1 0 15,6-4 0-15,6-1 0 16,12 1 0-16,9-6 0 16,3-8 1-16,3-10-1 15,5-3 1-15,1-8-2 16,3-8 1-16,0-8-2 15,2-2 0-15,-5-1-2 16,-3 1 1-16,-6-6-2 16,-4 8 1-16,-5 6 0 15,-3 2 1-15,-6 5-1 16,-6 11 1-16,-3 5 2 16,-6 6 0-16,0-3 0 15,-3 5 1-15,3 6-1 16,1 5 0-16,2 2 1 15,6-2 0-15,6-3-1 16,5-5 0-16,7 2-2 16,3-7 1-16,6-3-3 0,3-5 1 15,2-6-5-15,-2-8 1 16,-3-5-3-16,3-7 0 16</inkml:trace>
  <inkml:trace contextRef="#ctx0" brushRef="#br0" timeOffset="21680.9264">16230 15386 21 0,'-9'23'10'0,"-6"17"-5"0,12-29 17 0,-3 2-18 15,0 0 0-15,0 3 0 16,3 2 0-16,0 1-6 16,0-3 1-16,3 0 3 15,0-6 1-15,0-2-2 16,0-2 1-16,0-6 0 15,3-6 0-15,3-2-1 16,3-5 1-16,3 0-1 16,0-3 1-16,3-3-3 15,0-2 0-15,0 3 0 16,0 2 0-16,-1 5-1 16,-2 3 1-16,0 3-1 15,-6 10 1-15,-3 3 0 16,-3 6 0-16,0-4 0 15,0 3 0-15,0 3 1 16,0-3 0-16,0-2 0 16,0 2 1-16,0-5 0 0,3 3 0 15,0-6 1-15,3-5 0 16,0-3 0-16,6-4 0 16,0 1-1-16,3 1 0 15,3-6-2-15,2-7 1 16,1-1-2-16,-3 1 1 15,0 2-1-15,-3 3 0 16,3-1 0-16,-9 4 0 16,0 5 0-16,-3 2 1 15,-3 6 0-15,-3 7 0 0,-3 3 0 16,0 3 0-16,3-5 0 16,0-1 1-16,6 1 0 15,5 0 1-15,7-1 0 16,9-2 0-16,3-3-1 15,3-2 1-15,-4-3-2 16,1 0 0-16,3 0-2 16,3-8 1-16,-1-10-2 15,-2-1 1-15,-3-2-1 16,-6-3 1-16,-7 3 0 16,-5 5 1-16,-9 0 1 15,-12 16 0-15,-17 0 1 16,-1 11 1-16,0 2 0 15,-3 5 1-15,4 1-1 16,2-6 1-16,3 3-1 16,6 0 1-16,9 0 0 15,9-3 0-15,6-5 0 0,3 0 0 16,6 0 0-16,3-5 1 16,2-6-1-16,1-5 1 15,0 0-3-15,0-3 1 16,-6-2-1-16,-3-3 0 15,-1 3-1-15,-8 3 1 16,-3 2-2-16,-6 10 1 16,-3 4 0-16,-8 1 0 15,5 4 1-15,0-3 0 0,6 3 0 16,6-1 1-16,9 3 1 16,5-2 0-1,40-6 0 1,0-5 0-16,-4-5 0 15,1-3 1-15,2-5-4 16,-5-19 1-16,-4-21-4 16,4-2 1-16,-6-12-3 15,-4 4 0-15,-5-1 0 16,-9 6 0-16,-9 5 2 16,-12 6 1-16,-9 12 2 15,-9 17 1-15,-3 10 1 16,-9 10 0-16,-9 14 0 15,-5 3 1-15,5 7-1 16,0 14 0-16,6 2 0 16,7 9 1-16,5 4 0 15,6-5 1-15,6-2 0 0,12-3 0 16,6-11-1-16,5-4 1 16,7-9 0-16,3-11 0 15,3-10-2-15,2-8 1 16,4-10-2-16,3-14 0 15,3-8-3-15,-4-5 1 16,1-2-2-16,2 4 1 16,-8 9-1-16,-3 8 1 15,-3 7-1-15,-9 9 1 0,-7 7 2 16,1 11 1-16,-3 8 0 16,-3 5 0-16,0 3-1 15,-3 10 1-15,0 0 0 16,-3 4 1-16,-6-7-1 15,-3 1 1-15,-3-11-1 16,-6 3 1-16,-3-6 0 16,-2-2 0-16,2-5 0 15,-3-3 0-15,3-5-1 16,3-1 1-16,0-2-1 16,0-5 1-16,3 0-1 15,3-3 0-15,4 0 0 16,-1-3 0-16,3 3-1 15,0 3 1-15,3 2-1 16,0 3 1-16,3 3 0 16,3 5 0-16,0-3-1 15,5 6 1-15,10 5 0 16,9-6 1-16,9-2 0 0,2-3 0 16,7-10 0-16,0 0 1 15,2-11-2-15,-5-8 1 16,-3-5-4-16,-4-11 1 15,-2-7-6-15,-9-9 1 16</inkml:trace>
  <inkml:trace contextRef="#ctx0" brushRef="#br0" timeOffset="22088.1103">18709 14174 22 0,'30'-27'11'0,"9"9"-12"16,-24 7 16-16,6-2-16 16,11 0 1-16,10 2 0 0,9 6 1 15,8 7 0-15,7 4 0 16,-16 2 0-16,-11 8 1 16,-9 10-1-16,-15 14 1 15,-21 18 0-15,-15 8 1 16,-9 3-2-16,-9-8 1 15,-5 0 0-15,-7-3 0 16,12 0 0-16,1-2 0 16,5-4-4-16,0-4 0 15,6 0-7-15,7-3 1 0</inkml:trace>
  <inkml:trace contextRef="#ctx0" brushRef="#br0" timeOffset="22431.5806">18686 15531 35 0,'14'0'17'0,"1"8"-10"16,-6-8 29-16,3 0-31 16,3 0 0-16,0 0 1 15,3-3 0-15,0-2-8 0,0 5 0 16,-1-3 5-16,-2-2 1 16,-3-5-5-16,-3-6 1 15,-6 2-5-15,-9 1 0 16,-9 5-10-16,-17 11 1 15,-19 0-1-15,-6-1 0 16</inkml:trace>
  <inkml:trace contextRef="#ctx0" brushRef="#br0" timeOffset="23274.1439">14245 16409 27 0,'-30'8'13'0,"9"29"-19"15,21-21 23-15,6 13-17 16,9 6 1-16,18 18 1 16,14 8 0-16,31 2-3 15,23-2 1-15,27 8 2 16,27 0 1-16,35-1-1 16,27-4 1-16,30-9 0 15,33-2 0-15,18-21 1 16,35-19 0-16,21-15-2 15,16-25 1-15,5 1-1 0,15-19 1 16,-18-8-2-16,-3-21 0 16,-21-22-2-16,-18-20 0 15,-29-16-1-15,-39-27 0 0,-24-10-1 16,-47-24 1-16,-34-16-2 16,-41-6 0-16,-32-26 0 15,-43 3 1-15,-32-8-1 16,-44 8 1-16,-40-8 0 15,-44 19 1-15,-45 2 0 16,-38 10 1-16,-51 22 1 16,-39 21 0-16,-32 16 0 15,-33 37 1-15,-24 26 0 16,-18 30 0-16,-3 29-1 16,0 39 1-16,0 29-1 15,6 24 1-15,24 22-1 16,9 34 0-16,15 15 1 0,12 35 1 15,17 14 1-15,27 38 0 16,27 4 1-16,36 23 1 16,54 9-1-16,53-3 1 15,47 12-1-15,72-4 1 16,75 13-1-16,71-21 1 16,71 2-3-16,69-21 1 15,53-10-8-15,42-8 0 16,30-27-8-16,0-24 0 0</inkml:trace>
  <inkml:trace contextRef="#ctx0" brushRef="#br0" timeOffset="49773.4985">8565 10753 6 0,'-9'13'3'0,"24"-29"-2"0,-15 16 3 16,9-3-3-16,3 1 0 0,0 2 0 15,3 0 1-15,0 0-3 16,3 8 0-16,2 0 2 15,4 0 0-15,3 7 0 16,6-4 0-16,17-3 0 16,7 0 0-16,14-5 0 15,10-3 0-15,8-3 0 16,6 0 1-16,-2 1-1 16,8-1 1-16,-6-2-1 15,6-1 0-15,-3-2 0 16,-2-5 1-16,-1-3-1 15,-3-5 0-15,12-5 0 16,1-14 0-16,-1-2 0 16,0-9 0-16,0-2-1 15,3-2 1-15,-17-3 0 16,-13-1 0-16,-6-4 0 16,-11 2 0-16,-12 3-1 15,-10 0 1-15,-8 2-1 0,-12-5 0 16,-6 0-1-16,-9-5 0 15,-6 3-1-15,-6-3 1 16,-6 5 0-16,-6 8 1 16,-6-8 0-16,-8 3 1 15,-13 2 0-15,12 14 0 16,-32-11-1-16,-7 8 1 16,-14-3-1-16,-3 14 0 15,-6 5 0-15,-4 5 0 0,-8 8 0 16,0 3 0-16,3 0-1 15,3 0 1-15,0 2 0 16,-1 3 0-16,7 3 0 16,-6 5 0-16,12 2 0 15,-3 6 0-15,-1-2-1 16,1 9 1-16,0 9 0 16,8 8 0-16,-8 5-1 15,6 5 1-15,9-2-1 16,8 2 1-16,4 9-1 15,2 2 1-15,10 7-1 16,8 9 1-16,6 3-1 16,7-3 1-16,-1 5-1 15,3 5 1-15,6 8 0 16,9 1 0-16,10-9-1 16,8 0 0-16,11 3 1 15,19 0 0-15,18-2-1 0,26-1 0 16,25-2-4-16,31-8 1 15</inkml:trace>
  <inkml:trace contextRef="#ctx0" brushRef="#br0" timeOffset="51796.208">7973 12020 6 0,'3'-48'3'0,"30"22"-5"0,-15 21 4 16,11-1-3-16,1 1 1 0,3 2 1 16,6 6 0-16,2-3 0 15,4 8 0-15,-3 11 1 16,5 10 0-16,10 2 0 16,2 9 0-16,13 0 0 15,5-6 1-15,12 6-1 31,7-3 0-31,14-3-1 0,0 1 1 16,12-4-1-16,3-7 1 16,9-5-2-16,9-3 1 15,3-8-1-15,2-8 1 16,7-11 0-16,-3-13 0 16,-3 3-1-16,-6-13 0 15,-9-14-1-15,-6-18 1 0,-15 0-1 16,-21-11 0-16,-18 3 0 15,-14-3 0-15,-18-13 0 16,-19 3 0-16,-17 0 0 16,-18 5 0-16,-14 2 0 15,-19-2 1-15,-20 0-1 16,-13 3 0-16,-11 10 0 16,-24 5 1-16,-12 6-1 15,-9 19 1-15,-12-1-1 16,-21 13 0-16,-11 9 0 15,-10 7 1-15,-2 6-1 16,-7 8 0-16,-2 15 0 16,2 6 1-16,1 16-1 15,2 15 1-15,7 11-1 16,17-2 1-16,4 7 0 16,23 11 0-16,21 6 0 15,20 2 0-15,22-6 0 0,23 4 0 16,25 4 0-16,23 9 0 15,24-11-2-15,29 0 0 16</inkml:trace>
  <inkml:trace contextRef="#ctx0" brushRef="#br0" timeOffset="53283.6742">7928 13787 4 0,'6'0'2'0,"9"8"0"16,-9-2 1-16,6-1-3 15,12 6 1-15,9 4 0 16,8 4 0-16,13 5-1 16,11-3 0-16,13 3 1 0,14-3 0 15,9-3 0-15,12 4 0 16,6-1-1-16,6-5 1 16,6 2-1-16,9 3 0 15,0-7 0-15,6-4 0 16,6 1 0-16,-6-6 0 15,-3 0 0-15,-10-2 0 16,-5-6 0-16,-11 3 1 16,-13-5 0-16,-12 0 0 0,-15-3 0 15,-11-3 1-15,-10 1 0 16,-11-6 0-16,-6 3-1 16,-4-3 1-16,-5-8 0 15,-6 0 0-15,0-8-1 16,-6 3 0-16,-3-5-1 15,-3-6 1-15,-4 0-1 16,-2-2 1-16,0-11-1 16,-3-8 0-16,-3-5 0 15,0-3 0-15,0 1 0 16,0 4 0-16,0-2 0 16,0-11 0-16,3 0 0 15,0 6 0-15,-3 0 0 16,3 10 0-16,0 2-1 15,-3 4 1-15,0-1 0 16,0 3 0-16,0 1 0 16,-3 4 0-16,0 6 0 15,0 5 0-15,0 2 0 0,-3 11 1 16,0 6-2-16,0 2 1 16,-2 3-1-16,-4 2 1 15,0 3-1-15,-3 3 1 16,-6 2-1-16,-12 3 0 15,-8 11 1-15,-4 5 0 16,-15 2 0-16,-11 1 0 16,-3-1 0-16,-13 1 0 0,-5-3 0 15,-12 2 0-15,-6-5 0 16,-3 1 0-16,-9-4 0 16,-4-7 0-16,-2-6 0 15,6-2 1-15,-9-3-1 16,4-5 0-16,-1 2 0 15,0-5 0-15,5-2 0 16,7 2 0-16,0-3 0 16,6 9 0-16,0-1 0 15,12 1 0-15,3 2 0 16,5 5 0-16,7 3-1 16,9 5 1-16,5 3 0 15,1 6 0-15,5-1 0 16,7 5 0-16,2 3-2 15,9 1 1-15,7 9 1 16,5-2 0-16,6 3 0 16,6 8 0-16,9 13 1 15,6 18 0-15,6 6 1 0,3 5 0 16,3 16-1-16,0 16 1 16,0-1-1-16,0 12 0 15,-3 7-5-15,-3 6 0 16,-9 7-1-16,-9 1 0 15</inkml:trace>
  <inkml:trace contextRef="#ctx0" brushRef="#br0" timeOffset="83942.4234">3571 9440 5 0,'-39'-8'2'0,"6"38"-1"0,21-20 3 16,-9 3-5-16,-5 3 1 16,-1 3-1-16,-3 10 1 0,3 5 0 15,-2 6 0-15,-7 5-1 16,-3-3 1-16,0-5 0 31,4 3 0-31,-4-3 0 16,0-3 1-16,4 1-1 15,5-6 0-15,0 0-1 16,12-3 1-16,3 4 0 16,6 1 1-16,6 1-1 0,15-3 0 15,9 0 0-15,6 0 1 16,12 0-1-16,5 3 1 0,1 0-1 15,-3 2 0-15,-4 3-1 16,4 6 1-16,-15-1-1 16,-3 8 1-16,-10 9 0 15,-14-1 1-15,-5-3-1 16,-10-10 1-16,-9 3 0 16,-9 0 1-16,-6-1-1 15,1-5 1-15,-7 3-1 16,-6-2 0-16,1-6 0 15,2-5 0 1,4-3 1-16,2-11 1 16,9-5-1-16,9-10 0 0,6-3-1 15,10-8 1-15,8-5-2 16,6 0 1-16,5-3-3 16,13 5 1-16,3 3-1 15,3 3 0-15,-3 2 0 16,-1 9 0-16,-8 12 0 15,-3 14 0-15,-6 5 1 16,-3 5 0-16,-6 1 0 16,-3 2 1-16,-3 5 0 0,0 8 0 15,3 3 0-15,6 2 1 16,9-2 0-16,3-2 0 16,9-12 1-16,14-2 1 15,10-3-1-15,12-4 1 16,11-15-1-16,12-4 1 15,16-14-4-15,-1-5 0 16,0-3-3-16,-6-10 0 16</inkml:trace>
  <inkml:trace contextRef="#ctx0" brushRef="#br0" timeOffset="84617.1584">1219 13740 4 0,'-12'-3'2'0,"15"8"-2"15,0 1 2-15,0-1-2 16,3 3 0-16,3 0 0 16,6 3 1-16,0-1 0 15,12 3 0-15,5-2 0 16,10-3 1-16,21-6 0 0,8-2 0 15,18-5 0-15,15-3 0 16,16-8-1-16,2-2 0 16,3 2-1-16,6-3 1 15,-12-2-3-15,-3 5 1 16,-21 6-2-16,-6 2 0 16</inkml:trace>
  <inkml:trace contextRef="#ctx0" brushRef="#br0" timeOffset="84995.3075">2627 13356 17 0,'6'-29'8'0,"39"29"-11"0,-25 3 16 0,4 2-13 0,3-2 0 16,9 10 0-16,8 0 1 15,7 3-1-15,6-3 0 16,8 3 0-16,1-3 1 16,2 1-1-16,1-1 1 15,2 0-1-15,-12-2 0 16,1-1 0-16,-12 1 0 15,-7 2-1-15,-11 6 1 16,-12 4-1-16,-12 1 1 16,-12-3 0-16,-18 6 1 0,-15 4-1 15,-11 4 1-15,-16 5 0 16,-5 15 0-16,-15 14-5 16,-7 0 0-16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44:31.222"/>
    </inkml:context>
    <inkml:brush xml:id="br0">
      <inkml:brushProperty name="width" value="0.05292" units="cm"/>
      <inkml:brushProperty name="height" value="0.05292" units="cm"/>
      <inkml:brushProperty name="color" value="#002060"/>
    </inkml:brush>
    <inkml:context xml:id="ctx1">
      <inkml:inkSource xml:id="inkSrc25">
        <inkml:traceFormat>
          <inkml:channel name="X" type="integer" max="9600" units="cm"/>
          <inkml:channel name="Y" type="integer" max="7200" units="cm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T" name="resolution" value="1" units="1/dev"/>
        </inkml:channelProperties>
      </inkml:inkSource>
      <inkml:timestamp xml:id="ts1" timeString="2016-09-12T13:45:43.721"/>
    </inkml:context>
    <inkml:brush xml:id="br1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1407 9303 3 0,'0'-19'1'0,"6"-7"1"0,-6 20 1 16,0 6-2-16,0-5 1 15,0 0 1-15,0 5 1 16,0 0-3-16,0-5 0 16,0 5 2-16,-6 2 1 15,3 4-1-15,0-1 0 16,0 3 0-16,3 2 0 15,0 4-2-15,3-4 1 16,0 1 0-16,6-1 0 16,0-2-1-16,2-2 1 15,13-4 0-15,9 1 0 16,0-6-1-16,0 1 1 0,2-4-1 16,4-2 0-16,0 0-1 0,2 0 1 15,-8 1-1-15,-3 1 0 16,-3 4 0-16,-10 2 0 15,1 0 0-15,-3 0 0 16,-6 0 1-16,0 0 0 16,-3 0 1-16,-3 0 1 15,-3 0-1-15,-3 0 0 16,-6-3 0-16,-3 0 1 16,0 1-2-16,-6-4 0 0,4 4-1 15,-1-1 0-15,0 6 0 16,3-9 0-16,-3 9-1 15,3-6 1-15,3 3-1 16,3 0 1-16,-3 0 0 16,3 3 0-16,3-3 0 15,3 0 0-15,-6 0 0 16,3 0 0-16,-3 0 0 16,6 0 0-16,-3 0-1 15,3 0 0-15,0 0 0 16,0 3 1-16,0-1-1 15,0-2 0-15,3 0 0 16,3 0 1-16,-3-2 0 16,3-1 1-16,3 0 0 15,-9-5 0-15,3 1 0 16,3-7 0-16,-6 1 0 0,-6-3 0 16,3 0-1-16,-3 3 1 15,3 0-1-15,-12 2 0 16,4 3-1-16,-4 8 1 15,-12 8-1-15,-3 6 0 16,3 4 0-16,1 6 0 16,2 2 0-16,0 1 0 15,6 2 0-15,3-3 1 16,3-2-1-16,3-3 1 16,6-5-1-16,0-3 0 15,6-2 1-15,0-3 0 0,6-3-1 16,9 1 1-16,-3-4 1 15,12-4 0-15,-6-4 1 16,2-4 0-16,-2-1-1 16,-3-2 1-16,0-3-1 15,-3 3 1-15,-6-3-1 16,0 0 0-16,-6 5 0 16,3 1 0-16,-6-1-1 15,-6 6 0-15,-3 2-1 16,-3 3 1-16,-3 6-1 15,-3 4 0-15,0 3 0 16,-3 3 0-16,4 3 0 16,-1-1 0-16,9-4 0 15,0-1 0-15,3-3 0 16,12-2 1-16,3-2 0 0,3-4 0 16,9-4 0-16,-1-9 1 15,-2-5 0-15,3-2 0 16,-12-6 0-16,3 0 1 15,-3-5-1-15,-3 5 0 16,0 6-1-16,-6 4 0 16,-6 9 0-16,-3 8 0 15,-6 10-3-15,-6 13 0 16,-12 14-7-16,-2 2 0 16</inkml:trace>
  <inkml:trace contextRef="#ctx0" brushRef="#br0" timeOffset="5829.0117">12858 8154 2 0,'-6'-10'1'0,"9"13"-1"16,-3-3 2 0,5 2 1-1,4 1 1-15,0-1 0 16,6 4 1-16,3-4-7 16,9 1 1-16,3 0 4 0,8-3 1 15,16-3-3-15,2-2 1 16,13-6 0-16,2 1 0 15,-2-4-1-15,5 1 1 16,-2-3-1-16,-10 0 0 16,-2 3 0-16,-16 8 0 15,-8-3-1-15,-9 0 0 16,-9 3 0-16,-6 2 0 0,-9 3 0 16,-6 5 0-16,-6 3 0 15,-3 3 0-15,0-1 0 16,-3 1 1-16,0-3-1 15,-3 0 1-15,6 0-1 16,0-3 1-16,1 0-1 16,2 1 1-16,3-1-1 15,0 0 1-15,3 1-1 16,0-1 0-16,6 0 0 16,0 0 1-16,3-2 0 15,0 0 0-15,6-3-1 16,-1 0 1-16,4 0-1 15,0-3 1-15,0 0-1 16,-3-2 1-16,-3 0-1 16,3 0 0-16,-3 2 0 15,-3 0 0-15,0 1 0 16,-3-1 0-16,-3-2 0 16,-3 2 0-16,-6 0 0 0,-6 1 0 15,-9-1 0-15,-3 0 0 16,0 1 0-16,-2-1 0 15,-10 1 0-15,-9 2 1 16,-2 0-1-16,-1 0 0 16,-5 0 0-16,-4-3 1 15,7 0-1-15,2 1 0 16,-3-1 0-16,1-2 1 16,5 2-1-16,3 0 0 0,10 1 0 15,2-1 1-15,6 0-2 16,6 1 1-16,7 2-1 15,2 0 1-15,0 0-1 16,3 2 1-16,3 1-1 16,3 2 1-16,6 3-1 15,3 3 1-15,0-1-1 16,3 4 1-16,0-4 0 16,0 11 0-16,-1 3-1 15,-2 8 1-15,0 13 0 16,-3 8 0-16,-6 2 0 15,-6 14 1-15,0 32 0 16,-2-1 0-16,-4 6 0 16,3 13 1-16,3-8-1 15,0-2 1-15,0-22-2 16,-3-7 1-16,3-6-1 16,0-6 0-16,3-4 0 0,0-3 0 15,-3-3 0-15,3-8 1 16,3-5 0-16,3-5 1 15,6-6-1-15,3-2 1 16,0-5 0-16,3-4 1 16,0-7-1-16,3-3 0 15,3-2-1-15,6-3 1 16,5-3-1-16,4 1 0 16,6-9-1-16,17 3 1 0,7-5-1 15,11 2 0-15,4 3-1 16,5 3 1-16,9-1-3 15,-5 4 1-15,-4 1-6 16,-3-4 1-16,-5 8-2 16,-16 2 0-16</inkml:trace>
  <inkml:trace contextRef="#ctx0" brushRef="#br0" timeOffset="6824.8587">20400 8046 17 0,'-6'-8'8'0,"12"5"-5"16,-6 3 8-16,6 0-12 15,0 0 1-15,3 0 0 16,0 0 1-16,3 0-1 16,3 0 0-16,6 0 1 15,11 0 0-15,13-5 0 0,-12 2 0 16,35-2 0-16,1 0 0 15,5-3-1-15,0 0 1 16,-8 0-1-16,-7 3 1 16,-5-1-1-16,-6 4 0 15,-10 4-1-15,-2 1 0 16,-6 2 0-16,-6 1 0 16,-4 2-1-16,-5 10 1 15,-6 6 0-15,-6 2 1 0,-6 14-1 16,-9 10 1-16,-3 3 1 15,-5 11 0-15,2-11 0 16,-9 5 0-16,-3 0 0 16,9-13 0-16,-8 42 0 15,2 1 0-15,3-9 0 16,6 3 0-16,3 11-1 16,3 5 0-16,3-6 1 15,3-7 0-15,1 0 0 16,2-9 0-16,0 6-1 15,0-8 1-15,0-2-1 16,3-14 1-16,0-5 0 16,0-8 0-1,0-8-1-15,0-13 1 16,0-3 0-16,0-8 1 16,-3-2 0-16,-9-1 0 0,-18-4-1 15,-18-1 1-15,-20 3-1 16,-21-3 1-16,-19 0-4 15,-20-2 1-15,-11 0-6 16,-13 2 0-16,-21 8-2 16,0 1 1-16</inkml:trace>
  <inkml:trace contextRef="#ctx0" brushRef="#br0" timeOffset="7313.8179">14140 10247 7 0,'24'-37'3'0,"27"11"-2"16,-21 18 1-16,20 3-1 15,31-6 0-15,35 0 0 16,32 6 0-16,40 2-2 16,38-7 0-16,39 2 1 0,39-3 1 15,23-2-1-15,30 3 0 16,15 2-1-16,6 0 1 15,3 5 0-15,9 6 1 16,-21 10-3-16,-11 5 1 16</inkml:trace>
  <inkml:trace contextRef="#ctx0" brushRef="#br0" timeOffset="12389.8838">14224 11703 9 0,'0'0'4'0,"15"-11"-2"0,-9 8 5 0,0 3-7 16,2 3 1-16,4 2 2 15,0 3 0-15,0 5-3 16,0-2 0-16,0 0 2 16,3 2 0-16,0 3-1 15,6 5 1-15,2 0-2 16,4 0 1-16,12 0 0 15,6-2 0-15,5-6-1 16,13 3 1-16,5 5-1 16,12 8 1-16,7-8-1 0,8 3 1 31,6 0-1-31,18 2 0 16,9-4 0-16,3 1 1 15,18 1-1-15,12-3 0 16,6-2 0-16,2-3 1 0,7-6-1 15,2-2 0-15,4 0 0 16,-3-2 1-16,-4-12-1 16,1-4 1-16,-4-6 0 15,-5-8 0-15,-3-8 0 16,0-10 1-16,-19 0-1 16,-2-3 1-16,-12 0-1 15,-6 5 0-15,-12-10 1 16,-8-11 1-16,-7-11-1 15,-15 9 1-15,-8-3-1 16,-13 2 0-16,-8 6 0 16,-1-11 0-16,-2-7-2 15,-12-4 1-15,-7 6-1 0,-8 0 1 16,-6 5-1-16,-12 0 1 16,-6-2-1-16,-12-6 0 0,-9 1 0 15,-15 4 0-15,-14 6-1 16,-16 8 1-16,-14-3-1 15,-18 0 1-15,-9 3-1 16,-21-3 1-16,-6 3-1 16,-9 10 0-16,-6 6 1 15,-9 7 0-15,-9 9-1 16,-5 2 1-16,2 11-2 16,-11 2 1-16,-7 9-1 15,-5 4 1-15,-4 1-1 16,1 15 0-16,8 1 0 15,4 10 1-15,-1 3 0 16,6 5 1-16,7 3 0 0,2-6 0 16,1 6 0-16,8 7 0 15,6 1-1-15,3 13 1 16,12 8-1-16,6 5 1 16,12-14-1-16,6 4 1 15,12-1-1-15,12 17 1 16,14 5-1-16,10-1 1 15,17-12-1-15,13-1 1 16,14-2 0-16,15 5 0 0,18 5 0 16,21-2 0-16,17-8 0 15,28-6 0-15,23-2 0 16,30 0 0-16,18-8-4 16,26 10 0-16,10-2-2 15,11 0 0-15</inkml:trace>
  <inkml:trace contextRef="#ctx0" brushRef="#br0" timeOffset="15186.1583">8672 13023 18 0,'9'-40'9'0,"36"22"-14"15,-24 12 9-15,9 6-4 16,17 0 0-16,10 0 0 16,11-2 0-16,16-1 0 15,5 3 0-15,12-3 0 16,21 3 0-16,3 0 1 0,12-5 1 16,12-3-1-16,-6 5 1 15,0-10 0-15,0 3 1 16,-12 2-1-16,-9 2 0 15,-15 4-1-15,-18-1 0 16,-23 3-1-16,-19-3 1 16,-17 1-1-16,-27-1 0 15,-18 3 0-15,-30 0 1 16,-26 0-1-16,-27 0 1 0,-24 0-1 16,-21-2 1-16,-24 2-1 15,-12-3 0-15,4 0 0 16,-7 1 0-16,7 2 0 15,2-3 0-15,18 3 0 16,12-3 1-16,21 1-1 16,27-1 1-16,24 0-1 15,17 3 1-15,18 0 0 16,21 0 0-16,30 0-1 16,18 0 0-16,27 0 0 15,35 0 0-15,18 0 0 16,27 0 0-16,15 0 0 15,23-2 0-15,10-4 0 16,5 4 0-16,4-3 0 16,-7-1 0-16,-14 1 0 15,-21 0 0-15,-27-1 0 16,-18 4 0-16,-24-1 0 0,-23 3 1 16,-19-3-1-16,-20 3 0 15,-18 3 0-15,-30 0 0 16,-23-1 0-16,-28 1 1 15,-29 2-1-15,-27-2 0 16,-18 0 0-16,-18-1 0 16,-14 4-1-16,-4-1 1 15,-2-3 0-15,-1 6 0 16,7-5-1-16,17 5 1 16,9 0 0-16,24 0 0 0,24 0 0 15,21 2 0-15,20-7-1 16,19 2 1-16,20 1 0 15,18-4 0-15,33-4 0 16,26-4 0-16,31 1 0 16,32-3 0-16,36-3 0 15,17 4 1-15,22-4-1 16,20 3 0-16,-2 3 0 16,5-3 0-16,-9 3 0 15,-17 2 0-15,-21-5 0 16,-21 0 0-16,-15 0 0 15,-27 0 1-15,-24 3 1 16,-20 0 1-16,-25-6-3 16,-26 6 1-16,-26 2-1 15,-34-2 0-15,-38 2 0 16,-39 0 0-16,-39 3-1 16,-26 0 0-16,-25 6 0 0,-8-4 1 15,-6 6 0-15,12 3 0 16,11-3 0-16,25-3 0 15,14 0-1-15,24 3 1 16,30 0-1-16,30 0 1 16,18-2-1-16,23-1 1 15,30 0 0-15,33 0 0 16,36-2 0-16,41-3 0 16,39 0 1-16,30-5 0 0,26-3-1 15,18-3 0-15,7 1 0 16,-1-1 1-16,-11 3-1 15,-19 0 1-15,-14 3-1 16,-21 2 0-16,-27 3 1 16,-24 0 0-16,-18 0-1 15,-20 0 0-15,-24 3 0 16,-21 0 0-16,-27-1 0 16,-27 3 1-16,-38 3-1 15,-33 0 0-15,-30 3 1 16,-30 0 0-16,-11 2-1 15,-10-5 0-15,-2 10 0 16,8-7 0-16,9 5 1 16,22-3 0-16,14-3-2 15,36-4 1-15,23-1 1 16,22-2 0-16,20-1-1 16,18-4 0-16,33-6 0 15,24-5 0-15,30 2 0 0,35 0 0 16,39 1-2-16,17-1 1 15,31 1 2-15,17-4 0 16,10 1-2-16,2-3 0 16,-9 3 2-16,-17 2 0 15,-21 1 0-15,-27-3 0 16,-24 5-2-16,-30 0 0 16,-21 3 1-16,-23-1 0 15,-24 4-1-15,-27 2 0 0,-27-3 0 16,-35 3 0-16,-36 5 1 15,-24 1 0-15,-24 7-1 16,-12-3 1-16,-11 6-1 16,-1-3 1-16,-5 1 0 15,8-1 0-15,12-3 0 16,3-4 0-16,25 4 0 16,19-2 1-16,22 3-2 15,30-3 1-15,23-6-2 16,30 1 1-16,30-3-4 15,33 5 0-15,32 1-2 16,9-12 0-16</inkml:trace>
  <inkml:trace contextRef="#ctx0" brushRef="#br0" timeOffset="18844.4835">17843 8890 9 0,'0'-5'4'0,"6"-3"-2"0,-6 8 4 15,6-3-1-15,0 0 0 16,-6 3 2-16,6-2 1 15,-6 2-11-15,3 0 1 16,3 5 6-16,0 0 1 0,0 9-3 16,3 2 0-16,6 2 0 15,3 6 1-15,8 2 0 16,4 1 0-16,3 7-1 16,0-2 1-16,-4 2-1 15,4-5 1-15,0 3-3 0,-3-3 1 16,-4-2-1-16,-5-3 1 0,-3-3-2 15,-3-3 1-15,-3-5-4 16,-3-2 0-16,-3 0-3 16,0-6 0-16,0-2-3 15,0-9 1-15</inkml:trace>
  <inkml:trace contextRef="#ctx0" brushRef="#br0" timeOffset="19109.1798">18346 8731 17 0,'-9'6'8'0,"-29"31"-6"16,20-22 12-16,-9 12-13 15,-6 7 1-15,-8 11 0 16,-10 11 0-16,3 15-3 15,-2 3 1-15,5-10 1 0,3-6 1 16,7-13-2-16,5-3 1 16,12-7-4-16,6-9 0 15,6-5-3-15,18-10 0 16</inkml:trace>
  <inkml:trace contextRef="#ctx0" brushRef="#br0" timeOffset="19426.471">18974 8408 19 0,'-3'11'9'0,"-29"45"-6"16,20-33 14-16,-3 20-16 15,-3 20 1-15,-9 9-1 0,-3 4 1 32,-2 6-3-32,-1 0 0 15,6-2 2-15,6-6 0 0,3-13-1 0,7-14 1 16,2-4 0-16,0-14 0 16,3-5-2-16,0-6 1 31,3-7-6-31,3-11 0 15,15-11-1-15,8-21 0 0</inkml:trace>
  <inkml:trace contextRef="#ctx0" brushRef="#br0" timeOffset="19886.6401">19293 8509 17 0,'-3'0'8'0,"0"3"-7"16,-3 5 14-16,-6 7-14 0,-6 7 1 16,-6 12 0-16,-2 11 1 15,2 5-4-15,3 8 0 16,3-5 2-16,3 0 1 16,3-2-2-16,6-1 1 15,3 0-1-15,3 0 1 16,9-7 0-16,6-4 0 15,3-7 0-15,3-5 0 16,6-9 1-16,-4-5 1 16,4-10-1-16,3-11 1 15,6-13-1-15,5-8 1 0,1-11-1 16,-3-2 1-16,8-16-2 16,-2-11 0-16,-6 0 0 15,-10 5 0-15,-11 6 0 16,-15 3 1-16,-9 7-2 15,-11 11 0-15,-13 8-1 16,-9 10 0-16,-3 1 0 16,-2 2 0-16,5 8-3 15,0 5 0-15,1 3-1 16,5 3 0-16,6 2-2 16,9-2 0-16,9 0-2 15,15-1 0-15</inkml:trace>
  <inkml:trace contextRef="#ctx0" brushRef="#br0" timeOffset="20809.522">19674 8049 10 0,'0'2'5'0,"0"4"5"15,0-6 6-15,-3 0-13 16,3 0 0-16,0 0 6 0,0 0 1 16,3-6-11-1,0 1 0-15,3-6 6 0,6-2 1 16,0-8-2-16,-1-3 1 0,4-5-4 15,3-3 0-15,0-7-1 16,3 2 0-16,0 7-1 16,0 9 1-16,-7 3-1 15,1 2 0-15,-6 5 0 16,-3 11 0-16,-3 19 0 16,-6 7 1-16,-6 6-1 15,0 2 1-15,-3 1 0 0,1-6 0 16,2-3 0-16,0-2 1 15,3-3 0-15,0-5 0 16,3 0 0-16,0-5 1 16,0-3 1-16,3-6 1 15,0-2-1-15,3 0 1 32,6-10-1-32,0-6 0 0,6-11-1 15,2-2 1-15,4-5-5 16,6 0 1-16,-6 2-1 15,0 5 0-15,-6 9-2 16,-3 2 1-16,-1 13 0 16,-5 11 0-16,-3 11 1 15,-3 5 0-15,0 2 0 16,0 6 1-16,3-8 1 16,3-1 0-16,0 1 0 0,3 0 0 15,0 0 0 1,3-6 1-16,3-4-4 0,3-4 0 15,-3-2-6-15,3-3 0 16,-10-2-2-16,1-3 1 0</inkml:trace>
  <inkml:trace contextRef="#ctx0" brushRef="#br0" timeOffset="21364.0174">19293 8035 18 0,'-9'6'9'0,"0"7"-7"15,9-8 14-15,-3 3-15 16,0 5 1-16,0 6 1 0,3 5 1 15,3 7-5-15,0 9 0 16,6 0 4-16,6 2 1 0,9-2-1 16,8 0 0-16,10-11 0 15,9-3 0-15,17-10 0 16,7-3 1-16,14-15-2 16,6-9 1-16,3-10-1 15,-8-16 1-15,-4-11 0 16,-3-15 0-16,-5-4 0 15,-10-15 0-15,-5-23-3 16,-10 1 1-16,-8 1-1 16,-15-5 0-16,-18 10-2 15,-15 11 1-15,-27 15-3 16,-21 17 1-16,-29 12 1 31,-24 19 0-31,-9 19-1 0,-13 26 1 16,-4 19 0-16,5 5 0 15,5 18 1-15,7 22 0 16,12 10 0-16,21-2 1 16,20 10-1-16,22 3 1 31,94 29-10-31,30-21 1 16</inkml:trace>
  <inkml:trace contextRef="#ctx0" brushRef="#br0" timeOffset="24110.235">10301 12898 10 0,'-12'-10'5'0,"21"18"-6"15,-3 0 6-15,3 0-5 16,2 5 0-16,7 5 0 0,3 4 0 16,3 4 0-16,3 3 0 15,0 11 0-15,5-11 0 16,10 3 0-16,6 5 0 15,14 2 0-15,10 4 0 16,14 2 0-16,12 5 1 16,27 6 0-16,9-11 0 15,9 0 0-15,18-3 0 16,8-2 0-16,19-6 1 16,14-2-1-16,16-1 1 15,14-1-1-15,18-7 1 0,15-1 0 16,11-7 0-16,19-7-1 15,12-2 0-15,17-6-1 16,10-8 1-16,11-11-1 16,3-5 1-16,15-2-2 15,-9-9 1-15,10-12 0 16,-1-25 0-16,-3 1-1 16,3-3 1-16,-9-13 0 15,3-17 0-15,-5-4 1 16,-1-1 0-16,-9-18-1 15,-11-15 0-15,-4 1 0 16,-8-15 1-16,-16-5-1 16,-17 5 1-16,-3-19-1 15,-18 8 1-15,-18-7-2 16,-12-11 1-16,-18 2-3 16,-6-7 1-16,-32 10-1 15,-6-21 1-15,-31 10 0 0,-11-5 1 16,-8-2 1-16,-25 5 1 15,-12-8 2-15,-12 2 1 16,-5-7 0-16,-7 15 1 16,-11-7-2-16,-9-1 0 15,-7 14 0-15,-11 0 1 16,-6 5-2-16,-9 16 1 16,-6-3-1-16,-6 11 1 15,-12 13-2-15,-6 8 1 0,-8 0-3 16,-4 11 1-16,-9 13-2 15,-11 5 1-15,-4 16-1 16,-3-2 0-16,-8 10 0 16,-3 10 0-16,-10 9 0 15,-8 12 1-15,-6 12 0 16,-4 10 0-16,-8 13 0 16,0 10 0-16,-15 9 0 15,3 13 1-15,-6 10-1 16,-9 11 1-16,9 6-1 15,0-6 1-15,3 10-1 16,9 4 1-16,3-4 0 16,9 9 0-16,2 2-1 15,13-2 1-15,9-9 0 16,8 1 0-16,10-8 0 16,2-3 0-16,9-3 0 15,7-8 0-15,8-4 0 16,9-4 0-16,3-5 1 0,6-2 1 15,4-3 0-15,2-3 1 16,3-5 0-16,6-5 0 16,6-3-1-16,3-5 0 15,5-8-2-15,4-6 1 16,0-10-2-16,6-5 0 16,3-3 0-16,0 5 0 15,5 0 0-15,-2 3 1 0,-3 3 0 16,-3 2 0-16,-6 8-2 15,-4 3 1-15,-2 5 0 16,-3 6 0-16,-3-1-2 16,0 9 1-16,-6 2 0 15,0 5 1-15,-3 5-1 16,-6 6 1-16,-6 0 0 16,-2 5 1-16,-10 8 0 15,-3 6 1-15,-6-1-1 16,-5-2 1-16,-1 0-1 15,0 0 0-15,4-1 0 16,5-2 1-16,3-2-2 16,6-6 1-16,3 0-1 15,4 0 0-15,8 0 1 16,0-2 0-16,6-3 0 16,3-3 1-16,3 0 0 15,3-2 1-15,3-6 0 16,11-2 0-16,13-6-1 0,6-5 1 15,14-2-1-15,16-1 0 16,11 3-1-16,7-2 0 16,17 4-1-16,3 1 0 15,15 5-7-15,-3 8 1 16</inkml:trace>
  <inkml:trace contextRef="#ctx0" brushRef="#br0" timeOffset="39410.7959">14992 14012 17 0,'0'-10'8'0,"-6"20"-5"32,6-4 7-32,-3 4-9 15,-3 9 1-15,0 7 1 16,-3 14 0-16,0 15-4 16,-3 14 1-16,3 3 2 0,0-11 1 15,3-9-1-15,3-4 0 16,0-8 0-16,0-8 1 15,0-6 1-15,0-13 0 16,-3-8 0-16,-2-5 0 16,-1-13 0-16,0-18 0 15,-3-20-1-15,3-10 0 16,3-5-3-16,3-13 1 16,9-16-2-16,9 2 0 15,3 3 0-15,8 16 0 0,13 13-2 16,3 16 1-16,5 3-1 15,4 18 1-15,3 13 0 16,-4 17 0-16,-2 15 0 16,-12 21 1-16,-10 8 0 15,-5 3 1-15,-6-10 0 16,-12-4 1-16,-12-2-1 16,-15 0 1-16,-14-7 0 15,-16-4 0-15,-9-7 0 16,-2-9 1-16,-1-7-1 15,7-3 1-15,5-6-1 16,10-4 0-16,11 5-1 16,6-3 0-16,15 2-2 15,6 1 1-15,6 5-2 0,9-5 0 16,6 7 0-16,6 6 1 16,0 6 0-16,0 1 0 15,5 4 1-15,7 0 0 16,6-1 1-16,-3-2 0 15,5-5 1-15,7-4 0 16,5-4 0-16,1-6 0 0,3-4 0 16,-1-9 1-16,1-6-1 15,-13 1 1-15,-2-13-1 16,0-11 0-16,-7-13 0 16,1 5 0-16,-6 3-1 15,-6 7 0-15,-3 9-1 16,-4 7 1-16,-5 6-3 15,-3 8 1-15,0 0 0 0,-3 10 0 16,-3 6-1-16,0 5 1 16,-3 2 0-16,-3 9 0 15,0 7 1-15,0 3 1 16,-3 3 0-16,0 5 0 16,0-2 0-16,3-6 0 15,3 5 0-15,6-2 1 16,6-3-1-16,6 0 1 15,9-3 0-15,3-4 1 0,17-9 0 16,4-8 0-16,-1-5 0 16,4-10 0-16,0-6 0 15,-4 2 0-15,-2-9-1 16,-9-12 1-16,-7-4-1 16,-8-14 0-16,-9 8-1 15,-9 8 0-15,-9 5-1 16,-9 8 0-16,-9 8-2 15,-9 11 1-15,1 15 0 16,-10 17 0 0,-3 5 0-16,7 5 0 15,5-3 1-15,12 1 0 16,12 4 0-16,15-4 1 16,9-4 0-16,15-4 0 15,11-6-2-15,10-3 0 16,5-4-5-16,4-6 1 0,-4-6-1 15,1-10 0-15</inkml:trace>
  <inkml:trace contextRef="#ctx0" brushRef="#br0" timeOffset="40202.1588">16650 14129 11 0,'0'5'5'0,"38"-10"3"0,-23 5 7 0,6-6-13 16,12 1 0-16,6-5 1 0,-1-9 0 15,1-2-4-15,-3-8 0 16,-1-8 3-16,-8 2 0 16,-9 1-1-16,-6 2 0 15,-6 3-1-15,-9 5 0 16,-6 8 0-16,-9 8 0 31,-41 38-1-31,-1 7 1 16,0 5 0-16,10 0 0 15,8-7-1-15,9-4 1 0,13 1 1 16,11-8 0-16,12-3 1 16,15-8 0-16,8-5 0 15,10-5 0-15,12-6 1 16,-4-5 0-16,4-7-1 16,0-12 1-16,2-5-3 15,-2-10 1-15,-4-3-1 16,-5 5 0-16,-6 6-1 15,-9 7 1-15,-6 6-3 16,-7 8 1-16,-5 8 0 16,-6 13 0-16,-6 8 0 15,-2 7 0-15,5 9 1 16,3 0 0-16,5 2 1 16,7-2 0-16,3-8 2 15,9-3 0-15,6-5-3 16,6-6 1-16,-1-4-2 15,4-9 0-15,-3-7-4 0,-1-6 1 16,-2-11-4-16,-3-7 1 16</inkml:trace>
  <inkml:trace contextRef="#ctx0" brushRef="#br0" timeOffset="40389.6383">17584 13668 18 0,'-44'16'9'0,"-22"35"-7"0,48-36 16 15,-14 12-17-15,-7 13 1 0,-6 5-1 16,1 2 0-16,-1-5-1 16,3-2 0-16,7 0 1 15,2-3 0-15,9-5-1 16,6-3 1-16,9-3-2 16,6-2 0-16,6-5-6 15,12-6 0-15</inkml:trace>
  <inkml:trace contextRef="#ctx0" brushRef="#br0" timeOffset="40873.3643">17620 13904 21 0,'-21'-3'10'0,"-6"46"-7"16,21-30 13-16,-5 8-15 15,-4 8 0-15,-3 5 1 16,-3 11 0-16,3 6-2 0,0 12 1 16,3 1 1-16,0-1 1 15,1-10-1-15,5-8 1 16,0-11 0-16,0-4 0 16,3-12-1-16,0 1 1 15,0-14 0-15,0-10 0 16,3-11-1-16,3-19 1 15,6-12-1-15,6-11 0 16,3-6-3-16,6-21 0 16,5-7-1-16,10-1 1 0,6 11-2 15,-1 19 1-15,-2 10-1 16,-3 8 0-16,-3 13 0 16,-1 11 0-16,-5 5 0 15,-3 13 1-15,-3 14-1 16,-12 10 1-16,-9 16 0 15,-12 8 1-15,-6 0 1 16,-3 3 1-16,-6-9 0 16,-8-7 1-16,-4-3-1 15,0-2 1-15,3-6-4 16,4-5 0-16,2-6-6 16,6-2 1-16</inkml:trace>
  <inkml:trace contextRef="#ctx0" brushRef="#br0" timeOffset="41792.3695">17974 13684 21 0,'-21'-8'10'0,"-17"35"-8"16,26-17 13-16,-12 6-15 15,-6 5 0-15,0 11 0 16,7 8 0-16,2 0 0 0,6-1 1 15,-1488-7 0-15,3009 2 0 16,-1482-5 1-16,2-10 0 16,4-6 1-16,3-7 0 15,0-6 0-15,-1-11 0 16,-2-10-1-16,-6-8 1 16,-6-8-2-16,-9-6 0 15,-9 1-2-15,-6 0 1 16,-3 7-2-16,0 6 0 0,0 3 0 15,0 4 0-15,6 4 0 16,6 2 0-16,9 3 0 16,9 0 1-16,6 5-1 15,5 5 1-15,10 3-1 16,-3 5 1-16,-3-2 0 16,-4 10 0-16,-17 8 1 15,-9 8 0-15,-12 9 0 16,-6 7 1-16,-3 2 1 15,-5-5 0-15,5-5-1 16,0-5 1-16,6-8 1 16,0-5 0-16,6-9-1 15,6-5 1-15,3-10-1 16,3-8 1-16,6-11-1 16,0-5 0-16,8-3-2 15,4-2 1-15,0-3-3 16,0 0 1-16,0 10-1 15,-4 4 1-15,-5 1-2 0,-3 9 0 16,-9 5 0-16,-6 3 1 16,-3 10 0-16,-3 8 0 15,3 3 0-15,0 5 1 16,3 3 1-16,6 5 1 16,6-5-1-16,12-3 1 15,6-7 1-15,5-6 0 16,1-6-1-16,3-10 0 15,2-5-2-15,10-8 0 0,-9-11-2 16,2 0 1-16,4-18-5 16,6-19 1-16,-1-10-1 15,1-3 1-15,-7 13 1 16,-2 6 1-16,-6 7 4 16,-10 6 0-16,-11 13 3 15,-6 13 1-15,-6 3 0 16,-6 13 0-16,-6 8 0 15,0 8 0-15,-3 0-3 16,0 8 0-16,0 5-1 16,1 5 1-16,-1-2 0 15,3 2 0-15,0 4-1 16,3-9 1-16,0 0 0 16,0-5 1-16,3-3-3 15,0-2 1-15,3-9-5 16,-3-2 1-16,3-5-3 15,-3-8 1-15</inkml:trace>
  <inkml:trace contextRef="#ctx0" brushRef="#br0" timeOffset="42968.1775">18599 13893 20 0,'21'-29'10'0,"6"-16"-7"16,-18 35 18-16,6-12-20 15,0-1 0-15,-3-1 0 16,-1-3 1-16,-5-2-3 16,0 3 1-16,-9-1 1 0,-6 6 0 15,-2 5-1-15,-4 8 0 16,-3 8-1-16,-3 11 0 16,-9 0 0-16,0 10 1 15,-2 8-1-15,-1 5 0 16,3 11 1-16,6 5 0 15,6 3 0-15,7-5 0 16,5-6 1-16,6-7 1 16,6-9 0-16,5-5 0 15,7-7 0-15,6-14 0 0,3-8 1 16,0-14 0-16,0-15-2 16,5-2 0-16,7-6-1 15,0-3 1-15,-7 8-1 16,-5 6 0-16,-3 2-2 15,-6 11 1-15,-6 5-1 16,-6 11 0-16,-12 0 0 16,-6 10 0-16,-3 6 0 15,-3 7 0-15,0 3 0 16,3 3 1-16,3 5 1 16,4 0 0-16,2-5 1 15,3 0 1-15,6-8-1 16,3-6 1-16,5-2 0 15,4-10 1-15,3-12-1 16,0-1 1-16,0-7-2 16,6-4 1-16,0-8-2 15,2 4 1-15,1 12-1 0,-6 5 0 16,-6-1-2-16,-3 1 1 16,-9 5-1-16,-3 8 1 15,-6 8 0-15,0 3 0 16,3 2 0-16,0 3 0 15,3 0 1-15,6-3 0 16,6 0 0-16,6-5 0 16,8-3 1-16,4 1 0 15,3-9 0-15,9-5 0 0,-1-8-1 16,1-8 0-16,0-2-2 16,2-19 1-16,4-21-3 15,-4-11 0-15,-2 3-1 16,-6 0 1-16,-6-3 0 15,-7 3 0-15,-11 11 2 16,-9 12 0-16,-6 12 2 16,-9 18 0-16,-8 7 1 15,-1 25 0-15,0 7 0 16,-3 9 0-16,3 13 0 16,3 7 0-16,4 22 0 15,5 13 1-15,0-11-1 16,3-2 0-16,0-3 0 15,3-5 1-15,0-5-2 16,0-6 1-16,-3-5 1 16,-3-13 0-16,-3-6 0 15,-9-20 1-15,-3-12-2 0,1-10 1 16,-4-7 0-16,3-1 0 16,6-11-2-16,3-4 0 15,6-9-1-15,6-5 0 16,6 3 0-16,15 8 1 31,63-6-2-31,2 11 1 16,6 10-2-16,-2 6 0 15,-7 11-5-15,-6 4 0 16</inkml:trace>
  <inkml:trace contextRef="#ctx0" brushRef="#br0" timeOffset="47771.4068">14789 16825 21 0,'0'-21'10'0,"6"7"-4"16,-6 14 10-16,0 0-15 16,3 0 0-16,0 0 0 15,3 8 1-15,3 6-3 16,-3 12 1-16,-3 8 2 16,-6 19 1-16,0 27-1 15,-3 7 0-15,-3-13 0 16,3-2 0-16,0-9 0 15,3-10 1-15,-3-8-1 32,0-8 0-32,3-13 1 0,0 0 0 15,-3-11 1-15,4-13 1 16,-1-8-1-16,0-8 0 16,3-8-1-16,3-18 0 15,2-14-2-15,1-10 0 16,6-8-3-16,3 5 0 15,3-13-1-15,3 8 1 16,0-2-2-16,0 12 1 0,-1 11-1 16,1 13 1-16,3 9-1 15,0 15 1-15,0 8-1 16,-3 16 1-16,-7 13 1 16,-2 11 0-16,-9 5 0 15,-9-5 1-15,-6 5 2 16,-5-6 0-16,-1-2 1 15,-3-2 0-15,-3-3-1 16,-3-6 1-16,0-5 0 16,1-5 0-16,2 0 0 15,0-8 0-15,3-2-1 16,6-4 1-16,3-4-1 16,4-1 0-16,2-5-1 15,6 8 0-15,0-2-2 16,3 4 1-16,3 4-1 15,-1 4 0-15,1 6 0 16,3 6 0-16,0 2 0 16,3-1 1-16,9 7 1 0,0-7 0 15,3-7 1-15,8 0 0 16,4-8 1-16,0-8 0 16,0-2-1-16,-4-9 1 15,1-5-1-15,0 3 1 16,-3-5-2-16,-1-9 1 15,-2-2-1-15,-6 6 0 16,0 2-1-16,-6 5 1 16,-3 8-2-16,-6 3 0 0,-3 10-1 15,-3 6 1-15,-3 13 0 16,-3 2 1-16,0 6-1 16,0-3 1-16,0-2 0 15,0-4 1-15,3 7 0 16,6 1 1-16,3-1-1 15,6-1 1-15,3 0 0 16,2-3 0-16,4-4 0 16,0-4 0-16,9-4 1 15,0-4 0-15,-1-4 0 16,1-12 0-16,-6 4-1 16,-3-9 1-16,-3 3-2 15,-4-8 1-15,-2 1-1 16,-3-1 1-16,-3 3-2 15,-3 0 0-15,-6 10-2 16,-3 6 0-16,-6 7 0 16,-2 12 1-16,-4-7-1 0,0 15 1 15,3 1 0-15,6 4 1 16,6-1-2-16,9 3 0 16,9-5-5-16,6 0 1 15,3-11-2-15,8-7 1 16</inkml:trace>
  <inkml:trace contextRef="#ctx0" brushRef="#br0" timeOffset="48026.2226">15834 16947 27 0,'0'2'13'0,"3"-7"-16"16,0 2 28-16,6 1-23 15,3-1 0-15,6 0 0 0,6 1 1 16,2-4-6-16,-2-2 0 16,0 6-3-16,-3-3 1 15,3 10-4-15,-7-10 1 16</inkml:trace>
  <inkml:trace contextRef="#ctx0" brushRef="#br0" timeOffset="48645.2731">16042 17121 18 0,'-8'-8'9'0,"10"21"-3"16,-2-13 13-16,0 3-16 15,0-3 1-15,6 0 2 0,3-3 0 16,9-2-7-16,-3 5 0 16,18-8 5-16,0-8 0 15,2 3-2-15,-5-11 1 16,3 8-1-16,-3-5 0 15,-4 3-1-15,-2-3 0 0,-3-3 0 16,-6 0 0-16,-3 3-2 16,-6 5 1-16,-3 3-2 15,-6-1 0-15,-6 7-1 16,-6 14 1-16,-3 1 0 16,-3 0 0-16,-3 6-1 15,1 1 1-15,2 12 1 16,3-1 0-16,3 1 0 15,9-3 1-15,3-6 0 16,6-5 1-16,6 3 0 16,6-8 1-16,0 0 0 15,3-5 0-15,5-8-1 16,7-3 1-16,0-8-2 16,0-3 1-16,0-5-3 15,-4 6 1-15,4-3-2 16,0-6 1-16,-3 3-1 15,-7 9 1-15,-2 7-1 0,-6 2 1 32,-3 9 0-32,-3 5 1 15,0-5 0-15,0 4 0 16,0 1 1-16,3 8 1 0,6-3 0 16,3 1 1-16,2-4-4 15,4-4 1-15,3-1-6 16,-3-2 0-16</inkml:trace>
  <inkml:trace contextRef="#ctx0" brushRef="#br0" timeOffset="48872.0087">16813 16849 25 0,'-35'23'12'0,"-4"22"-9"16,24-37 17-16,-6 14-21 16,-3 1 1-16,1 4 1 15,2-3 0-15,0-3-1 0,6-3 0 16,3 4-3-16,0-9 0 0,6-3-4 16,12-4 0-16</inkml:trace>
  <inkml:trace contextRef="#ctx0" brushRef="#br0" timeOffset="49391.9733">17001 16857 21 0,'-9'8'10'0,"0"18"-7"15,6-18 14-15,-3 0-16 16,0 8 1-16,-6 8 3 0,-3 7 0 15,-5 14-5-15,2 8 0 16,0 0 4-16,-3-3 1 0,6-5-1 16,3-5 0-16,0-13-1 15,3-9 0-15,3 9-1 16,0-17 0-16,0-2 1 16,4 5 1-16,-1-10-1 15,0-11 0-15,3 0 0 16,3-21 0-1,17-48-3 1,10 8 0-16,-3 3-2 16,0 5 1-16,-3 6-3 15,2 10 1-15,-5 8-1 16,3 8 1-16,-3 8 1 16,0 7 0-16,-1 14-1 15,1 6 1-15,-6 7 0 16,-3-3 0-16,-6 6 1 15,-6 5 0-15,-9 3 1 16,-6-3 0-16,-3 6 0 0,-2-9 1 16,-4-2-1-16,0-2 1 15,-3-7-3-15,6-1 0 16,6-4-4-16,1-2 1 16,5-2-6-16,15-4 1 15</inkml:trace>
  <inkml:trace contextRef="#ctx0" brushRef="#br0" timeOffset="51345.0475">17221 16936 12 0,'-15'3'6'0,"-15"-1"5"0,25 1 4 0,-1 2-14 16,0 0 1-16,3 9 2 15,3-6 1-15,3 0-4 16,3-3 0-16,5-2 4 15,4-6 1-15,0-2 0 16,6-3 0-16,6 0 0 16,0 0 0-16,-1-8-3 15,1-5 1-15,0-3-2 16,-3-3 1-16,-3 4-3 16,-3 2 1-16,-4 2-3 15,-2 11 1-15,-3 3-2 16,-3 2 1-16,-3 8 0 15,-3 1 0-15,0 10 0 16,-3-1 0-16,0-4 1 16,-3 5 1-16,0-6 0 0,-3 4 1 15,-2-6-2-15,-1 0 1 16,0 5 0-16,-3-3 1 16,3 6-1-16,0-5 0 15,0-1 0-15,-3-2 0 16,6 0 1-16,3 3 0 15,0-3-1-15,3 0 1 16,0-6-1-16,3 6 1 16,3-2 0-16,3-4 0 15,6 4 0-15,0-4 0 0,6-2 0 16,-6-2 1-16,3-4-1 16,-3 4 1-16,0-6-1 15,3-6 1-15,-1 7-2 16,1-7 1-16,0 4-1 15,0-4 0-15,-3-1-1 16,-3-7 1-16,-6 1-2 16,-6-3 1-16,-6 3-2 15,-6 5 1-15,-9 6-1 16,-6-3 1-16,-2 13-1 16,-1 0 1-16,0 8 0 15,9 0 1-15,4 2-1 16,2 1 1-16,6 2 0 15,3-3 1-15,6-4 0 16,3-4 0-16,9 6 0 16,9-5 1-16,6-3-1 15,5-3 1-15,4 1-1 0,0-6 1 16,0 0-1-16,2-5 1 16,-2 5-1-16,-3 2 0 15,-3 6-1-15,-7 3 1 16,-5 2-1-16,-3 6 0 15,-6-1 0-15,-3 4 0 16,-6-4 0-16,0 4 1 16,0-7 1-16,0 7 0 15,0-4 0-15,3-2 1 0,-3-3 0 16,3 3 0-16,0-8 1 16,0 0 0-16,6 0-1 15,0-8 1-15,3 3-1 16,0 0 1-16,3 0-3 15,0-3 0-15,0-6-2 16,0 4 0-16,-3-3-1 16,2 5 1-16,-5 2-2 15,0 6 1-15,-3 8 0 16,0 0 0-16,-3-2 1 16,0 2 0-16,3-1 2 15,0 1 0-15,9 6 1 16,9-6 0-16,9-3 0 15,0-5 1-15,8-3 0 16,7-2 0-16,3 5-1 16,-4-5 1-16,-2-9-1 15,2 4 0-15,-5-6-1 0,3-3 1 16,-12 4-1-16,-7 1 1 16,-14 1-2-16,-12 8 0 15,-11 5-1-15,-1 5 0 16,-6 11 0-16,0 2 1 15,0-10-1-15,3 8 0 16,3-2 1-16,3 1 1 16,9-1 0-16,3-1 0 15,9-3 0-15,6-2 0 16,3-8 1-16,3 0 0 0,0 0-1 16,3-8 1-16,5 0-1 15,-2 1 0-15,-3-7-1 16,0-4 1-16,-6 5-1 15,-3 5 0-15,-4 0-1 16,-5 8 0-16,-9 8 0 16,-2 0 1-16,-1 5 0 15,0 3 1-15,3 0 0 16,3-1 0-16,3 1 1 16,3 0 1-16,2-3 0 15,1-5 0-15,3-8 0 16,0 0 0-16,3-8-1 15,0 0 1-15,0-5-1 16,0-3 1-16,0 0-2 16,0-2 1-16,-1-8-1 15,1 7 0-15,-3 0-1 16,-3 9 0-16,-6 2 0 0,-3 8 0 16,-3 8-1-16,-3 2 1 15,-3-2 0-15,3 8 0 16,0-2 0-16,3 7 0 15,3-3 1-15,6-5 0 16,3 3 0-16,6-2 1 16,9-7 0-16,3-7 1 15,2 0-2-15,4-2 1 16,6-9-1-16,-3 1 0 0,-4-14-1 16,1-11 1-16,0-4-1 15,0-14 0-15,2-5 0 16,-2-3 0-16,-6 13 0 15,-6 6 0-15,-3 13 1 16,-7 2 1-16,-5 11-1 16,-6 11 1-16,-3 10 0 15,-3 11 0-15,-2 13 0 16,-1 14 0-16,-3 7-1 16,0 6 1-16,0-11-1 15,0 5 0-15,0-3 0 16,3-2 1-16,3-8-2 15,0-5 1-15,3-11-1 16,0 1 0-16,-3-9 0 16,0-11 0-16,0-2-1 15,-2-5 1-15,-7-11 1 16,-3 0 0-16,0 0 0 0,3-5 1 16,0 3 0-16,6-6 1 15,3-2 0-15,9 4 1 16,15-1-2-16,6-4 1 15,9 1-1-15,14 7 0 16,7 6-6-16,11 0 1 16,10 13-8-16,-7 0 1 15</inkml:trace>
  <inkml:trace contextRef="#ctx1" brushRef="#br1">22778 18817 0,'0'0'0,"0"0"15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2T13:45:38.055"/>
    </inkml:context>
    <inkml:brush xml:id="br0">
      <inkml:brushProperty name="width" value="0.05292" units="cm"/>
      <inkml:brushProperty name="height" value="0.05292" units="cm"/>
      <inkml:brushProperty name="color" value="#002060"/>
    </inkml:brush>
    <inkml:brush xml:id="br1">
      <inkml:brushProperty name="width" value="0.05292" units="cm"/>
      <inkml:brushProperty name="height" value="0.05292" units="cm"/>
      <inkml:brushProperty name="color" value="#FF0000"/>
    </inkml:brush>
    <inkml:brush xml:id="br2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933 9655 11 0,'0'0'5'0,"0"2"3"0,0-2 5 0,0-5-12 16,3 5 1-16,3 0 0 16,3 0 0-16,0 3-3 15,6-3 1-15,12 8 1 16,0 0 0-16,8-1-1 16,7 1 1-16,9 3-1 15,11-3 1-15,19 0-1 16,8-5 0-16,12-3 0 15,15-3 0-15,15 0 0 16,6-2 0-16,12-3 0 16,9-8 0-16,5-2 0 0,-44 4 0 15,96 1 0-15,2 0 0 16,6-3 0-16,12 0 0 16,9 0 0-16,6-2 0 15,15 2-1-15,6-8 1 16,-6 8-1-16,3 3 1 15,3 0-1-15,-3 5 0 16,-6-3 1-16,-6 6 0 16,-9 2-1-16,0 6 1 0,-6-3 0 15,3 3 0-15,-3-3 0 16,6 0 0-16,-3 0 0 16,-3-6 1-16,-3 6-1 15,-5-5 0-15,-13 5 0 16,-15 0 1-16,-14-5-2 15,-13-1 1-15,-17 1-3 16,-3 2 0-16,-18 6-2 31,-24-8 0-31</inkml:trace>
  <inkml:trace contextRef="#ctx0" brushRef="#br0" timeOffset="1803.8466">1177 9977 11 0,'-11'-5'5'0,"17"21"-5"15,-1-5 6-15,4 18-6 16,-6 16 1-16,3 18-1 16,3 17 1-16,0 25-2 15,0 20 1-15,-3 20 0 0,3 22 1 16,3 0-1-16,9 13 0 15,0-16 1-15,-1-3 0 16,1 6 0-16,-3-11 1 0,3-21 0 16,-9-16 0-16,0-3-1 15,-3-15 1-15,0-9-2 16,8-12 1-16,-2-11 0 16,12-14 1-16,0-7-2 15,9-11 1-15,-4-11 0 16,7-5 0-16,-3-5 0 15,8-5 0-15,10-1-1 16,15-4 1-16,-1-4 0 16,15-4 0-16,4-6 0 15,14 0 0-15,9-3-1 16,12 3 0-16,12 0 0 0,12 0 0 16,9 6 0-16,26-6 0 15,7 5 0-15,26 3 1 16,21-5 0-16,24-6 0 15,12 3 0-15,15-5 0 16,8 3 0-16,4-4 0 16,9 1-1-16,2 3 0 15,-5-1 0-15,-4 6 0 16,-5-3 0-16,0 10 0 0,-18 1-1 16,-9 5 1-16,-18 5-1 15,-9 6 1-15,-12 2 0 16,-12 3 1-16,-14-3-1 15,-16 0 0-15,-17 3 0 16,-18-6 1-16,-24-2-1 16,-21-5 0-16,-15-3 0 15,-18-3 1-15,-11-2 0 16,-13-3 1-16,-11-3-1 16,-6-2 1-16,-3 2 0 15,-7-10 0-15,-2-6-1 16,-3-4 1-16,3-17-1 15,-6-8 0-15,-3-7 0 16,0-6 0-16,6-3-1 16,-4-7 0-16,4-16 0 15,0-1 1-15,3-4-1 16,3-12 0-16,3-9 0 0,-7-9 0 16,4 3 1-16,-3-13 0 15,-3-3-1-15,0 5 1 16,-3 0 0-16,-3 1 1 15,-3 12-1-15,-1 9 1 16,-2 26-2-16,0 8 1 16,0 8-1-16,-3 15 0 15,-3 6 0-15,0 6 0 16,0 4-1-16,-3 6 0 16,0 8-1-16,-3 0 1 0,0 5 0 15,-5 3 0-15,-1-3 0 16,-6 0 0-16,-9 0 0 15,-9-2 1-15,1 4-1 16,-10-2 1-16,-15-2-1 16,-5 5 0-16,-24 5 0 15,-10 0 1-15,-14 3-1 16,-24-1 1-16,-23 1-1 16,-19 0 1-16,-26-1-1 15,-22 1 1-15,-32 2-1 16,-20 3 1-16,-34 0-1 15,-23 6 1-15,-30 4-1 16,-30 6 0-16,-12 5 0 16,-6 3 0-16,24 0 0 15,12-11 0-15,30-2-1 16,15 2 1-16,17-2-3 16,1 7 1-16,17 9-4 15,-15 12 0-15</inkml:trace>
  <inkml:trace contextRef="#ctx0" brushRef="#br1" timeOffset="24162.3838">6684 11644 2 0,'-12'-2'1'0,"6"4"4"15,6-2 1-15,0 0-4 0,-3 6 1 16,-3-4 2-16,3 6 1 16,0 5-7-1,3 3 1-15,3 3 4 0,9-1 1 16,3 6-1-16,3 5 0 15,6 6-1-15,6-4 0 16,17 6 0-16,7 6 0 16,14-4 0-16,10-4 0 15,14-6-1-15,6-8 1 16,21-13-1-16,-3-11 1 16,3-10-2-16,9-13 1 15,-9-6-1-15,-29 8 1 0,35-31-2 16,-3-6 1-16,-6-13-1 15,-15 0 1-15,-12-6-1 16,-8 9 1-16,-19-9-1 16,-11-4 1-16,-18-4-1 15,-19 4 1-15,-20 4-1 16,-17 14 0-16,-22-3 0 16,-12 6 0-16,-14 2-1 15,-3 3 1-15,-10 0-1 16,-2 7 1-16,-9 12-1 15,-4 7 1-15,1 8-1 16,-3 3 1-16,0 8-1 16,-3 5 0-16,2 5 0 15,1 11 0-15,6 5-1 16,0 11 1-16,2 11-1 16,10 10 1-16,9 5 0 15,2 13 0-15,7 19 0 0,2 8 1 16,10-5 0-16,8 2 0 15,6 3 0-15,7 5 0 16,5-2 0-16,6-14 1 16,9 1-1-16,12-6 0 15,12 0 0-15,27 3 0 16,17-11-2-16,28-3 1 16,38-7-8-16,26 2 1 15</inkml:trace>
  <inkml:trace contextRef="#ctx0" brushRef="#br1" timeOffset="24677.986">23052 12343 13 0,'-6'-21'6'0,"-6"2"-8"16,9 14 7-16,-3 0-10 16,-5-3 1-16,-7 0-1 15,-3-3 0-15</inkml:trace>
  <inkml:trace contextRef="#ctx0" brushRef="#br1" timeOffset="25453.4838">21882 11795 20 0,'-8'-3'10'0,"8"14"-15"16,0-3 23-16,0 3-18 15,0 4 1-15,0 4-1 16,0-1 1-16,2 14-1 15,7 5 0-15,9 3 1 0,9 5 1 16,9 5-1-16,11-10 0 16,16 2 1-16,8 3 0 15,16-2 1-15,11-4 0 16,15 6-1-16,6-10 0 16,0-6 0-16,12-5 1 15,3-9-2-15,3-12 1 16,9-11-2-16,0-5 1 15,-6-16-1-15,-1-3 0 0,-5-16 0 16,-9-12 0-16,-14-15-1 16,-10-4 1-16,-21-3 0 15,-17-3 0-15,-16-12 0 16,-11-4 0-16,-15 6 0 16,-9-1 1-16,-12-1-1 15,-9-7 0-15,-15 4-1 16,-6 13 1-16,-11-3-1 15,-13 0 1-15,-14 5-1 16,-4 3 1-16,-8 3 0 16,-4 7 0-16,-8 9-1 15,0 12 1-15,-9 4-1 16,-4 10 0-16,-8 13 0 16,-6 8 0-16,0 8 1 15,-9 5 0-15,3 14 0 16,-9 10 0-16,12 8 0 15,0 14 1-15,12 10 0 0,-3 2 1 16,12-5-1-16,8 1 0 16,7 4 0-16,0 9 1 15,8 4-1-15,10 7 0 16,11 4-1-16,13-8 1 16,20 6-1-16,15 5 1 15,27 8-2-15,29-3 0 16,31 6-4-16,29-6 1 15,30 3-6-15,9 0 1 0</inkml:trace>
  <inkml:trace contextRef="#ctx0" brushRef="#br1" timeOffset="27799.3672">11646 11091 10 0,'-6'-8'5'0,"9"-5"-3"16,-3 13 5-16,0 3-5 15,0-1 0-15,0-2 3 16,0 3 1-16,0 0-6 15,0-3 1-15,0 2 5 16,0-2 0-16,0 0 0 16,6-5 0-16,0-8-2 0,0-3 0 15,0-5-1-15,6-3 0 16,0-2-2-16,0-1 1 16,0 1-2-16,2-3 0 15,1-1 0-15,-3 4 0 16,0 0 0-16,-3-1 1 15,0 6-2-15,0 5 1 0,-3 3-1 16,0 2 0-16,-6 3 0 16,6 3 1-1,-6 21-1 1,0 8 1-16,0-1 0 31,0 12 0-31,3 2 1 0,-3 13 0 16,6 3 0-16,-6 3 0 15,0 2-1-15,3-5 1 16,0-8 0-16,-3-6 1 0,0-1-1 16,3-4 0-16,-3-2-1 15,3-9 1-15,0-4-2 16,0-6 0-16,-3-2-4 16,2-6 0-16,1-2-6 15,-3-3 0-15</inkml:trace>
  <inkml:trace contextRef="#ctx0" brushRef="#br1" timeOffset="29318.7994">13274 10880 5 0,'-3'-6'2'0,"9"-2"6"0,-6 8-10 0,0 0 3 16,0 0 0-16,0 0 1 15,0 0 0-15,0 0-1 16,0 0 0-16,-3 3 2 16,0 2 1-16,0 3-1 15,-3 3 0-15,3 2-1 16,-3 3 1-16,-3 3-2 16,1 2 0-16,-1 5 0 15,0 3 0-15,0 3 0 16,3-6 0-16,0 4 0 15,0 1 0-15,3-7-1 16,3 3 1-16,3-1-1 16,3-7 1-16,3-1-1 15,0 1 0-15,0-1 0 16,0-5 1-16,-1 1-1 16,4-4 1-16,0-2 0 0,3-5 0 15,3-3 0-15,6-3 0 16,3-2 0-16,-1 2 0 15,-2-5-1-15,0 0 1 16,-3-5 0-16,-3-3 1 16,0-2-2-16,-4-1 1 15,1-2-1-15,0 0 1 16,-6-6-1-16,-3 4 1 16,0-1-1-16,-6-3 0 0,-6 3 0 15,3 1 0-15,-3-4 1 16,0 1 0-16,-3-1-2 15,-3 3 1-15,-5 1-1 16,-1 7 0-16,-3 0 0 16,-3 3 1-16,0-1-1 15,-3 4 0-15,-2 2 0 16,-4 3 1-16,0-3-1 16,3 5 0-16,1 0-1 15,5 6 0-15,3 0-5 16,6 2 0-16</inkml:trace>
  <inkml:trace contextRef="#ctx0" brushRef="#br1" timeOffset="31466.5591">13905 10866 10 0,'-6'-10'5'0,"12"5"-1"0,-3 2 1 16,3 3-2-16,0 0 1 15,3-3 1-15,0-5 1 16,3 3-7-16,6 0 0 16,6-3 4-16,2 0 1 15,7 3-2-15,0-1 0 16,-3 4-2-16,-4 2 1 15,-2 5-2-15,-3 3 1 0,-6-3-1 16,-6 6 1-16,-3-1 0 16,-6 4 0-16,-6 1 0 15,-3-1 1-15,-9-1-1 16,-6-3 1-16,-6 1-1 0,4-3 1 16,2-3-1-16,0 1 1 15,3-4-1-15,3 1 0 16,4-3 0-16,2 0 1 15,3 0-1-15,3 0 0 16,3 0 0-16,3 0 0 16,6 0-1-16,3 0 1 15,3 3-1-15,5-1 1 16,4 3-1-16,3 3 1 0,0 6-1 16,-3 2 1-16,0 5-1 15,-4 0 1-15,-5 8-1 16,0 0 1-16,-6-3-1 15,-3 4 1-15,-6-7 0 16,-3 1 1-16,-6-3-1 16,-6 1 1-16,-2-7-1 15,-4-1 1-15,3-4 0 16,0-2 0-16,0 0-1 16,0-3 1-16,7-5-3 15,-1 0 1-15,-3-5-4 16,6-8 1-16,0 0-3 15,0-1 1-15</inkml:trace>
  <inkml:trace contextRef="#ctx0" brushRef="#br1" timeOffset="32158.6141">14718 10665 6 0,'0'3'3'0,"3"0"2"31,0-1 0-31,0 4-4 16,-3 2 1-16,0 5 2 15,-3 5 0-15,-3 3-4 16,0 1 0-16,-3 1 3 0,0-1 1 15,0 1-1-15,0 4 1 16,3-1-2-16,0 3 0 16,0 1 0-16,3 1 0 15,0 4-1-15,3 2 0 16,3-6-1-16,0 1 1 16,3-3-1-16,6 3 1 15,0-8-1-15,6 2 1 0,0-7 0 16,3-3 0-16,2-6 0 15,1 1 0-15,3-8 1 16,-6-1 0-16,0-7-2 16,-6-6 0-16,-1 1 0 15,-2-3 0-15,-6-3-1 16,0 0 0-16,-6-3-1 16,0 1 0-16,-6-1 1 15,0 3 1-15,-3-2-1 16,-2 7 1-16,-7 3-1 15,0 0 0-15,-3 6 1 16,-3 2 0-16,3 2-1 16,1 4 0-16,-1 2 0 15,3 5 0-15,3 3-3 16,-3 0 0-16,0-1-3 16,-3 9 1-16</inkml:trace>
  <inkml:trace contextRef="#ctx0" brushRef="#br1" timeOffset="35910.0706">16891 11009 8 0,'0'-10'4'0,"6"-3"1"0,-3 7 5 0,-3-2-7 15,0-2 0-15,-3 2 1 16,0-3 0-16,-3 1-6 16,0 2 1-16,-6 0 3 15,0 0 0-15,0 2-2 16,0 1 0-16,0 0 0 15,0 2 1-15,-2 1-1 16,2 2 1-16,-3 2-1 16,3 1 1-16,0 5-1 15,0 2 1-15,3 4-1 16,3-4 1-16,3 1-1 16,3-1 0-16,3 4 0 15,3-1 1-15,3-3-1 16,3-2 1-16,0-2 0 15,3-1 0-15,6-5 0 16,-1 0 0-16,1-5-1 16,-3-1 1-16,0-2-1 0,-3 1 1 15,0-1-1-15,-6 0 0 16,-3 0 0-16,2 0 1 16,1 2-1-16,-6 1 0 15,0 3 0-15,-3 2 0 16,0 0 0-16,0 0 0 15,0 2 0-15,-3 6 1 16,0 0-1-16,0 3 0 16,-3 5 2-16,4-1 0 0,-1 7-1 15,0 1 1-15,0 1 0 16,0 3 0-16,3-1 0 16,0 1 0-16,0-4-1 15,3 4 1-15,0-3-1 16,0-8 0-16,0-1 0 15,5-1 0-15,-5-4-1 16,0 1 1-16,-3-3 0 16,3-3 0-16,0-2-3 15,-3-3 1-15,0 2-4 16,0-2 0-16,0-5-5 16,3-3 0-16</inkml:trace>
  <inkml:trace contextRef="#ctx0" brushRef="#br1" timeOffset="36649.1803">17525 10999 11 0,'-15'-3'5'0,"6"-5"4"16,9 8-1-16,-3-2-6 15,3-4 1-15,0 1 0 16,0 0 1-16,3-1-5 15,0-2 1-15,3 0 2 16,6 1 1-16,3-1-2 16,3 0 0-16,5 0 0 15,1 2 0-15,-3 4-2 0,0 2 1 16,-3 2-1-16,-3 6 1 16,-4 3-1-16,1 2 1 15,-6 3 0-15,-3 5 0 16,-3 0 0-16,-3 3 1 15,-3 0 0-15,-3-5 1 16,1-1 0-16,-4-2 0 16,-3-6 0-16,0 1 0 15,0-3 0-15,3-3 0 0,3 1-1 16,0-1 1-16,3-2-2 16,6-3 0-16,0 0-1 15,6 0 1-15,3 0-2 16,3 0 1-16,0 2-1 15,0-2 0-15,0 5 0 16,0 1 1-16,-3 7 0 16,0 3 0-16,-1 2 0 15,1-2 1-15,0 3 0 16,-3-6 0-16,0 3 0 16,0 2 0-16,-6-2 0 15,0 0 0-15,-3-3 1 16,-3-2 0-16,-6 0-1 15,-3-4 1-15,-5-1-2 16,-4-6 1-16,-3-3-3 16,0-2 1-16,0-3-4 15,7-3 1-15,-1 3-2 16,6-2 0-16</inkml:trace>
  <inkml:trace contextRef="#ctx0" brushRef="#br1" timeOffset="37230.8298">18171 11012 23 0,'6'-19'11'0,"3"6"-11"15,-3 5 21-15,2-2-20 16,1-4 1-16,3 1 1 16,-3-3 1-16,0 0-5 15,3 1 1-15,-3-4 2 0,-3 1 0 16,0 2-1 0,-3 2 0-16,-3 4-2 15,3 5 0-15,-3-6 0 16,-3 11 0-16,0 0 0 15,-3 11 1-15,0-3 0 0,0 5 0 16,0 5 1-16,0 6 1 16,3 5-1-16,3 6 1 15,0 2-1-15,3 0 1 16,0 5-1-16,0-5 0 16,3-3-1-16,0-2 1 15,-3-3 0-15,3-8 0 0,-3-5-4 16,0 0 1-16,-3-3-7 15,0-2 0-15,-9-6-1 16,0-7 1-16</inkml:trace>
  <inkml:trace contextRef="#ctx0" brushRef="#br1" timeOffset="38636.5282">20421 10919 12 0,'0'-2'6'0,"15"2"-2"15,-15 0 7-15,6-3-9 16,-6 3 1-16,0 0 2 15,0 0 0-15,0 0-6 0,0 0 1 16,3 0 4-16,-3 0 0 16,3 0-2-16,0-3 0 15,3 1-1-15,0-1 1 16,0 0-2-16,0 1 0 16,-1-3 0-16,4 2 0 15,6 0 0-15,3 1 0 16,3-1-1-16,0 0 1 15,0 3-1-15,0 3 1 0,-4 0-1 16,1 2 1-16,-3 3-1 16,-3 2 1-16,0 1 0 15,-3 2 0-15,-6 0-1 16,-3 1 1-16,-3 4 0 16,-3-2 1-16,-6 3 0 15,-9-1 1-15,0-5-1 16,0 1 0-16,1-1 0 15,2-5 1-15,3 0-2 16,3-3 1-16,3 0-1 16,0 1 0-16,3-1 0 15,0-3 0-15,3 1 0 16,3-3 1-16,0 3-1 16,9-1 0-16,0-2 0 15,3 3 0-15,0-3 0 16,3 0 0-16,0 3 0 15,0-1 0-15,2 4-1 16,-2 2 1-16,3 5-2 16,0 0 1-16,3 3 0 0,0 5 1 15,-3 3-1-15,-1-6 0 16,-5 4 0-16,-6 1 1 16,-6-1 0-16,-3-1 1 15,-6-3-1-15,-8 1 1 16,-1-3 0-16,-6-6 1 15,-3-2-1-15,-3-3 1 16,4-5-3-16,2-5 1 16,0-5-4-16,0-4 1 0,0 1-6 15,0 3 1-15</inkml:trace>
  <inkml:trace contextRef="#ctx0" brushRef="#br1" timeOffset="41723.6573">5735 4628 7 0,'-30'15'3'0,"33"1"-4"0,-3-10 4 16,6-1-2-16,0 11 1 15,6-3 0-15,5 8 0 16,4 8-3-16,0 3 0 16,3 10 2-16,6 9 0 0,2 4-1 15,7 6 1-15,6-8-1 16,8 0 1-16,10-3 1 15,2-2 0-15,16-6 0 16,8 6 1-16,18-11-1 16,0-8 1-16,9-8-1 15,12-5 1-15,-3-13-2 16,6-9 1-16,9-4-1 16,-3-9 1-16,3-10 0 15,6 0 0-15,-3-11-1 16,-9-15 1-16,-6-14 0 15,-6 0 1-15,-9-8-1 16,-12-2 1-16,-15-6-1 16,-2-13 1-1,-19 3-1-15,-11 11 1 16,-15-9-2-16,-16 3 1 16,-14-5-1-16,-15-1 1 0,-9 14-1 15,-17 8 0-15,-13-5-1 16,-11 2 0-16,-19 3-1 15,1 3 1-15,-22 10-1 16,-8 8 0-16,-9 13-1 16,-24 3 1-16,-3 11 0 15,-3 10 0-15,-11 13-1 16,-4 11 0-16,0 21 0 16,3 6 0-16,4 18 0 15,8 2 1-15,-3 11-2 16,12 19 1-16,6 10-1 15,15 8 0-15,12 11-4 0,14 26 0 16</inkml:trace>
  <inkml:trace contextRef="#ctx0" brushRef="#br1" timeOffset="43262.2967">22124 4289 13 0,'0'-5'6'0,"3"2"0"0,-3 3 7 16,0 0-13-16,0 0 0 15,0 0 1-15,5 3 1 16,-2-1-1-16,3 4 0 16,0 1 1-16,3 7 0 15,0 4 0-15,3 1 1 16,0 5-2-16,0 5 1 16,3 0-1-16,-3 3 1 15,0 2-2-15,0-5 1 16,-4-5-1-16,-2-3 1 0,0-2-1 15,0-4 0-15,-3-4-2 16,0-6 1-16,0 3-3 16,-3-2 1-16,0-4-5 15,0-2 1-15</inkml:trace>
  <inkml:trace contextRef="#ctx0" brushRef="#br1" timeOffset="43541.8849">22323 4339 7 0,'-18'19'3'0,"-18"20"4"16,27-31-1-16,-2 6-6 15,-4 7 1-15,0 3 2 16,-3 5 0-16,3-3-4 0,-3-2 1 31,9 2 0-31,0-2 0 16,6-5-3-16,3-6 0 16</inkml:trace>
  <inkml:trace contextRef="#ctx0" brushRef="#br1" timeOffset="43859.8221">22606 4215 10 0,'-15'29'5'0,"0"5"-2"15,12-20 6-15,0 7-7 0,0 8 0 16,0 11 0-16,0 2 1 16,0-5-4-16,0 5 0 15,0-5 2-15,3-2 1 16,0-4-1-16,0-7 0 15,0-8-4-15,0-3 0 16,0-5-2-16,6-8 1 16</inkml:trace>
  <inkml:trace contextRef="#ctx0" brushRef="#br1" timeOffset="44329.9461">22790 4294 9 0,'-15'11'4'0,"1"23"-2"16,14-23 4-16,-3 2-6 15,0-2 0-15,0 10 1 16,3-3 1-16,0 6-2 15,0-3 1-15,3 3 1 16,3 0 0-16,-1-3 0 0,4-5 1 16,6 2-1-16,3-4 0 15,6-6-1-15,6-8 1 16,-3-3-1-16,-1-10 0 16,-2-6 0-16,0-5 0 15,-3-2-1-15,0-8 0 16,-4-1 0-16,-2 3 1 15,-6 1-1-15,-3-1 0 16,-6 3-1-16,-6 5 1 0,-3 0-1 16,-6 11 0-16,-11 0-1 15,-10 5 1-15,0 8 0 16,1 0 0-16,-1 0 0 16,0 5 0-16,6 0 0 15,7-2 1-15,-1 5-4 16,15-5 0-16,6-3 0 15,6-6 0-15</inkml:trace>
  <inkml:trace contextRef="#ctx0" brushRef="#br1" timeOffset="44804.4615">22880 4053 20 0,'-6'-5'10'0,"3"5"-12"15,3-5 21-15,0 7-19 16,0-2 1-16,0 0 0 0,3-2 0 15,6-1-2-15,2-5 1 16,4 6 0-16,0-4 1 16,3 6-1-16,-3-2 0 15,-6-4-1-15,6 4 0 16,-3 2-2-16,-3 0 0 16,0-3-3-16,-3 3 0 15</inkml:trace>
  <inkml:trace contextRef="#ctx0" brushRef="#br1" timeOffset="45471.0969">23231 3969 11 0,'-3'-3'5'0,"0"-7"-3"15,3 10 6-15,0-6-6 16,3 1 1-16,0-3 0 16,-3 0 0-16,3 0-5 15,0 0 1-15,3 0 2 16,0-2 0-16,-3-1-1 16,12 1 0-16,-1 2-1 15,-2 2 1-15,3 1-1 16,0 2 1-16,-3 3-1 15,-3 3 0-15,6 5 1 16,-6 3 0-16,-6 2 0 16,-3 5 1-16,-3 3 0 0,-3 1 0 15,3 4 1-15,-6 0 0 16,3 1-1-16,-6-1 0 16,0-4-1-16,0-4 1 15,3-2 0-15,3-5 0 16,0-1-1-16,0 1 1 15,3-6-1-15,0 0 1 16,0 1-1-16,-2-1 1 0,5-5 0 16,0 3 0-16,0-3 0 15,8 0 0-15,1-3 0 16,6 3 1-16,3-3-1 16,3-2 0-16,-6 2-1 15,9-2 0-15,-6 0-1 16,-1 2 0-16,-2 3-3 15,-6 0 1-15,0-3-4 16,0 1 0-16</inkml:trace>
  <inkml:trace contextRef="#ctx0" brushRef="#br1" timeOffset="46254.0428">23484 3879 7 0,'-6'2'3'0,"0"1"2"0,6-3-1 0,0 0-3 15,0 0 1-15,0 0 2 16,0 0 1-16,0 0-5 0,0 0 0 16,0 0 3-16,0 0 1 15,0 0-1-15,0 0 1 16,3-5-2-16,3 0 0 16,0-3-2-16,3 0 1 15,6 0-1-15,0 0 0 16,-4 2-1-16,7 4 0 15,-3 2 0-15,-6 5 1 16,0 3-1-16,0-3 1 16,-3 6 0-16,-6 2 0 0,0 0 0 15,0 1 1-15,-6-4 0 16,3-2 0-16,-3 3 0 16,-3-1 0-16,0-2-1 15,0 0 1-15,0 3-1 16,3-6 1-16,-3-2-1 15,9 2 1-15,-3 3-1 16,0-5 0-16,3-3-1 16,0 0 1-16,0 2 0 15,0-2 0-15,0 0-1 16,0 0 1-16,6 0-1 16,0 0 1-16,-3 0 0 15,9 0 0-15,-3 3-1 16,3 2 1-16,-3 6-1 15,6-3 1-15,0 2-1 16,-3 3 1-16,3 1-1 0,-6-1 1 16,-1 3 0-16,-2 0 0 15,-3 0 0-15,-3 2 1 16,0 1-1-16,0-4 1 31,-3-1 0-31,0-1 0 16,-3-2 0-16,-5-6 0 0,2-5 0 15,-6-3 1-15,0 1-3 16,0-9 1-16,-3 3-5 16,3 0 0-16,0 0-2 15,6-2 0-15</inkml:trace>
  <inkml:trace contextRef="#ctx0" brushRef="#br1" timeOffset="49499.4528">19781 13645 10 0,'6'-16'5'0,"12"-11"-4"15,-12 22 5-15,0 2-4 16,0-2 1-16,-3 0 2 16,-3 5 0-16,0 0-6 15,0 0 0-15,0-3 4 16,-3 3 1-16,0 3-2 0,3-1 0 16,-3 6-1-16,0 0 0 15,0 0 0-15,3 5 0 16,0 9-1-16,-3 7 1 15,0 10-1-15,-3 17 1 16,0 15-1-16,-3-7 1 16,-3 10-1-16,-3 19 1 15,0 7-1-15,3-5 1 0,3 6-1 16,6 10 1-16,3 11-1 16,3-11 1-16,3 8-1 15,0 8 1-15,3 8-1 16,-3-13 1-16,-3 10 0 15,0 8 0-15,-3-5 0 16,-3-3 1-16,-3 14 0 16,-3-17 0-16,-3 4-1 15,4-17 1-15,5 11-1 16,0-13 0-16,11-8-1 16,-2-11 1-16,3-10-1 15,3 7 1-15,0-10-1 16,0-8 0-16,-3 0 0 15,-3-13 1-15,-6-13-4 16,0-6 0-16,-3-5-5 16,0-5 1-16,-3-3-3 15,-3-13 1-15</inkml:trace>
  <inkml:trace contextRef="#ctx0" brushRef="#br1" timeOffset="50640.1355">19522 13650 16 0,'-3'-5'8'0,"9"7"-9"15,-3-4 13-15,3 2-12 16,6-3 0-16,12 0 0 15,8 3 0-15,4 0 0 16,6-2 0-16,5-1 0 16,1 0 0-16,0 3-3 15,-7-2 0-15,-5-1-1 16,-9 3 0-16</inkml:trace>
  <inkml:trace contextRef="#ctx0" brushRef="#br1" timeOffset="51059.7578">20338 13383 12 0,'-36'29'6'0,"6"29"-4"16,27-42 10-16,0 8-11 15,3 5 0-15,3-3 1 16,6-2 1-16,9 0-3 16,12 0 0-16,5-3 2 15,4 0 0-15,15-5 0 0,-1-8 1 16,1-6-1-16,2-7 0 15,1-5 0-15,-6 2 0 16,-4-8-1-16,-14-3 0 16,-9-7-1-16,-12-6 1 0,-15-8-2 15,-15-5 0-15,-9 8-1 16,-6 3 0-16,-14 5-2 16,-1 0 1-16,-3 2-4 15,-2 6 0-15</inkml:trace>
  <inkml:trace contextRef="#ctx0" brushRef="#br1" timeOffset="51748.4076">19201 15767 10 0,'-12'-8'5'0,"15"2"5"16,-3 6 3-16,0-5-11 0,6 2 0 16,3-2 0-16,5-3 1 15,7 3-4-15,9 2 0 16,9 3 2-16,5 3 0 15,4-3-1-15,3 8 1 16,2-3-5-16,-2-2 0 0,-10 2-2 16,-14-5 1-16</inkml:trace>
  <inkml:trace contextRef="#ctx0" brushRef="#br1" timeOffset="52128.9701">20114 15677 13 0,'-6'-6'6'0,"15"6"2"16,-6 0 8-16,9-2-14 15,3-1 0-15,0-2 0 16,3-1 1-16,6 4-4 15,2-1 0-15,-2 3 1 16,0 3 1-16,-3-1-6 0,0 4 1 16,-6-1-3-16,0-2 1 15</inkml:trace>
  <inkml:trace contextRef="#ctx0" brushRef="#br1" timeOffset="52691.4592">20748 15610 18 0,'-6'-2'9'0,"0"-6"-6"15,6 3 15-15,0-1-18 16,0 1 0-16,0 2 0 16,0-2 0-16,0 0 0 15,6-1 0-15,0-1-1 16,6 1 1-16,3 1-1 16,3-3 1-16,6 8-1 15,0 0 1-15,-1 0-1 16,1 0 1-16,-3 5-1 15,-3 3 1-15,0 5-1 16,-6 1 1-16,0 2-1 0,-9-1 1 16,-3 4-1-16,-3-3 1 15,-3 0 0-15,-3 0 1 16,-3 2-1-16,-3-2 0 16,0-5 0-16,0 2 1 15,0 0-1-15,0-2 0 16,1-1 0-16,2-2 0 15,3 0 0-15,3 0 0 16,0-3 0-16,6 3 0 0,3 3 0 16,6-6 1-16,3-2 0 15,5-3 0-15,4 8 0 16,3-8 1-16,9 0-1 16,0 0 0-16,-1 0-3 15,-2-3 0-15,-3-2-4 16,0-1 0-16</inkml:trace>
  <inkml:trace contextRef="#ctx0" brushRef="#br1" timeOffset="53267.1337">21299 15595 9 0,'-18'-6'4'0,"3"1"3"15,12 2 1-15,0 1-6 16,0-1 1-16,3 3 0 16,3-5 1-16,0 2-5 15,6-2 0-15,3-3 3 0,3 5 0 16,3 1-1-16,0-1 0 15,0 3-1-15,-1 0 1 16,1 5-1-16,-3 1 0 16,-3 4 0-16,-3 1 0 15,-3-1 0-15,-3 3 0 16,-3 1 0-16,0-4 0 16,-3 1 0-16,-6-3 1 0,0-3-1 15,-3 0 0 1,0 1 0-16,0-1 1 0,4 0-1 15,2-2 1-15,3 0-1 16,0-1 0-16,6-2-1 16,3 0 1-16,2 3-1 15,1-3 1-15,3 5-1 16,3 0 0-16,0 3 0 16,3 3 0-16,0 0-1 15,-3 2 1-15,0 5-1 16,-4-2 1-16,1 3 0 15,-3-6 1-15,-6 3 0 16,-3 0 0-16,-9 0 0 16,-9-3 1-16,-2-3 0 15,-10 1 0-15,-3-3-6 16,-3 2 1-16</inkml:trace>
  <inkml:trace contextRef="#ctx0" brushRef="#br1" timeOffset="54182.936">19367 16473 7 0,'-3'5'3'0,"0"-10"2"0,3 5-1 0,0 0-3 0,0 0 0 16,0 0 3-16,3 0 0 16,3 0-4-16,0 0 1 15,3 0 3-15,3 0 0 16,6 0 0-16,6 0 0 16,5 0-2-16,4 0 1 15,9 0-2-15,3 0 1 16,-1-3-1-16,1 3 0 15,-1 0-1-15,-2-5 1 0,-3 5-1 16,-6-3 1-16,-7 1-1 16,-8 2 1-16,0 0-1 15,-12 2 0-15,-9-2 1 16,-6 0 1-16,-12-2-1 16,-3 2 0-16,-8 2-1 15,-7 1 1-15,-6-3 0 16,1 0 0-16,-1 0-1 15,0 0 0-15,1 0 0 16,5 0 1-16,6 0-1 16,4 0 0-16,8 0-2 15,9 0 0-15,9-3-1 16,0 3 1-16,18-2-5 16,6 2 1-16,2 2-2 15,4 1 0-15</inkml:trace>
  <inkml:trace contextRef="#ctx0" brushRef="#br1" timeOffset="54619.4561">19474 15759 17 0,'12'-8'8'0,"57"2"-4"16,-42 4 14-16,8-6-18 15,-2 5 0-15,3 3-2 16,-1 3 0-16,1 2-3 16,-3 3 1-16</inkml:trace>
  <inkml:trace contextRef="#ctx0" brushRef="#br1" timeOffset="55116.1102">20094 16600 17 0,'-6'-8'8'0,"23"5"-4"16,-8 1 10-16,3-1-14 15,3-2 1-15,3 5-1 16,3-3 1-16,3-2-1 15,2 5 0-15,1 0-3 0,0 5 0 16,3-5-2-16,-3 0 0 16</inkml:trace>
  <inkml:trace contextRef="#ctx0" brushRef="#br1" timeOffset="55639.0563">20674 16518 19 0,'-6'0'9'0,"-3"-11"-6"15,12 6 16-15,-3 0-18 16,3-3 0-16,3 0 0 15,3 8 0-15,3-8-2 16,3 0 0-16,6 5 1 16,5-5 1-16,-2 3-2 0,-3 5 0 15,0 3 0-15,0-1 1 16,-3-2 0-16,-4 6 0 16,-2-1-1-16,-3 8 1 15,-6 3 0-15,-6 0 1 16,-3 5-1-16,-6 0 1 15,-3-2-1-15,-5-1 1 16,-4 1 0-16,0 2 0 0,3-2 0 16,3-6 0-16,3 0 0 15,1-5 1-15,5 0 0 16,0 0 0-16,6-3-1 16,3-5 1-16,6-5-1 15,6 2 0-15,11-2-1 16,4 0 0-16,6-3 0 15,-3 8 0-15,-4-8-2 16,1 8 1-16,-3 0-6 16,-3 5 1-16,3-5-2 15,-3 0 0-15</inkml:trace>
  <inkml:trace contextRef="#ctx0" brushRef="#br1" timeOffset="55996.3179">21296 16420 18 0,'0'-16'9'0,"0"24"-9"16,0-8 14-16,-3 5-13 16,-3 3 0-16,-6-5 1 0,-3 8 1 15,0-1-3-15,-2 3 0 16,2 3 2-16,0 0 1 15,6-3-1-15,-3-2 1 16,6 2-1-16,0-5 1 0,3 0 0 16,6-5 0-16,6-3-1 15,9-3 0-15,3-2-1 16,6-3 1-16,5 5-2 16,1-2 1-16,0 2-1 15,-3-2 0-15,-1 5-1 16,-2 0 0-16,-3 0-4 15,-3 0 0-15,-3 0-4 16,-7 0 0-16,-2 0-1 16,-9 0 1-16</inkml:trace>
  <inkml:trace contextRef="#ctx0" brushRef="#br1" timeOffset="56291.993">21353 16335 13 0,'3'-16'6'0,"11"11"0"16,-8 3 10-16,-3 2-15 0,-3 0 1 16,3 7 0-1,-3 4 1-15,-3 13-3 16,-6-6 0-16,-2 9 3 0,-4 2 1 15,0 8 0-15,0-3 0 16,0-2 0-16,3-3 0 16,3-2-1-16,3-6 0 15,0 3-2-15,0-6 1 16,3-7-6-16,0 5 0 0,3 2-6 16,3-13 0-16</inkml:trace>
  <inkml:trace contextRef="#ctx0" brushRef="#br1" timeOffset="64593.5065">22362 2945 5 0,'-9'-8'2'0,"6"0"2"15,3 3 3-15,-3 2-6 16,3-5 0-16,0 8 3 15,0 0 1-15,0 0-4 16,0 0 0-16,0 11 3 16,0 5 1-16,3 18-1 15,3 14 0-15,0 2-1 0,9 3 0 16,-1-8-3-16,10-6 1 16,6-2-2-16,-3-7 1 15,3-9-5-15,2-5 1 31,1-8-3-31,-3-3 0 0</inkml:trace>
  <inkml:trace contextRef="#ctx0" brushRef="#br1" timeOffset="66661.6436">22710 3175 12 0,'0'-3'6'0,"6"6"2"15,-6-3 6-15,0 0-12 16,3-5 0-16,0-3 2 16,0-3 0-1,3-13-5-15,3-2 1 0,0-11 2 16,-3-8 1-16,0 0-2 16,-3-13 1-16,-3 2-2 15,0 1 1-15,-3 2-1 16,-3 5 0-16,0 11 0 15,-3 11 0-15,0 7 1 16,-3 3 1-16,0 16-2 16,3 8 0-16,0 13 0 15,9 16 0-15,-3 0-1 16,6 0 1-16,3 0-2 16,6 3 1-16,3-3 0 15,3-5 0-15,6-3 0 16,-1495-10 0-16,3001-1 1 15,-1494-7 0-15,-12-6 0 16,2-5 0-16,-5-13-1 16,0-6 1-16,-6 1-1 15,0-14 0-15,-3 0-1 16,-6-2 1-16,0-1-1 0,-6 6 1 16,0 3 0-16,-3 7 1 15,0 9 1-15,0 7 0 16,-3 11 0-16,-3 5 0 15,3 11 0-15,-3 0 0 16,9-3-1-16,0 0 0 16,6-5 0-16,-3 0 1 15,3-3-1-15,-3-2 0 16,3-3 0-16,0-6 1 0,0-2 0 16,3-5 1-16,-3-8-1 15,-1-3 0-15,-2 0-1 16,3-8 1-16,-3 3-1 15,-3 5 1-15,0 0-1 16,0 6 0-16,0 2 0 16,0 5 0-16,0-5-1 15,0 0 1-15,0 8-1 16,0 3 0-16,3 2-1 16,3 3 1-16,0-5 0 15,0 5 0-15,3 0 0 16,3-6 0-16,0 1 1 0,3-6 1 15,0-5 0-15,6-2 0 16,-4-9-1-16,1-2 1 16,0-3-1-16,-3-5 0 15,-3 5-1-15,-3-10 0 16,0 2-1-16,-3 0 1 16,0 6 0-16,-3 7 0 15,-3 1 0-15,6 7 0 16,-6-2 0-16,3 5 1 0,-3 6 0 15,0 2 1-15,11 8-1 16,-5 2 1-16,3 1-1 16,0-1 0-16,6 3 0 15,3-5 0-15,6-8 1 16,0 0 0-16,-1-13-1 16,4 0 1-16,-3-3 0 15,0 6 0-15,-3-6 0 16,-3-8 1-16,-4-3-3 15,-5 4 1-15,0-7 0 16,0 7 0-16,-6-1-1 16,-3 8 1-16,0-3-1 15,-3 9 1-15,-6 2 0 16,0 11 0-16,3 4 0 16,-2 15 1-16,-4-6-1 15,3 13 0-15,0-8 0 16,3-3 0-16,0-2-1 15,3-3 1-15,0 1 0 0,3-6 0 16,3-6 0-16,3 4 0 16,3-12 0-16,3 4 1 15,0-6-1-15,-1-3 1 16,-2 1-1-16,0 4 0 16,3 4-1-16,-6-4 1 15,0 6-1-15,3 6 1 16,0 2-1-16,0 2 1 0,3 1-1 15,0-3 1-15,6 7 0 16,-1 1 0-16,-2 6 0 16,3-4 0-16,6 1 0 15,-6 2 0-15,-9 5 0 16,0-2 0-16,-9 2 0 16,-9-7 1-16,6 2-1 15,-6 0 0-15,-6-10 0 16,-9-3 0-16,6-3 0 15,1-10 0-15,-1-6 0 16,3-10 0-16,3-3 0 16,6-10 0-16,6 2-1 15,6-8 1-15,3-5 0 0,0-2 1 16,0 2-1-16,0 3 0 16,0 2 1-16,-4 5 0 15,-2-2 0-15,0 11 0 16,-3 5 0-16,0 5 0 15,0 8 0-15,-3-5 0 16,3 5-1-16,-3 3 1 16,3 2-1-16,-3 3 1 0,1 13-2 15,-4 3 1-15,6 8-1 16,0-3 1-16,0-3-1 16,0 1 0-16,6-3 0 15,-1 0 1-15,1-8 0 16,0-8 0-16,3 0 0 15,12-14 1-15,-6-4 0 16,0-9 0-16,0 4 1 16,3-6 0-16,-9-3-2 15,8 0 1-15,-5 3-1 16,0 5 0-16,-3 8-1 16,0 3 1-16,-3-3-1 15,3 8 0-15,0 3 0 16,0 5 1-16,0 3 0 15,0 7 0-15,0 1 0 16,0 2 0-16,-3-5 0 16,2 0 1-16,1 0-3 0,6-3 1 15,-3-10-5-15,3-6 1 16,6-2-2-16,0-3 0 16</inkml:trace>
  <inkml:trace contextRef="#ctx0" brushRef="#br1" timeOffset="66917.283">23898 1365 28 0,'-36'-18'14'0,"45"20"-24"16,-6 4 27-16,6 2-17 15,9 0 1-15,2 13 0 16,16 3 1-16,15 20-3 16,8 23 1-16,7 17 0 0,-10-2 1 15,-8 3-5-15,-12 5 0 16,-16 21-3-16,-14-13 1 16</inkml:trace>
  <inkml:trace contextRef="#ctx0" brushRef="#br1" timeOffset="78423.8496">2320 4670 8 0,'0'-3'4'0,"0"1"-1"0,3 4 5 15,-3 1-5-15,6 2 0 16,-6 3 2-16,0-5 0 15,0-1-7-15,0 6 1 16,0-2 4-16,3-1 0 16,0 0-1-16,0 3 0 15,-3-3-1-15,0-2 1 16,0 2 0-16,-3 6 0 16,-3 2 0-16,-3 3 0 15,-2 3 0-15,-7 2 1 16,0-3-2-16,-3 1 1 0,-3 2 0 15,3 0 0-15,-5 0-1 16,-4-5 1-16,-6-3-1 16,0-5 0-16,4-2 0 15,2-4 0-15,6-7-1 16,-3 0 1-16,6-3-1 16,7-5 0-16,-1 5-1 15,3 0 1-15,3-3 0 16,6-2 0-16,-6 0 0 15,6-3 0-15,3 0 0 16,-3 0 0-16,3 3 0 16,-3 0 0-16,0 2 0 15,0 0 1-15,0 6-2 16,0 0 1-16,0 2-1 16,-6 3 1-16,-6 5-1 15,3 3 1-15,0 6-1 0,1 1 1 16,-4-1-1-16,3-1 1 15,0-2 0 1,3-1 0-16,6 1 0 0,-6-3 1 16,3-3 0-16,3-2 0 15,0-3 0-15,0 0 0 16,3-3 0-16,-6-5 0 16,6-3-1-16,6-2 0 15,-6 0-1-15,3 0 1 16,3 2-1-16,0 1 1 15,3 2-1-15,0 5 0 16,0 3 0-16,0 5 0 0,6 3 0 16,3 0 1-16,-4 0 0 15,4-3 0-15,3-2 0 16,9 0 0-16,-6-3-8 16,2-3 1-16,1 0-2 15,-9-2 1-15</inkml:trace>
  <inkml:trace contextRef="#ctx0" brushRef="#br1" timeOffset="80555.2151">11703 3948 8 0,'6'-3'4'0,"-3"-5"-1"0,-3 8 4 15,0 0-6-15,0 0 0 16,0 0 1-16,-3 0 1 0,-3 5-3 31,0 6 0-31,-3 7 1 0,-3 6 1 0,0 5-1 16,0 3 1-16,-3 2-2 15,0 6 1-15,0-5-1 16,3 4 1-16,1 6-1 16,2-8 1-16,3 3-1 0,3-3 1 15,3 3-1 1,3-9 1-16,3-1-1 16,3-7 1-16,2 1-1 15,4-3 1-15,6-5-1 16,3-5 1-16,0-6 0 0,0-2 0 15,-1-1 0-15,1-10 0 16,0-5-1-16,0-5 1 16,-3-6-1-16,0-5 1 15,2-3-1-15,-2-2 1 16,-3 7-1-16,0-5 1 16,-3-7-1-16,-6-1 1 15,-3 0 0-15,-6 1 0 16,-3-1 0-16,-3-2 0 15,-3 7-1-15,-3 3 1 16,0 6-1-16,3 2 1 16,0 3-1-16,-6 8 0 0,-6 5-1 15,-5 5 0-15,-1 6 0 16,-3 10 0-16,0 14-2 16,4 4 0-16,2 4-4 15,3 4 0-15</inkml:trace>
  <inkml:trace contextRef="#ctx0" brushRef="#br1" timeOffset="82563.8358">13277 4064 12 0,'9'-11'6'0,"3"-10"3"15,-6 11 5-15,0-1-13 16,3-2 1-16,0 0 2 15,0-1 0-15,-3 1-4 16,0-3 1-16,-3 0 3 16,0 1 1-16,-3 1-2 15,-3 1 1-15,0 3-1 16,-3-1 0-16,0 3-2 16,-3 3 0-16,0 2-1 15,-3 3 0-15,0 3 0 16,-3 5 1-16,-3 2-2 0,-3 3 0 15,1 6 0-15,-4 2 1 16,0 0-1-16,3 0 0 16,6 6 0-16,0 2 0 15,1-3 0-15,2 1 1 16,6-1-1-16,0-2 0 16,3 0 1-16,3-3 0 15,6-5 0-15,0-3 1 16,0 1-1-16,3-7 1 0,5-1 0 15,-2-6 0-15,3-3 0 16,3-2 0-16,0-6-1 16,0-2 1-16,0-3-1 15,0 0 1-15,-1-2-1 16,1-1 0-16,-3-2 0 16,-3 5 1-16,0 6-1 15,-3 2 0-15,0 0-1 16,-3 2 1-16,0 1 0 15,-3 2 0-15,0 3-1 16,0 0 0-16,3 6 0 16,0 2 1-16,-1 2 0 15,-2 6 1-15,0 3-1 16,0 5 0-16,-3 5 0 16,-3 0 1-16,-3 5-1 15,1 8 1-15,-1-5-1 0,0 1 1 16,0-1-1-16,3 0 0 15,0-8 0-15,3-3 0 16,-3 1 0-16,3-12 0 16,0-1 1-16,0-4 0 15,0 1 0-15,0-6 0 16,0 0-3-16,0 1 1 16,0-4-3-16,0-2 1 15,0 0-4-15,3-5 0 16,0 2-3-16,3 1 0 15</inkml:trace>
  <inkml:trace contextRef="#ctx0" brushRef="#br1" timeOffset="83578.9449">14170 3926 9 0,'0'-8'4'0,"0"6"6"15,0 2 2-15,-3 0-11 0,0 0 1 16,3 0 0-16,-3 0 1 15,0 0-4-15,0 0 1 16,-6 5 1-16,-3-2 1 0,1 2-1 16,-1 6 1-16,0 2-1 15,-3 0 1-15,0 6-1 16,0 4 0-16,0 1 0 16,0 0 0-16,0 3-1 15,1 2 1-15,-1 0-1 16,-6 0 1-16,6-5-1 15,0-1 0-15,3 7 0 16,0-4 0-16,3-2 0 16,0 0 0-16,0-3 0 15,4 0 1-15,-1 0-1 16,3 3 1-16,3 2-1 16,0-4 1-16,6-4-1 15,-1 1 0-15,4-9 0 16,3 3 0-16,3-7-1 15,0-1 1-15,0-2-1 16,6-9 0-16,6-2 0 0,-4-2 1 16,-2-9 0-16,0 3 0 15,-3 1 0-15,0 1 0 16,-6 1 1-16,0-3 0 16,0 3-1-16,-7-3 1 15,1 0-1-15,-6 3 1 16,-3 0-1-16,0 2 0 0,0 1 0 15,-2 2 1-15,2 2-2 16,-3 4 1-16,0-1-1 16,-3 6 1-16,-3 2-1 15,-3 3 0-15,0 5 0 32,0 3 0-32,0 0 0 15,0 0 0-15,4 2-3 16,2 1 0-16,3-1-3 15,3-2 1-15</inkml:trace>
  <inkml:trace contextRef="#ctx0" brushRef="#br1" timeOffset="84732.6096">14652 4112 9 0,'-3'-3'4'0,"0"-5"2"0,3 5 2 15,-6 3-5 1,3-2 1-16,1-1 1 15,-4 3 1-15,3-3-7 16,-3-2 0-16,3 0 5 16,3-3 1-16,0-5-3 15,3 2 1-15,3 1-2 16,0-4 1-16,2 4-2 16,4-4 1-16,0 4-1 15,3-3 0-15,0 7-1 16,3-2 0-16,0 6 0 15,0-1 0-15,-1 3 0 0,1 5 1 0,-6 6-2 16,0 5 1-16,0 0 1 16,-6 2 0-16,-3 3 0 15,0 1 0-15,-6-4 0 16,0 3 1-16,-3 1-1 16,-6 1 1-16,0 1-1 15,-3-5 1 1,-2 2 0-16,2 0 0 15,-3 5-1-15,3-2 0 16,0 0 0-16,3-3 1 16,0-5-1-16,3-3 1 15,0-2 0-15,3 0 0 16,0-1 0-16,3-5 1 16,0 1-1-16,0-1 0 15,1 3 0-15,2-5 1 0,0-3-2 16,0 0 1-16,5 0 0 15,4 0 0-15,3-3 0 16,9 3 1-16,3 0-2 16,6-3 1-16,-1 3-1 15,-2 0 1-15,3-2-1 16,-9 2 1-16,-3 0-2 0,-3 2 1 16,-3-2 0-16,-1 0 1 0,-2 3-1 31,-3-6 1-31,-6 3-1 15,6 0 1-15,-6 0-4 16,0 0 0-16,0 0-7 16,-3 0 1-16</inkml:trace>
  <inkml:trace contextRef="#ctx0" brushRef="#br1" timeOffset="86024.6419">16879 4109 12 0,'0'0'6'0,"0"-5"-2"16,0 5 7-16,0 0-11 0,-3 2 1 15,0 4 0 1,-3 4 0-16,-3 3-1 0,-3 3 1 15,0 0 1-15,0 5 0 16,-6-2 0-16,1-3 1 16,-1 2 0-16,0-5 0 15,0 1-1-15,3-1 0 16,0 0-1-16,3-2 0 16,3-1-1-16,0-2 1 15,4 0-1-15,-1-2 0 16,3-4 0-16,0 1 1 15,3-1 0-15,0 1 0 0,3 0 0 16,3-1 0-16,2 1 0 16,4 0 1-16,0-1-1 15,3 1 0-15,3 0 0 16,0-1 0-16,3 1-1 16,3 0 1-16,2-1-1 15,1-2 0-15,-3 0 0 16,-6 0 0-16,-3 0-1 15,-3 3 1-15,2 0-3 16,-5-3 1 0,-3 2-7-1,0-2 0-15,-6 3 0 16,-6-3 1-16</inkml:trace>
  <inkml:trace contextRef="#ctx0" brushRef="#br1" timeOffset="86378.1291">16903 4159 9 0,'0'6'4'0,"12"-9"5"16,-9 6 4-16,-3-1-12 0,3 6 0 15,-6 3 1-15,0 5 1 16,-3-1-4 0,0 9 1-16,-6 5 1 0,0 6 1 15,3 4 0-15,-3 6 0 16,3 0 0-16,3 0 0 16,3 0-1-16,0-5 1 15,3-3-1-15,0-5 1 16,0-8-1-16,3-8 1 15,0-1-3-15,-3-1 1 16,0-6-5-16,6 0 0 16,-3-8-2-16,6-6 0 0</inkml:trace>
  <inkml:trace contextRef="#ctx0" brushRef="#br1" timeOffset="88094.8823">17453 4191 11 0,'-3'-5'5'0,"-3"5"6"16,6 0 5-16,0 0-14 15,0 0 1-15,0 0 1 16,0 0 0-16,0 0-4 16,0 0 0-16,0 0 3 15,6 0 1-15,3 0-1 0,3 2 0 16,6-2-1-16,6-5 1 15,3 5-2-15,-1-5 1 16,1-1-1-16,-3 6 0 16,-3 0-1-16,-3-2 0 15,-3 4-1-15,-1 1 1 16,-2 0-1-16,-3 2 1 16,-3 0-1-16,0 11 0 15,0-3 0-15,-6 3 1 16,0 5 0-16,0 3 0 15,0 0 0-15,0 0 0 0,0 5 0 16,0 0 0-16,0 0 0 16,-3 0 0-16,3 0 0 15,0-2 0-15,3-3 0 16,-3-3 0-16,0-3 0 16,0-2 0-16,0-2 0 15,3-4 0-15,-3-2-3 16,0-3 1-16,0 1-4 15,0-6 0-15,-3-6-3 16,3 6 0-16</inkml:trace>
  <inkml:trace contextRef="#ctx0" brushRef="#br1" timeOffset="88328.7168">17507 4495 13 0,'-3'-8'6'0,"3"6"6"15,0 2 6-15,0 0-15 16,3-6 0-16,3-2 2 16,6 1 0-16,6-1-7 15,8 0 1-15,4-3 2 16,0 3 0 0,3 0-4-16,5 0 0 15,1 3-4-15,0 0 1 16,-6 2-3-16,-1 0 1 15</inkml:trace>
  <inkml:trace contextRef="#ctx0" brushRef="#br1" timeOffset="88930.1055">18498 4149 18 0,'-9'-11'9'0,"-18"-5"-7"15,21 16 16-15,-3 0-17 16,-2 0 1-16,-1 3 1 0,0 0 1 16,-3-1-4-1,-3 6 0-15,0 3 2 0,-3 5 0 16,1 2-1-16,-1 1 0 15,6-4-1-15,0 1 0 16,6 3-1-16,3-6 1 16,6 0-1-16,3 1 1 15,6-4-1-15,3-5 1 16,3-2-1-16,-3-3 1 0,3-3 0 16,-4-2 0-16,1 0 0 15,0 0 0-15,0-1 0 16,-3 1 1-16,0 0 0 15,-3 2 1-15,0-2-1 16,0 5 0-16,-3 0-1 16,0 0 1-16,3 0-1 15,0 2 1-15,0 4-2 16,0 4 1-16,0 6 0 0,0 5 0 16,-1 3 0-16,1 8 1 15,0 2-1-15,0 1 1 16,-3-1 1-16,0 0 0 15,-3-4-1-15,3-4 0 16,-3-5 0-16,0-2 1 16,3-6-1-16,-3 0 0 15,0-2-2-15,3-3 0 16,0-8-6-16,3 0 1 16,3 0-4-16,-3-6 0 0</inkml:trace>
  <inkml:trace contextRef="#ctx0" brushRef="#br1" timeOffset="90030.9201">20445 4342 4 0,'0'2'2'0,"-3"-7"4"15,3 5-5-15,-3-2 0 16,0-1 1 0,0 0 1-16,0 1 1 15,-3-1-3-15,0 3 1 16,-3-3 3-16,3 3 0 0,-3 0 0 16,3 0 0-16,-3-2 1 15,3-1 0-15,0 0-2 16,3-2 1-16,0 0-2 15,6-3 1-15,3 3-2 16,6-1 0-16,6-2-3 16,3 0 1-16,-3 0-1 15,0 3 1-15,0 2-1 16,-1 3 0-16,1 3 0 16,-3 0 1-16,-3 2-1 15,0 3 0-15,-3 5 0 16,-6 3 1-16,-3 0 0 15,-6 3 1-15,-3-1 0 16,3 1 0-16,-3-4 0 16,-3 7 1-16,-3-7-1 15,0-1 1-15,1-4-1 16,2 1 0-16,3-6 0 0,3 0 0 16,0-2-2-16,3-3 1 15,0 0-1-15,3 0 0 16,6-3 0-16,3-2 0 15,3 3-1-15,0-1 1 16,-1-2 0-16,4 7 0 16,0-2 0-16,0 8 1 15,3-5-1-15,-3 5 0 16,0 8-1-16,-3-1 1 16,0 4 0-16,-1 2 0 0,-2-2 0 15,-6 2 1-15,0 0 0 16,-3 0 1-16,-6 0 1 15,-6-2 0-15,-5-3 0 16,-4-6 1-16,-3 1-1 16,-6-6 1-16,-3 3-3 15,-5-8 1-15,-1-8-8 16,6-2 0-16,4-4-3 16,-4-9 0-16</inkml:trace>
  <inkml:trace contextRef="#ctx0" brushRef="#br1" timeOffset="106990.9138">8434 2471 22 0,'-18'-21'11'0,"-20"10"-7"15,26 4 11-15,-12 1-14 16,-9 4 1-16,-2-4 3 15,-16 4 0-15,-9 2-6 0,-11-6 1 16,-15 4 2-16,-10 10 1 16,-11 2-1-16,-18 11 0 15,-9 1-2-15,-12 1 0 16,-5 6 0-16,-22 1 0 16,-6-7 0-16,-20-7 0 15,-3-5-1-15,-28-1 1 16,7-2 0-16,-18 0 0 15,6-8 0-15,-15 3 1 16,9 2-1-16,6-5 1 0,17 3 0 16,-2 0 1-16,9-3-1 15,14 2 0-15,4-10 0 16,11 8 0-16,7-8-1 16,2 0 0-16,6-5-1 15,-5 5 0-15,5 0-2 16,9 6 0-16,-5 4 0 15,8 1 0-15,12 5 1 16,0 2 1-16,12 1 1 16,12 2 1-16,6-2 0 15,15-3 0-15,5 2 1 16,1 6 0-16,6-5-2 16,2 7 0-16,10 9-2 15,-3 2 1-15,11 0-1 16,1 8 1-16,2 0-1 15,7 8 0-15,5 8 0 16,3 8 1-16,10 2 3 0,5 9 0 16,9 2 0-16,-3 16 0 15,12 16 0-15,-2 10 1 16,-1 6-1-16,6 21 0 16,0 2-2-16,3 3 1 15,3 3-1-15,3-16 0 16,3 0 0-16,9-11 0 15,0 1 0-15,0-19 0 16,-3-6 0-16,6-7 0 0,3-6 0 16,2-10 0-16,1-3 0 15,0-11 0-15,3-7-1 16,-3-6 1-16,0-2-1 16,6-16 1-16,-7-3-1 15,10-6 1-15,6-1-1 16,9-4 1-16,8 1-1 15,19-1 1-15,-1-2 0 16,12-3 0-16,13-2 0 16,8-3 1-16,9-6-1 15,9-2 0-15,12-2 0 16,3-6 0-16,9-3-1 16,9 3 1-16,-9 0 0 15,8-5 0-15,7-3-1 16,6 3 1-16,0 0 0 15,8 5 0-15,-11 0-2 16,3 5 1-16,-1 3 0 16,-2 6 0-16,0 4-1 0,3-2 1 15,-1 0-1-15,10 0 1 16,-12-5 0-16,5-9 1 16,16-2 0-16,-21-7 0 15,2-4-1-15,1 3 1 16,-15 3 0-16,0 0 0 15,-6 5-1-15,-4 5 1 16,-5 6 0-16,-9-3 0 16,6 10-1-16,-6 1 1 0,-6 2 0 15,-2-5 0-15,5 0 0 16,-6 0 0-16,-9 0 0 16,0 3 0-16,0-6 0 15,6 0 1-15,-17 0-1 16,-4 1 0-16,0-4 0 15,-3 1 0-15,1 2 0 16,-4 1 0-16,-6-1 0 16,4-3 0-16,5 1 0 15,-3 0 0-15,7-3 0 16,-4 0 0-16,0-3-1 16,6 0 1-16,-2 3 0 15,2 0 0-15,-12-5-1 16,4 5 1-16,-7 0 0 15,-3-2 0-15,-5-1 0 16,-4 0 0-16,1-5-1 16,-7 6 1-16,-8-6 0 15,-7 2 1-15,-5 1-1 0,-6 3 0 16,-6-4 0-16,-7 4 1 16,-5-4-1-16,-6 4 1 15,0-1 1-15,-3 6 0 16,-3-3 1-16,0 0 0 15,-3-3-1-15,0 0 1 16,-3 3-1-16,0 0 0 16,0 0-1-16,0 0 0 15,3-5-1-15,-3 5 0 0,0 0 0 16,0 0 1-16,0-8-1 16,-3-2 0-16,3-4 0 15,0-2 0-15,0-5-1 16,0-8 1-16,3-5-1 15,3-3 0-15,3-6 0 16,3 4 1-16,3-12-1 16,-1-4 1-16,1-9-1 15,-3-4 1-15,6 4 0 16,-3-7 0-16,-3-3 0 16,3-1 1-16,-3-4-1 15,0-8 0-15,2-3 0 16,-2-11 1-16,3-10-1 15,-3 5 0-15,-3 0 0 16,3 9 0-16,0-1 0 16,-3 8 1-16,-3 0-1 15,0 5 0-15,-3 8 1 0,0 3 0 16,0 3-1-16,-3-1 0 16,0-4-1-16,-3 2 1 15,0-3-1-15,-3 11 1 16,3-3 0-16,-6 5 0 15,0 1 0-15,0 15 1 16,0 3-1-16,-3 8 1 16,3 8-1-16,3 0 0 15,0 5 0-15,-3 6 0 16,3 2-1-16,0 0 1 0,1 0-1 16,-1-5 1-16,-3 5 0 15,-3 3 1-15,-3 0-1 16,0-1 0-16,-9-1 1 15,9 4 0-15,-12-5 0 16,-2 5 1-16,-1-2-1 16,-9 3 0-16,-11-1 0 15,-7 3 0-15,-8 0-1 0,-7 6 1 16,-11-6-1-16,-9 0 0 16,-10 2 0-16,1 1 0 15,-18-3-1-15,3-2 1 16,-6 2-2-16,3-6 0 15,-15-1-3-15,3-7 1 16,3 7-6-16,-24 7 0 0</inkml:trace>
  <inkml:trace contextRef="#ctx0" brushRef="#br1" timeOffset="119581.5161">6074 6789 6 0,'-6'-13'3'0,"6"5"2"16,0 8 3-1,0 0-5-15,0 0 1 16,0 0 1-16,0 0 0 16,0 0-7-16,0 0 0 15,0 0 5-15,0 0 0 0,6 5-2 16,3-2 0-16,3 13-1 15,9 2 1-15,8 6 0 16,4 3 0-16,0-1 0 16,6 3 0-16,5 3 0 15,7-3 1-15,5-2-1 16,7 2 1-16,5-8 0 16,10-5 1-16,14-6 0 15,18-4 0-15,3-4-1 16,9-10 1-16,6-8-1 15,0-7 0-15,-9-9-1 16,-3-8 1-16,-2-7-1 16,-7-1 0-16,-15-5 0 15,-9 3 1-15,-5-11-1 16,-4-3 1-16,-8-4-1 16,-7-1 1-16,-11-5-1 15,-10 8 1-15,-2 2 0 16,-12-7 1-16,-6 4-1 15,-9-7 0-15,-6 6-2 0,-9-4 1 16,-9 11-1-16,-9-2 0 16,-9-3-2-16,-2-3 0 15,-13-5 1-15,-9 8 0 16,4-1 0-16,-10 4 1 16,-8 15 0-16,2 1 1 15,-2 7-1-15,-12 0 1 16,-1 3-1-16,-5 3 0 0,9 7-1 15,-7 6 1-15,-5 0-1 16,0 5 1-16,-6 8-1 16,5 8 0-16,-8 3-1 15,0 10 1-15,-6 8 0 16,3 1 0-16,-7 9 0 16,1 9 1-16,-3 10-1 15,9 14 0-15,0 7 0 16,0-2 1-16,8 10-1 15,10 6 1-15,6 5-1 16,8 13 0-16,13-10 0 16,11 7 1-16,12 3-1 15,10 1 1-15,14-6-1 16,12-1 1-16,21 1 0 16,14 0 0-16,22-8-2 15,11-3 0-15,22-18-5 16,26-8 1-16,27-13-4 15,2-11 1-15</inkml:trace>
  <inkml:trace contextRef="#ctx0" brushRef="#br1" timeOffset="121681.9399">21912 6160 8 0,'-6'-3'4'0,"9"3"6"0,-3 0 4 0,0 0-12 15,0 0 0-15,0 0 3 32,0 0 0-32,0 0-6 15,0 0 0-15,0 0 4 16,3 0 0 0,12 21-1-16,3 3 0 15,0 2-1-15,0 11 1 16,0-2-1-16,2-4 1 15,-5-1 0-15,0-4 0 16,-3-5-1-16,-3-5 0 16,3 0-1-16,-6-3 1 15,0-2-3-15,0-6 1 16,0 0-3-16,-6 3 1 16,3-2-4-16,-3-1 0 15,0-5-2-15,3 5 1 0</inkml:trace>
  <inkml:trace contextRef="#ctx0" brushRef="#br1" timeOffset="121990.9003">22183 6138 17 0,'-6'6'8'0,"-9"4"-9"16,12-10 14-16,-3 6-13 0,0 1 0 15,-3 7 1-15,-2 4 0 16,-1 3 0-16,-3 1 0 16,-9 9 1-16,6-2 1 15,-6 3-1-15,-3-5 0 16,1-1-1-16,5-2 1 0,3-3-4 15,3-5 0-15,3 2-3 16,3-7 1-16,3 0-3 16,0 7 1-16</inkml:trace>
  <inkml:trace contextRef="#ctx0" brushRef="#br1" timeOffset="122348.4768">22472 5953 17 0,'0'0'8'0,"-3"3"-6"16,6 2 14-16,-3 6-14 15,0 7 0-15,-6 14 0 0,-6-3 1 16,6 8-4-16,-3 3 1 16,0 5 3-16,-3 5 0 15,3 3-1-15,3-11 1 16,0-2-1-16,0-6 0 16,0-5-1-16,1-2 1 15,2-9-4-15,0-7 0 16,0 0-4-16,0-6 0 15,-3-2-2-15,12-14 0 16</inkml:trace>
  <inkml:trace contextRef="#ctx0" brushRef="#br1" timeOffset="122817.2225">22638 6011 18 0,'0'8'9'0,"0"3"-7"16,0-6 14-16,-2 6-16 15,-1 2 0-15,0 8 1 16,-3-2 0-16,0 4-1 16,0 7 1-16,0-1 0 15,3 0 1-15,-3 5-1 16,6-5 1-16,6 3-1 15,0-6 1-15,3-4-2 16,6-4 1-16,5-2 0 0,1-5 0 16,0-6-1-16,3-8 1 15,-3 1 0-15,5-9 0 16,-2-5-1-16,-3-2 1 16,0-4 0-16,0-4 1 15,-3-3-1-15,-6 2 0 16,-6 1 0-16,-3-3 0 15,-6 0 0-15,-12 0 0 16,3 2-1-16,-6 1 1 16,0 10-2-16,-3-5 1 0,-3 7-1 15,1 1 1-15,-4 5-3 16,9 6 0-16,-6-6-2 16,12 10 0-16,-3 4-4 15,6-1 1-15,3 6 0 16,3 4 0-16</inkml:trace>
  <inkml:trace contextRef="#ctx0" brushRef="#br1" timeOffset="123096.6493">22921 5977 26 0,'3'0'13'0,"-3"3"-17"16,0-3 29-16,6-6-26 0,-3 4 0 16,9-1 0-16,0-2 1 15,-3-1-2-15,9-2 1 16,-3 1-4-16,0-9 0 15,-4 10-2-15,7 1 0 16</inkml:trace>
  <inkml:trace contextRef="#ctx0" brushRef="#br1" timeOffset="123674.7152">23201 5829 14 0,'-6'2'7'0,"0"-4"0"15,6 2 10-15,-3-3-16 16,0 0 0-16,0-2 0 15,0 0 1-15,0 0-3 16,3-3 1-16,3-3 0 16,3 0 1-16,3 1-1 15,0-1 0-15,9-2-1 16,-3 3 1-16,-3 2-2 16,0 2 1-16,5 4 0 0,-8 4 0 15,0 6 0 1,0 3 1-16,-3 5 0 0,-3-3 0 15,-3 8 1-15,0 0 0 16,-3 6 0-16,-3-1 0 16,0 1 0-16,0-4 1 15,-3 1-1-15,0-3 1 16,-2 1-1-16,2-1 0 16,6-5-1-16,-3-3 1 15,3-3-1-15,0-2 1 0,3-2-1 16,0-1 1-16,3-2 0 15,3-3 1-15,0 2-1 16,17-4 1-16,-2-1-1 16,0-2 1-16,3 2-1 15,-3-2 0-15,3-1-3 16,-7 4 1-16,-2-1-5 16,-3 0 1-16,-6 6-4 15,3 0 1-15</inkml:trace>
  <inkml:trace contextRef="#ctx0" brushRef="#br1" timeOffset="124469.151">23389 5715 22 0,'-3'3'11'0,"6"-6"-8"0,-3 3 18 0,0 0-19 15,0 0 1-15,0 0-1 16,6-3 1-16,-1 1-5 16,4-1 0-16,3 0 2 15,-3-2 1-15,3 2-2 16,0 3 1-16,-3-2-1 15,0-1 0-15,0 3 0 16,-3-2 0-16,3 4 0 16,0 3 1-16,3 3 0 15,-3 3 0-15,-4 2 0 16,1 0 1-16,0 3 0 16,-3-2 0-16,-3-4 1 15,-3 1 1-15,-3-1-1 16,0-2 0-16,1 3 0 15,-1-1 0-15,0-2-1 16,-3-2 1-16,9 2-1 16,-3-8 0-16,-3 0 0 15,6 0 0-15,0 2-1 0,0-2 0 16,0 3-1-16,0-3 1 16,9-5-1-16,-3 5 1 15,0 0-1-15,3 0 0 16,-1-3 0-16,1 6 0 15,6-1 0-15,-3 4 0 16,-3 4-1-16,6 3 1 16,-3 1 0-16,-3 1 0 15,-3 4 0-15,-3-1 1 0,0 1 0 16,-3 0 1-16,-3-1 1 16,-6-2 0-16,-3 0 0 15,-3-3 1-15,-3-2-2 16,0-6 0-16,0-8-6 15,-2 1 1-15,-7-6-6 16,6-3 0-16</inkml:trace>
  <inkml:trace contextRef="#ctx0" brushRef="#br1" timeOffset="127111.274">2261 6469 11 0,'3'8'5'0,"3"-11"4"16,-6 3 6-16,0 0-12 15,9 3 1-15,-6 2 1 16,3 1 1-16,-6-1-7 16,3 0 0-16,-3 8 5 15,0-2 0-15,-3 2-1 16,3 3 0-16,-9 0-2 15,0 2 1-15,-3 4-1 16,-3 1 0-16,0 4-1 16,-9-1 1-16,7-2 0 15,-13 0 0-15,0 2 0 16,-12-4 1-16,1-7 0 0,-1-1 0 16,0-9-1-16,-2-8 0 15,-1-5-1-15,3 0 1 16,7-5-1-16,8-3 0 15,0-2-1-15,12 5 1 16,-3-3-1-16,0 3 0 16,7 2 0-16,8 0 1 15,-6 3-2-15,3 1 1 16,3 1 0-16,3 1 0 0,-6 2 0 16,3 1 0-16,3-1 0 15,-3 0 1-15,0 3-1 16,3 0 1-16,0 0-1 15,0 0 1-15,0 0 0 16,0 0 0-16,-3 3 0 16,3 0 0-16,-3 2 0 15,0 3 1-15,-3 2 0 16,3 4 0-16,-6-1-1 16,0 0 0-16,-3 0 0 15,3 3 0-15,6 0 0 16,-6-5 0-16,9-3 0 15,-6-3 1-15,3-2 0 16,3-1 0-16,-6-2 0 16,4 0 1-16,2 0 0 15,0-5 0-15,0 2-1 0,0-5 0 16,0 0-1-16,0-7 1 16,0-1-1-16,2 0 0 15,4-3-1-15,3 3 1 16,0 3-1-16,3 0 0 15,0-3 0-15,-3 8 1 16,0-5-1-16,0 5 1 16,-3 0-1-16,0 8 1 15,0 0-1-15,0 3 1 16,3-3 0-16,0 2 0 16,-1 6 0-16,10 3 0 15,-3-1 0-15,3-2 0 0,0 0 0 16,0 0 0-16,0-2 0 15,-3-4 1-15,-1-2-5 16,-2 0 1-16,0-2-7 16,-3-4 0-16</inkml:trace>
  <inkml:trace contextRef="#ctx0" brushRef="#br1" timeOffset="128090.0617">1627 6649 10 0,'-3'-5'5'0,"9"-1"10"0,-6 6-4 0,0 0-8 15,3-2 1-15,-3 2 1 16,3-3 0-16,-3 3-6 0,0 0 1 16,0 0 3-16,0 3 1 15,-3 5-2-15,-3 5 0 16,-3 3-1-16,-3 2 1 15,-3 6-2-15,-3 0 0 16,1 10 0-16,-7-7 0 16,0-1 0-16,-3 3 0 15,-3-2 0-15,-5-3 1 16,-1-1-1-16,-6-4 1 16,1-3 0-16,-19-8 0 15,3-3-1-15,4-10 1 0,-7-6 0 16,4-2 0-16,5-6-1 15,10-4 1-15,2-6-1 16,9 5 0-16,6 0 0 16,0-3 0-16,10 1-1 15,2-6 1-15,6 8-1 16,3 6 1-16,3-1-1 16,3-2 1-16,3 3-1 15,-3 2 0-15,3 3 0 16,-6 5 0-16,3 0 0 15,-3 8 0-15,0 0 0 16,3 2 1-16,-3 4-1 16,0-4 1-16,-3 6 0 15,0 3 1-15,-6 5-1 16,0 5 1-16,3 0-1 16,3-5 1-16,-6 5-1 0,-3 0 1 15,3 0-1-15,0-2 1 16,6-6 0-16,-6-2 0 15,0-6 0-15,3 3 0 16,0-3 0-16,3-7 0 16,-3-1-1-16,3-2 1 15,3-6-1-15,3 0 1 16,3-4-1-16,0-7 0 16,3-4 0-16,0 2 0 15,-6 8-1-15,3-5 1 16,3 0 0-16,-6 8 0 0,-3-3 0 15,6 5 0-15,-6 3-1 16,0 3 0-16,3 8 0 16,3-1 1-16,0 1-1 15,3 2 1-15,3 6 0 16,3-1 0-16,8 1 1 16,-2-3 0-16,9-3-1 15,-9-2 1-15,3-3-5 16,-1-3 0-16,1-5-6 15,3 3 1-15</inkml:trace>
  <inkml:trace contextRef="#ctx0" brushRef="#br1" timeOffset="128678.0156">1186 6117 14 0,'0'-13'7'0,"3"16"4"0,-3-3 2 16,0 0-13-16,0 8 1 15,-3-1 0-15,-6 7 1 16,-2 7-2-16,-1 8 0 16,-3 5 1-16,3 17 0 15,3 2 0-15,3 2 0 16,6-2-1-16,0-8 1 15,6-3 0-15,3-7 0 0,3-6-1 16,3-5 1-16,-6-6 0 16,5-5 1-16,4-7 0 15,3-6 0-15,3-6 0 16,6-4 0-16,-3-14 1 16,-1-5 0-16,-2-11-1 15,0-7 0-15,-6 2-1 16,-9-3 1-16,-3-5-1 15,-6 5 0-15,-6-7-1 16,-3 5 1-16,-9 7-1 16,-3 6 0-16,0 8-1 15,-6 11 0-15,4 10-1 16,-10 8 0-16,3 13-2 16,0 11 0-16,-2 13-6 15,14 13 0-15</inkml:trace>
  <inkml:trace contextRef="#ctx0" brushRef="#br1" timeOffset="131014.1174">11688 5763 11 0,'0'-6'5'0,"3"6"1"0,-3 0 6 15,0 0-11-15,-3 6 0 0,0 4 0 16,-3 6 1-16,0 11-3 15,-3 4 1-15,-3 9 1 32,-3 10 0-32,0-2-1 15,0 7 1-15,3 1-1 16,1-6 1-16,5 6-1 16,3-1 1-16,6-7-1 0,3-8 1 0,2-6 0 15,1-2 1-15,3-8 0 16,3-3 0-16,3-11 0 15,0-2 0-15,3-5 0 16,0-8 0-16,2-14-1 16,4-7 1-16,-6-6-1 15,-3-5 0-15,0-5 0 0,-3-3 0 16,-3-6 0-16,-1 1 0 31,-8 2-1-31,-3-2 0 16,-3-3 0-16,-8 8 0 15,2 8-1-15,-6 8 1 0,0 5-2 16,-3 3 0-16,-3 11-1 16,3 4 0-16,-3 6-3 15,1 16 1-15,2 11-2 16,-3 18 0-16</inkml:trace>
  <inkml:trace contextRef="#ctx0" brushRef="#br1" timeOffset="132753.2">13307 5718 13 0,'0'-3'6'0,"0"3"2"16,0 0 8-16,0 0-14 0,0 0 0 16,0 0 1-16,0 0 0 15,0 0-5-15,-3 3 1 16,0 2 2-16,-3 6 1 15,-3 4-2-15,0 1 1 16,-3 11-1-16,-3 7 0 16,1 6 0-16,-7 2 0 15,3 3 0-15,-3-3 1 0,0-2-1 16,6-3 1-16,3-2-1 16,0-1 0-16,7-2 0 15,2-6 0-15,6 3-1 16,-1 3 1-16,7-8 0 15,0 0 1-15,3-6-1 16,3 1 1-16,0-6 1 16,0 0 0-16,0-2 0 15,-3-3 1-15,3-3-2 16,-1-8 1-16,1-5-1 16,3-2 1-16,0-6-1 15,3 3 0-15,0-6-1 16,0-2 0-16,-1-3 0 15,1-2 0-15,-3-1 0 16,-3 1 1-16,0-3-1 0,-3-6 1 16,0 1 0-16,-3 0 0 15,-3-6-1-15,-3-8 1 16,-3 11-1-16,0 5 1 16,-3 1-2-16,-3 2 1 15,-3 2-1-15,-3 3 0 16,-6 6-1-16,-3 7 0 15,-3 6-1-15,0 5 0 16,1 5-2-16,2 3 1 16,-3 8-5-16,0 5 0 15</inkml:trace>
  <inkml:trace contextRef="#ctx0" brushRef="#br1" timeOffset="133834.1948">13843 5837 16 0,'0'5'8'0,"0"-13"-1"16,0 8 9-16,0 0-14 0,0 0 1 31,3 3-1-31,-3-3 1 16,0 0-4-16,6-3 0 16,3 6 4-16,3-6 0 15,2 3-1-15,4-3 0 16,0 3 0-16,3-2 0 0,6-1 0 15,-3 0 1-15,-1 1-2 16,-2-1 1-16,0 1-1 16,-3-1 0-16,-6 0-1 15,0 1 1-15,-3 2-1 16,0-3 0-16,-1 3-1 16,-2 0 1-16,0 0 0 15,0 3 0-15,-3-1-1 16,0 1 1-16,0 2 0 15,0 6 0-15,-3 7 0 16,0 1 0-16,0 5 1 16,-3 2 0-16,3 1-1 15,-3 2 1-15,-3 8 0 16,0-6 0-16,0-4 0 16,0-1 0-16,1 1 0 15,-1-1 0-15,3-2 0 0,0-3 0 16,3 0 0-16,-3-5 0 15,0-2-1-15,3 4 1 16,0-10-1-16,-3 3 0 16,0-4 0-16,0-4 1 15,3 2-2-15,-3-5 0 16,3 3-2-16,0-3 0 16,-3 5-3-16,3-2 0 15,0-3-6-15,-3-5 1 16,-6-1 1-16,3-2 0 15</inkml:trace>
  <inkml:trace contextRef="#ctx0" brushRef="#br1" timeOffset="134087.9379">13768 6247 22 0,'3'-3'11'0,"3"1"-13"16,0-1 22-16,6-2-20 0,6-3 1 16,6-3 0-16,3 0 1 15,-1 4-3-15,1-1 1 16,0 2 0-16,0 1 1 16,0 0-3-16,-4 2 1 15,1-2-6-15,-3 5 1 16,-3 2-1-16,0 1 1 15</inkml:trace>
  <inkml:trace contextRef="#ctx0" brushRef="#br1" timeOffset="134895.2787">14626 5813 12 0,'-6'3'6'0,"12"-6"0"0,-6 3 9 16,0 0-13-16,0 0 0 15,3 0 0-15,-3 3 1 16,0-1-4-16,0 11 1 15,-3 3 2-15,0 8 0 16,-3 3 0-16,0 2 1 16,3-3 0-16,0 3 0 15,-3-2-1-15,3-6 0 16,0-3 0-16,3 4 1 0,-3-12-2 16,3 3 1-16,0-2-1 15,3-6 1-15,-3-2 0 16,3 5 0-16,0-6 0 15,6 1 0-15,0-3-1 16,0 0 1-16,2 0-1 16,4-3 1-16,0-2-2 15,3 0 1-15,3-6-1 16,3 11 0-16,0-5 0 16,-1 0 1-16,-2 5-2 15,0-3 1-15,-6-2-1 16,0 5 0-16,0-6-1 15,-3 6 0-15,-3 0-3 16,-4-2 1-16,1-1-2 16,-6 3 1-16,3-2-2 0,-3 2 0 15,0 0-2-15,0-8 0 16</inkml:trace>
  <inkml:trace contextRef="#ctx0" brushRef="#br1" timeOffset="135321.1576">14813 5752 11 0,'3'-13'5'0,"0"5"6"0,-3 8 5 15,0 0-14-15,0 0 0 16,0 0 0-16,0 0 0 0,0 0-3 16,0 5 1-16,-3 8 2 15,-6 3 0-15,3 11 0 16,0 10 0-16,-3 5 0 16,0 8 1-16,0 1-1 15,1-6 1-15,2-3 0 16,0-2 0-16,3-3-1 15,0-6 0-15,0-4 0 16,3-6 1-16,0-5-1 16,0-3 1-16,0 3-1 15,0-8 0-15,0-3-1 16,0 1 1-16,0-1-4 0,0-3 0 16,-3 1-3-16,3 0 0 15,0-1-4-15,0-2 0 0,0 3-3 16,-3 0 1-16</inkml:trace>
  <inkml:trace contextRef="#ctx0" brushRef="#br1" timeOffset="136398.1385">16798 5808 13 0,'-2'0'6'0,"4"-6"4"0,-2 6 6 0,0 0-13 16,0 0 0-16,0 0 4 15,0 0 0-15,0-2-8 16,0-4 0-16,0 1 6 15,0 0 0-15,0-1-1 16,0 1 1-16,0-3-4 16,6-2 1-16,3-4-2 15,6 4 1-15,0 2-2 16,0 0 1-16,0 3-2 16,0-1 0-16,0 1 0 15,-3 5 0-15,-4 3 0 16,1 5 1-16,-3 2 0 15,0 6 0-15,-3 3 1 0,-3-1 0 16,-3 3 0-16,-3 1 1 16,-9-1-1-16,4 0 1 15,2-5 0-15,0-3 0 16,0 0 0-16,3-5 0 16,0 0 0-16</inkml:trace>
  <inkml:trace contextRef="#ctx0" brushRef="#br1">16867 5958 36 0,'0'0'18'0,"12"-8"-19"0,-3 11 19 0</inkml:trace>
  <inkml:trace contextRef="#ctx0" brushRef="#br1" timeOffset="137449.0102">17778 5667 21 0,'6'-13'10'0,"-9"-8"-7"16,0 16 16-16,-6-3-18 16,0 2 0-16,0 4 1 0,-3-3 0 15,0 2-2-15,0 3 1 16,-3 0 1-16,-2 3 1 16,-4 2-2-16,-3 5 1 15,0 4-1-15,0-6 0 16,0 7-1-16,4 1 0 15,2 3-2-15,3 2 1 16,3-2 0-16,6 2 0 16,0-8-1-16,6 0 1 15,0-5 0-15,3 0 0 16,3 3 0-16,6-6 1 0,0-2 0 16,3-3 0-16,3-3 1 15,-1-2 0-15,1-3 0 16,0-3 0-16,-3 0 1 15,-3 1 0-15,0-1-1 16,-3 3 0-16,0 0 0 16,-3 3 0-16,0 3-1 15,-3-1 1-15,-3 3-1 16,3 0 0-16,-1 5 0 16,1 3 1-16,0 8-1 15,0 0 1-15,0 5 0 16,-3 8 1-16,0 8 0 15,0 3 1-15,-3-3 0 16,0 3 0-16,0-1 0 16,0-10 1-16,1 0 0 15,2-5 0-15,0-3-1 0,0 1 1 16,0-6-2-16,2-3 1 16,1-3-6-16,0 1 0 15,0-3-11-15,0 2 0 16</inkml:trace>
  <inkml:trace contextRef="#ctx0" brushRef="#br1" timeOffset="140413.6291">21948 8496 12 0,'0'-6'6'0,"9"-15"3"0,-6 19 7 0,0-4-13 0,-3 6 0 16,0 0 0-16,0 0 1 16,3 0-6-16,-3 0 1 15,3 6 3-15,6 2 0 16,0 5-1-16,8 5 1 16,-5 6-1-16,0 0 1 15,0 0 0-15,0 2 0 16,3-2-1-16,0-3 1 0,0-2-1 15,0-3 1-15,-3-3-2 16,-4-3 1-16,-2-2-4 16,0 0 1-16,-3-5-3 15,0 0 0-15,-3-3-3 16,0 0 0-16,0-8-1 16,0-6 0-16</inkml:trace>
  <inkml:trace contextRef="#ctx0" brushRef="#br1" timeOffset="140778.4952">22198 8456 18 0,'-3'-5'9'0,"0"-6"-10"15,3 11 18-15,0-2-17 16,0 2 1-16,-6 0-1 0,0 5 1 16,-6 3-1-16,6 0 0 15,-12 2 1-15,1 9 1 16,-4 5 0-16,-9 5 0 16,6 2 1-16,-6 4 1 15,1-1-1-15,5-2 1 16,3-5-1-16,6-1 0 15,3-5-1-15,3-5 0 16,0 0-4-16,0-6 1 16,3-2-3-16,0-2 0 0,3-1-3 15,0-2 0-15,1-1-2 16,-1 6 0-16</inkml:trace>
  <inkml:trace contextRef="#ctx0" brushRef="#br1" timeOffset="141153.202">22695 8091 19 0,'-6'3'9'0,"6"15"-9"0,-3-7 15 0,-3 5-14 16,-3 18 1-16,-3 8 0 15,0 11 1-15,-5-3-4 16,2 6 1-16,-3 2 2 16,9 0 1-16,-3 1-1 15,3-12 1-15,3-2-1 16,0-13 1-16,3-3-1 15,-3-8 0-15,6-5-1 16,-3-3 0-16,0-5-4 16,3 0 0-16,-3-2-5 15,3-9 0-15,0-10-1 16,6-6 0-16</inkml:trace>
  <inkml:trace contextRef="#ctx0" brushRef="#br1" timeOffset="141731.3193">22874 8168 19 0,'0'-6'9'0,"0"6"-11"0,0 0 16 15,0 0-14-15,0 0 1 16,-3 3-1-16,0 5 0 15,0 5 0-15,-3 8 0 0,0 8 1 16,-3 9 0-16,3-4 1 16,0 6 0-16,-3-9 0 15,3 6 0-15,-3 3 0 16,3 0 1-16,0-3-2 16,0 2 0-16,6 1-1 15,0-5 1-15,9-6-1 16,0 0 1-16,3-5 0 15,0-6 1-15,12-5 0 16,0-2 0-16,-1-8-1 16,-2-6 1-16,3-8-1 15,0-2 1-15,-3-5-2 16,3-4 0-16,-1-4-1 16,1-6 1-16,-3-2 0 15,-3 2 0-15,-3-2 0 16,0-6 1-16,-6 3-1 0,-4-5 0 15,-5-1 0-15,-2 1 1 16,-4 8-1-16,-3 4 0 16,-3 1 0-16,-3 8 0 15,-3 5-1-15,0 6 0 16,0 2-1-16,0 2 1 16,-2 4-1-16,-1 2 0 15,3 10-2-15,0 1 1 16,3 2-3-16,0 6 1 15,12 5-3-15,-3-1 1 0</inkml:trace>
  <inkml:trace contextRef="#ctx0" brushRef="#br1" timeOffset="142194.2033">23180 8033 12 0,'-3'8'6'0,"6"-8"0"16,-3 0 7-16,3-6-11 15,3 6 1-15,0-2 1 0,0-1 0 16,3 0-5-16,0 3 0 16,6 3 3-16,-3-3 1 15,0 0-2-15,2 0 0 16,1 0-3-16,-3 3 0 16,0-3-5-16,0 0 1 15,3 0-1-15,-3 0 0 16</inkml:trace>
  <inkml:trace contextRef="#ctx0" brushRef="#br1" timeOffset="142772.3501">23460 7975 9 0,'0'5'4'0,"-24"-10"5"15,24-1 6-15,0 1-13 16,0-3 0-16,0 5 1 16,0-5 0-16,6 1-4 15,-3-1 0-15,6-6 2 16,-3 1 1-16,3 0-2 15,0 0 1-15,0 2-1 16,6 0 0-16,-3 6-1 16,0 5 0-16,-1 3 0 0,-2 2 0 15,0 6 0-15,-3 2 0 16,0 5 0-16,-3 4 0 16,-3-1 1-16,-3-5 1 15,-3-3 0-15,-3 5 1 16,-6 1-1-16,6 5 1 15,-2-3 0-15,-1 0 0 16,-6-2-1-16,9-4 1 16,-3 1-1-16,0-5 0 15,3 0-1-15,0-1 0 16,9-2 0-16,-3 0 1 0,6-3-1 16,-3 3 1-16,9-5 0 15,0-3 1-15,3 0 0 16,6-3 0-16,3 1-1 15,2-1 1 1,7 0-4 0,-9 1 0-16,-3-1-5 15,0 0 0-15,-6 1-2 16,-12 2 1-16</inkml:trace>
  <inkml:trace contextRef="#ctx0" brushRef="#br1" timeOffset="143814.1603">23787 7903 8 0,'0'0'4'0,"3"0"8"16,-3 3 2-16,0-3-11 16,0 0 0-16,0 0 3 15,0 0 0-15,0 0-6 0,6-3 0 16,-3-2 4-16,3 0 1 16,3-3-3-16,9 0 1 15,0-3-1-15,-3-2 0 16,3 2-3-16,3 3 0 15,-4 3 0-15,1 2 0 16,0 3 0-16,-3 3 0 16,0 2-1-16,-6 6 0 15,0 2 1-15,-6 3 0 16,-3 3 1-16,-6-1 1 16,-3 3 0-16,0-2 0 0,-3-3 1 15,-3-3 1-15,9-3-1 16,0-2 0-16,0 0-1 15,0 0 1-15,6-5-1 16,-3-3 1-16,3 5-2 16,0-2 1-16,0-1-1 15,0-2 0-15,0 0-1 16,3 0 0-16,6 0 0 16,-3 3 0-16,0-3 0 15,3-3 0-15,0 3 0 16,3 6 0-16,0 2 0 15,0 2 0-15,-3 3 0 16,6 6 0-16,-7 0 0 16,-2-4 1-16,-3-1 0 15,-3 2 0-15,0-1 1 0,-9 1 1 16,-5 0-1-16,-4-3 0 16,-6-7-4-16,-6-6 0 15,-3-6-6-15,-14-4 1 16</inkml:trace>
  <inkml:trace contextRef="#ctx0" brushRef="#br1" timeOffset="149378.331">2261 8358 18 0,'0'3'9'0,"0"-6"-5"0,0 3 10 16,0 0-12-16,0 0 0 15,0 0 4-15,0 0 1 16,0 0-8-16,0 0 1 16,0 0 4-16,0 0 1 15,3 0-2-15,-3 0 1 16,0 0-2-16,6 3 0 16,-6-3 0-16,0 2 0 0,0-2 0 15,3 3 0-15,-3 0-1 16,0 2 1-16,-3 0 0 15,3 3 1-15,-9 0-1 16,3 3 0-16,-3-3-1 16,0 5 1-16,0-5-1 15,0 3 0-15,0-4-1 16,0 1 1-16,3 0-1 16,-8-2 0-16,2 2 0 15,3-1 1-15,-3 1-1 16,0 0 1-16,-3 3-1 15,-6-3 1-15,6-3 0 16,-3 0 0-16,4-2-1 16,-4 2 1-16,-3-2-1 15,3 0 1-15,6-3-1 16,-6 0 1-16,3 0-1 0,0-3 1 16,1 0-1-16,2 1 1 15,-3-1-1-15,3 0 1 16,0-2-1-16,3 0 1 15,0-3-1-15,0 0 1 16,6 8-1-16,-6 0 1 16,3-3-1-16,0 1 0 15,3-4-1-15,-5 1 1 16,8 0 0-16,-6-3 0 16,3 0-1-16,3 0 1 15,0-3 0-15,0 4 0 0,0 1 0 16,0 1 0-16,0-6-1 15,0 3 1-15,0 3 0 16,0 5 0-16,-6-3 0 16,6-2 0-16,-3 0-1 15,0 5 1-15,3 0-1 16,-3 0 1-16,0 0-1 16,0 0 0-16,0 3 0 15,-3-1 1-15,3 6-1 16,-6 0 0-16,0 3 0 0,-3-1 0 15,3 1 0-15,-3-3 0 32,3 0 0-32,0 0 0 15,0 0 1-15,3-1 0 0,1 1 0 16,2-2 0-16,3-1 0 16,-6 3 1-16,3-5-1 15,3-1 1-15,0-2-1 16,0 0 1-16,0 0 0 15,0 0 0-15,0 0 0 0,3-5 1 16,3-3-1-16,0 3 0 16,-1-6-1-16,7 6 1 15,-3-8-1-15,0-1 0 16,0 4 0-16,0-1 0 16,0 1 0-16,-3-1 0 0,3 3 0 15,-6 0 0-15,3 0-1 16,0 0 1-16,-3 3 0 15,3 0 0-15,-6 5 0 16,6 0 0-16,0-3 0 16,0 6 0-16,3 5-1 0,-7-3 0 15,4 0 0-15,3 6 1 32,0-1 0-32,0 1 0 15,0-3-1-15,0 0 1 16,0-3 0-16,0-2 1 0,-3 2-5 15,0-2 1-15,-6-1-5 16,3 1 0-16,3 0-6 16,-6 5 1-16,-9-6-1 15,9 1 0-15</inkml:trace>
  <inkml:trace contextRef="#ctx0" brushRef="#br1" timeOffset="152291.6892">1710 8475 12 0,'0'5'6'0,"6"-13"-3"0,-6 8 10 16,0 0-11-16,0 0 1 15,0 0 2-15,0 0 0 16,0 0-6-16,0 0 0 16,0 0 4-16,0 0 1 0,0 0-1 15,0 3 0-15,0-3-2 16,0 2 1-16,0 4 0 16,0-4 0-16,0-2-1 15,0 3 0-15,-6-3 0 16,3 2 0-16,3 1-1 15,-6 5 1-15,-3 0-1 16,3 5 1-16,3-2 0 16,-2 2 0-16,-4 0-1 0,6 0 1 15,-12 1-1-15,3-4 1 16,-3-2 0-16,0 0 0 16,0-3 0-1,3 1 0-15,-6-1-1 16,-2 0 1-16,2 1 0 0,0-4 0 15,0 1-1-15,3-3 1 0,-3 3-1 16,3-3 1-16,3 0 0 16,-5 0 0-16,5-6-1 15,0 1 1-15,3-3 0 16,0 0 0-16,-3-2-1 16,3-1 0-16,6-2 0 15,-6-1 1-15,3 1-1 16,3 0 0-16,-6 2 0 15,9 4 0-15,-6-1 0 16,3 0 0-16,0 2-1 16,0-2 1-16,0-2 0 15,1 5 0-15,-1-3 0 16,3 0 0-16,0 0-1 16,0 2 1-16,0-1 0 15,3 1 0-15,-1 1 0 16,1 0 0-16,-3 5 0 0,0 0 1 15,0-6-2-15,0 6 1 16,0 0-1-16,0 0 1 16,0 0-1-16,0 0 0 15,0 0 0-15,0 0 1 16,0 0-1-16,0 0 1 31,3 3 0-31,-3 0 0 16,0-3 0-16,0 0 0 15,0 5 0-15,0-5 0 16,0 3 0-16,0-1 0 0,0 1 0 16,0 0 1-16,0-1-1 15,0 1 0-15,0-3 1 16,0 2 0-16,0 1-1 16,0 0 1-16,0-3 0 15,0 2 0-15,0-2-1 16,-3 3 1-16,0 2-1 15,1 1 0-15,-1-1 0 16,-3-5 0-16,3 3 0 16,-6 4 0-16,0 1 0 15,0 0 0-15,3 3 0 16,-3-3 1-16,0 0-1 16,0 0 0-16,3 0 1 15,0 0 0-15,0 0-1 16,0-1 0-16,-3 1 0 0,0-2 1 15,-5-1-1-15,-1 3 0 16,3-3 0-16,-3 1 1 16,0-1 0-16,-3-3 1 15,6 1-1-15,-9 0 0 16,9-1 0-16,-5-2 1 16,5 0 0-16,0-2 0 15,-3-4-2-15,3 1 1 16,-3 0-1-16,0-3 1 15,3 0-1-15,0 0 1 16,1 3-1-16,2-3 0 0,0 3 0 16,0-3 1-16,-3 0-1 15,3 0 0-15,6-3 0 16,-6 1 0-16,9 7 0 16,-6-5 0-16,3-3-1 15,3 1 1-15,0 2 0 16,0-3 0-16,0 6-1 15,0 0 1-15,0-3-1 16,0 3 1-16,0-1-1 16,0 6 1-16,0 0-2 15,0 0 1-15,0 0-1 16,0 0 0-16,0 0 0 16,0 0 1-16,0 0 0 15,0 0 0-15,0 0 0 16,0 0 1-16,0 3 0 15,0 0 0-15,-6-1-1 0,3 3 1 16,3 1 0-16,0 2 0 16,0-3-1-16,-6 0 1 15,3-5 0-15,3 3 0 16,-3 2-1-16,3 3 1 16,-3 0 0-16,3 3 0 15,-9 5 0-15,9-1 0 16,-9 1 0-16,3 0 1 15,3-3-1-15,-2-2 0 16,-1 0 0-16,3-1 1 16,-6 1 0-16,3-3 0 0,3 2 1 15,-6-2 0-15,9 0-1 16,-9 0 1-16,0 3-1 16,3-3 1-16,-9 0-2 15,3-3 1-15,3-3-1 16,-6 1 1-16,6-3 0 15,-5 0 0-15,2-5-1 16,0 0 1-16,0-3 0 16,-3-3 0-16,3 3-1 15,0 0 1-15,3-2-1 16,-3-1 1-16,3 0-1 16,3-2 0-16,-3 0 0 15,1 0 0-15,-1 2 0 16,0-2 0-16,0 2-1 15,3 1 1-15,-3 2-1 16,3 0 1-16,3 0-1 0,3 0 1 16,0 8-1-16,0-5 1 15,0 5-1-15,0-3 1 16,0 3-1-16,0-5 0 16,0-1 1-16,0 6 0 15,0 0 0-15,0 0 0 16,0 0-1-16,0-5 1 15,0 5 0-15,0 0 0 16,0 0-1-16,0 0 1 16,0 0-1-16,0 0 1 0,0 0-1 15,0 0 0-15,0 3-1 16,0-1 1-16,-6 1-1 16,3-8 1-16,3 5-1 15,-6 0 1-15,3 2 0 16,-3 4 1-16,3-1 0 15,-3 3 0-15,0 0 0 16,3 2 0-16,-6 1 0 16,0 0 0-16,3-1 0 15,3 3 1-15,-2-2-1 16,-4 0 0-16,3-1-1 16,3 1 1-16,-6-1 0 15,3 1 1-15,3-3 0 16,-6 0 1-16,3 0-1 15,0-3 1-15,-3 0 0 16,0-2 0-16,0-3 0 0,0 0 0 16,0-3-1-16,0-2 0 15,3 0-1-15,3-1 1 16,-2 1-1-16,2 0 1 16,-6 0-1-16,3-1 0 15,-3-2 0-15,0 0 1 16,0 0-1-16,0 1 0 15,-3-4 0-15,3 0 0 16,6 3 0-16,-6 0 0 16,3 1-1-16,3-1 1 15,-3 0-1-15,3 0 1 0,3 0-1 16,0 0 1-16,0 5-1 16,0-2 1-16,0-3-1 15,0 3 1-15,0 5 0 16,0 0 0-16,0-6 0 15,0 4 0-15,0 2-1 16,0 0 1-16,0-3-2 16,0 3 0-16,-6-3-2 15,6 1 0-15,0-1-5 16,0 1 1-16,0 2-5 16,0 0 1-16</inkml:trace>
  <inkml:trace contextRef="#ctx0" brushRef="#br1" timeOffset="152963.5273">338 8173 17 0,'0'0'8'0,"-9"3"-3"16,3-3 6-16,3 0-10 16,-3 2 0-16,0 6 1 15,3 3 0-15,-6 5-3 16,3 5 1-16,3 0 1 16,-2 8 0-16,2-2 0 15,-6-1 0-15,3-2-1 16,6-3 1-16,0 3-1 15,0-6 1-15,0-4 0 16,0-4 0-16,0 1 0 16,6-6 0-16,3 3 1 0,2-3 1 15,4-7 0-15,3-6 0 16,0-3-1-16,0-5 0 16,3 0 0-16,-3-5 0 15,-1 3-1-15,1 2 0 16,-3-3 0-16,-12 3 0 15,3 0 0-15,-6-2 1 16,0-1-2-16,-3 4 1 16,-3-4-1-16,0 6 1 15,-3 2-1-15,-3 1 1 16,3 2-2-16,4 0 0 0,-4 2-1 16,-6 1 1-16,3 3-4 15,0-1 1-15,0 3-4 16,3 3 1-16,0 2-3 15,0 8 1-15</inkml:trace>
  <inkml:trace contextRef="#ctx0" brushRef="#br1" timeOffset="153797.2144">204 8430 8 0,'0'-3'4'0,"3"-5"1"16,-3 3 2-16,-3 2-3 16,3-2 0-16,0 5 2 0,0 0 1 15,0 0-9-15,0 0 1 16,-6 0 5-16,3 0 0 16,-3 0-2-16,3 5 0 15,-6 0-1-15,3 6 0 16,0-3-1-16,3 0 1 15,3 0-1-15,-5 2 1 16,2-4-1-16,3 2 1 16,3-3 0-16,-3 0 1 15,5-2 0-15,4-3 0 16,-9 0 1-16,6 0 1 0,3-8-1 16,-6 0 0-16,3-3-1 15,-6-2 0-15,0 0-1 16,0 5 1-16,0-5-2 15,-6 5 0-15,3 3 0 16,3-1 0-16,-6 1-2 16,3 2 1-16,-3 6-1 15,0 0 1-15,3 2-1 16,-5 0 1-16,2 0-1 16,3 3 1-16,-3 3 0 15,3-3 0-15,3-3 1 16,0 3 0-16,0 0 0 0,9-3 0 31,0-7 1-31,2-1 0 16,1-2 0-16,-3 0 1 15,0-1-1-15,0-4 1 16,-9 2-1-16,3-3 0 16,-3 3 0-1,6 3 0-15,-12-6-1 16,6 3 0-16,0 3-1 15,-3 2 1-15,3 3-2 16,-6 0 1-16,3 6-1 16,-3 4 1-16,3 1-2 15,3 2 0-15,-6-2-1 16,3 5 0-16,6-3-3 0,3-3 0 16,3 1-2-16,9 0 1 15</inkml:trace>
  <inkml:trace contextRef="#ctx0" brushRef="#br1" timeOffset="154562.3429">707 8205 17 0,'-9'-8'8'0,"0"18"-7"15,6-7 14-15,0 2-14 16,3 3 0-16,-9 8 0 0,3 0 0 16,-2 8-1-16,-1 0 0 15,0-1 1-15,0 1 0 16,0 3-1-16,0-1 1 15,0-7 0-15,9-6 0 16,0 0 0-16,9 0 0 16,0-2 0-16,0-3 1 15,9-3 0-15,-1-2 0 16,1-3 1-16,3-8 0 16,6-5-1-1,-3-6 0-15,-6-2 0 16,0-3 0-16,-4-5-1 15,-5-3 0-15,0 1-1 16,-9 1 0-16,-9 1-1 16,0 6 1-16,0 4-2 15,-2 6 0-15,-1 7-1 16,-3 1 1-16,-3 10-2 16,0 6 1-16,0 8-3 15,3 7 1-15,0 3-3 0,6 0 1 16</inkml:trace>
  <inkml:trace contextRef="#ctx0" brushRef="#br1" timeOffset="155279.2766">1127 8168 14 0,'-9'0'7'0,"3"5"-5"0,6-5 9 15,-9 5-10-15,0 3 0 16,0 5 1-16,-6 3 0 16,6 8-3-16,-5 5 1 15,2 0 1-15,3 3 1 16,3-5-2-16,0-1 1 15,3-2 0-15,3-6 0 16,0-2 0-16,0-3 0 16,9-2 0-16,6-3 1 15,-3 0 0-15,5-5 0 0,4-9-1 16,6-4 1-16,-12-4-1 16,3-4 0-16,0-3-1 15,-4-3 1-15,-2-3-1 16,-3-10 1-16,-3 6-2 15,-3 2 1-15,-3-1-1 16,-3 9 0-16,3 5-1 16,-9 6 1-16,0 2-1 15,-8 5 0-15,2 3-3 16,-12 8 0-16,3 5-2 16,6 11 0-16</inkml:trace>
  <inkml:trace contextRef="#ctx0" brushRef="#br1" timeOffset="155847.1224">1550 8115 4 0,'-3'0'2'0,"6"0"5"15,-3 2-1-15,-3 1-3 16,0 0 1-16,0 2 1 0,-3 3 1 16,3 0-8-16,-6 0 1 15,0 8 4-15,-3 5 1 16,3 5-2-16,0 1 0 16,0 5-1-16,6-1 0 15,-6-2-1-15,9 0 1 16,0-5 0-16,0 0 1 15,9-8-1-15,9-3 1 16,0 0 0-16,9-13 1 16,2-10 0-16,-5-6 0 15,3-5-1-15,-6-3 0 0,0-5 0 16,-9-8 0-16,0 2-2 16,-7-7 0-16,-5 5-2 15,-3 3 0-15,1 7-1 16,-4 6 0-16,-9 8-2 15,-6 8 0-15,-3 7-4 16,-6 14 1-16</inkml:trace>
  <inkml:trace contextRef="#ctx0" brushRef="#br1" timeOffset="156989.3013">11866 7882 10 0,'-3'-5'5'0,"3"5"-3"15,0 2 5-15,-3 1-4 0,-6 10 0 16,-8 8 1-16,-7 6 0 16,-3 7-6-16,0 14 1 15,3 10 3-15,1 8 1 16,5 0-2-16,6-2 0 15,6-14 0-15,6-8 0 16,6-5 0-16,12-7 0 16,5-9 0-16,4-11 1 15,0-4 0-15,3-9 1 0,3-10-2 16,5-11 1-16,-2-13 0 16,-3-8 1-16,-9-3-3 15,-7-10 0-15,-8 10-1 16,-9 6 0-16,-9 5-3 15,-8 8 1-15,-7 8-4 16,-12 13 1-16,-6 0-1 16,-5 11 0-16</inkml:trace>
  <inkml:trace contextRef="#ctx0" brushRef="#br1" timeOffset="158671.9116">13325 7893 17 0,'-3'-3'8'0,"0"6"-15"0,3-1 16 15,-6 6-7-15,0 5 0 16,-3 9 2-16,-6 1 0 15,-3 9-5-15,-3 8 0 16,-2 10 3-16,2 6 1 16,9-6-2-16,3-5 0 15,9-5 0-15,9-11 0 16,3-6 0-16,6-7 1 0,3-5-1 16,2-11 1-16,7-5-1 15,3-11 1-15,0-5-1 16,-1-9 1-16,-5-1-2 15,-3-4 1-15,-6-4-1 16,-6 4 0-16,-3-7-1 16,-6 0 0-16,-6 2-1 15,-9 0 1-15,-6 8-1 16,-3 6 0-16,-3 7-2 16,0 9 1-16,4 10-4 15,2 5 1-15</inkml:trace>
  <inkml:trace contextRef="#ctx0" brushRef="#br1" timeOffset="159148.5043">14039 7996 13 0,'-21'-6'6'0,"6"6"-2"16,13 3 8-16,-4 0-10 15,-3 2 0-15,0 0 0 0,-9 11 1 16,0 8-4-16,0 5 1 15,0 3 2-15,3 5 0 16,3-3-1-16,4 1 0 16,8-9 0-16,5 1 1 15,7-9-1-15,6-7 1 16,6-6-1-16,6-8 1 16,9-5 0-16,-4-7 1 15,-2-7-2-15,-3 1 0 16,-6-5 0-16,-4-6 1 15,-5 0-2-15,-6-2 1 16,-3-1-3-16,-9 1 0 0,-6 2-2 16,-9 11 1-16,-5 5-3 15,-4 6 1-15,0 10-3 16,3 13 0-16</inkml:trace>
  <inkml:trace contextRef="#ctx0" brushRef="#br1" timeOffset="159644.7024">14629 7977 20 0,'-21'3'10'0,"-21"10"-11"16,33-8 18-16,-3 3-16 0,-3 0 1 16,3 0-1-16,1 5 1 15,-1 6-2-15,0 2 0 16,6 3 1-16,3 2 1 15,3 1-1-15,9 2 0 16,6-3 1-16,8-4 0 16,4-4 0-16,3-7 1 15,3-3-1-15,-1-14 0 16,1-4 1-16,0-4 0 16,0-1-2-16,-7-4 1 15,-2-5-1-15,0-5 1 16,-9 5-2-16,-6-7 1 0,-6-4-1 15,-6 1 0-15,-6-3-2 16,-6 8 1-16,-12 5-3 16,1 8 0-16,-4 8-5 15,-6 11 1-15,-9 5-2 16,-2 5 1-16</inkml:trace>
  <inkml:trace contextRef="#ctx0" brushRef="#br1" timeOffset="161009.0464">16921 8022 19 0,'8'-16'9'0,"-14"0"-3"16,6 16 10-16,-5-2-15 15,2-1 0-15,-3-2 0 16,-6 5 1-16,-3 2-2 15,-3 6 0-15,3 0 2 16,-6 8 0-16,-3 5 0 16,-2 8 0-16,-4 3-1 15,0 11 1-15,3 2-1 16,6-3 0-16,7 0-1 16,5 1 1-16,6-6-1 15,9-8 1-15,9-3-1 16,5-10 1-16,4-3 0 15,9 1 1-15,9-9-1 0,-1-13 1 16,1-5-1-16,0-1 0 16,2-9-1-16,-2-7 1 15,-3-9-1-15,-7-1 0 16,-5-8-1-16,-6 3 1 16,-9 3 0-16,-6 5 0 15,-9 0-1-15,-9 5 0 16,-6 3-1-16,-3 5 1 15,-3 11-1-15,1 3 0 16,-7 7-2-16,0 6 1 0,0 5-3 16,-2 5 0-16,5 3-3 15,3 10 1-15</inkml:trace>
  <inkml:trace contextRef="#ctx0" brushRef="#br1" timeOffset="161817.5743">17677 7744 19 0,'3'-5'9'0,"-3"0"-6"0,0-1 15 16,0 1-16-16,0 0 0 15,0 2 3-15,0 3 0 16,0 0-7-16,-3 3 0 16,-6 2 4-16,-3 6 0 15,-6 5-1-15,-3 7 1 16,0 4-2-16,0 5 0 15,1 5 0-15,-1-6 0 0,3 4-1 16,3 2 1-16,3 0 0 16,3 0 0-16,3-3 0 15,6 3 1-15,3 0 0 16,3-5 1-16,0 0-1 16,3-3 0-16,3 0 0 15,3-2 0-15,3-6 0 16,2-3 0-16,4-4 0 15,3-7 1-15,0-4-1 16,3-3 0-16,2-3-1 16,1-4 1-16,-3-9 0 15,0-3 0-15,-7-10-1 16,-5 5 1-16,-3-5 0 16,-3 5 0-16,-3 0-1 15,-6 3 0-15,-3 3-1 16,-9 5 1-16,-9 2-2 0,-6 3 1 15,1 5-1-15,-10 6 0 16,0 5 0-16,-3 3 0 16,-2 4 0-16,2 7 1 15,3 1-1-15,6 7 0 16,7-4-1-16,5 0 0 16,6-2-3-16,9-3 0 15,9-2-3-15,12-3 1 16</inkml:trace>
  <inkml:trace contextRef="#ctx0" brushRef="#br1" timeOffset="162613.3656">18141 7935 12 0,'-6'-3'6'0,"6"-7"2"15,0 10 8-15,0 0-13 16,0-6 0-16,0 1 1 0,-3 0 1 16,0-3-5-16,-3 0 0 15,3 0 4-15,-3-3 1 16,3 1-2-16,0-6 0 16,3 0-1-16,6-3 1 15,3-2-3-15,3 3 0 16,0-1-1-16,3 3 1 15,6 3-1-15,5 3 1 16,1 2-1-16,-3 2 1 16,-3 4-1-16,0 4 0 0,-3 4-1 15,-1 2 0-15,-2 7 0 16,0 7 0-16,-3 4 1 16,-6 1 0-16,-3 2 0 15,-3 0 1-15,-6 0 1 16,0 0 0-16,-9-5 0 15,-3-3 1-15,-3 0-1 16,-2 0 0-16,2 3 1 16,3-5 0-16,0-1-2 15,3 1 1-15,0-1 0 16,3-2 0-16,-2-5-1 16,5-3 1-16,0 0 0 15,3-3 0-15,3 3 0 16,3-3 0-16,3 3 0 15,3-3 1-15,12-2-1 16,14-3 1-16,1 0-1 16,6-3 1-16,5 6-1 0,4-3 1 15,-3-3-1-15,-4 3 0 16,-8-2-1-16,-6 2 1 16,-3 0-1-16,-6 0 0 15,-7 0-3-15,1 0 1 16,-6 2-3-16,0 1 0 15,-3 2-6-15,3 8 1 16,-6 3-1-16,-3-2 0 16</inkml:trace>
  <inkml:trace contextRef="#ctx0" brushRef="#br1" timeOffset="170144.2951">16873 6025 11 0,'0'5'5'0,"3"-13"2"16,0 11 6-16,-3-3-12 15,0 0 1-15,0 0 1 16,0 0 1-16,0 0-5 16,0 0 1-16,0 2 2 15,0-2 1-15,3 0-1 16,-3 0 0-16,0 3 0 0,0-3 1 15,0 0-1-15,0 0 0 16,0 0 0-16,0 0 0 16,0-5 0-16,3 5 0 15,3-3-2-15,0-2 1 16,0-1-1-16,3 1 0 16,0 2 0-16,2 1 0 15,-2-4 1-15,-3 4 0 16,0-1-1-16,-3 3 0 15,3 0 0-15,-3 0 1 16,3 0-1-16,-3 0 0 0,3-2 0 16,0 2 0-16,0 2 0 15,-3-2 1-15,3 0-1 16,-3 3 1-16,0-1-1 16,0 9 1-16,0-6-1 15,-3 3 0-15,0 3 0 16,0 2 0-16,0-2 0 15,0-1 0-15,0 3 0 16,-3 1 0-16,3-1 0 0,0 0 0 16,0-8 0-1,0 1 0-15,0-4 0 0,-3 4 0 16,3-1 0-16,-3 0 1 16,3 1-1-16,-3 2 0 15,3-1 0-15,-3 1 1 16,3 0-1-16,-3 0 1 15,3 3-1-15,-3-3 0 16,0 0 0-16,0 0 1 16,0 0-1-16,0 0 1 15,-3-1-1-15,0 4 1 0,3-6-1 16,0 1 1-16,-3-1 0 16,0-2 0-1,-6 2-1 1,3-3 1-16,-5 1-1 15,-1 0 1-15,0-3-1 16,0 2 1-16,0-2-1 16,3 0 1-1,0 0-1-15,3 0 1 16,0 0-1-16,0 0 1 16,1 0-1-16,-1 0 1 15,0-2-1-15,0-4 1 0,0 1-1 16,0 0 1-16,0 0-1 15,0-1 1-15,3 1-1 16,0 0 0-16,0-1 1 16,0 4 1-16,0-3-1 15,0 2 0-15,3 0 0 16,0 1 0-16,0-1 0 16,0 3 1-16,3 0-2 15,0 0 1-15,0 0-1 16,0 0 0-16,0 0-2 15,0 0 1-15,0 0-1 16,0 0 0-16,0 3 0 16,0-1 0-16,0 4 0 15,0-1 1-15,0 3 1 16,0-3 0-16,0-2 0 16,0 2 0-16,0-2 0 0,0 2 0 15,3-2 0-15,0 2 0 16,0-3 0-16,0 4 1 15,0-4-1-15,0 1 0 16,3-3 0-16,-3 3 1 0,3-1 0 16,0 1 0-16,0-6 0 15,0 6 1-15,3 0-1 16,0-6 1-16,0 3-1 16,0-3 1-16,0 1-2 15,0 2 1-15,2 0-1 16,1-3 1-16,0 0-1 15,0 1 0-15,0-1 0 16,0 0 0-16,0 1 0 16,0-3 0-16,0-1 0 15,0 1 0-15,0 0 0 16,-1-1 1-16,-5-2-1 0,0 1 0 16,0 1 0-16,0 1 1 15,0-3-1-15,0 0 1 16,0 0-1-16,0 0 0 15,0 0 1-15,0-2 0 16,0 4-1-16,0 1 0 16,0-3 0-16,-3 3 0 15,0-6 0-15,0 1 1 16,-3-1-1-16,0 3 1 16,-3 0-1-16,0 0 0 0,0 0 0 15,0 0 1-15,-3 3-2 16,0 2 1-16,3-2 0 15,0 0 0-15,-3 0 0 16,3-1 0-16,0 4 0 16,-3-1 0-16,-3-2 0 15,0 2 0-15,0-5 0 16,-3 8 0-16,-2-5 0 16,2-3 0-16,-3 5-1 15,3 1 1-15,3-4 0 16,0 4 0-16,0-1 0 15,0 3 1-15,3-3-1 16,0 1 0-16,0 2 0 16,3 0 0-16,0-6 0 15,0 4 0-15,0 2 0 16,0 0 0-16,0 2 0 0,0-4 0 16,0 2-1-16,0 2 1 15,3-2 0-15,0 0 0 16,0 0 0-16,0 0 1 15,0-5-1-15,0 5 1 16,0 0 0-16,0 0 0 16,0 0-1-16,0 3 1 15,0-3-1-15,0 2 0 16,6-2-1-16,-3 0 1 16,6-2 0-16,-3-1 0 15,3 1-1-15,3-4 1 0,0-2 0 16,3 6 1-16,0-4-1 15,0 1 0-15,-3-3 1 16,-3 3 0-16,2-6-1 16,-5 3 0-16,0-2 0 15,0-1 1-15,0 1-1 16,-3 2 0-16,0-6 0 16,0 4 0-16,0-1 0 15,0 1 1-15,0 2-1 16,-3 0 0-16,0 0 0 15,0 0 1-15,-3 0-1 16,0 0 0-16,0 3-1 16,3-1 1-16,-3-2-1 15,0 3 1-15,-3 0-1 16,-3 0 1-16,0-1 0 16,-3 1 0-16,4-3 0 15,-1 0 0-15,0 3 0 0,0 0 0 16,0-1 0-16,0 1 0 15,-3 2-1-15,0 3 1 16,0 0 0-16,0 3 0 16,0 0 0-16,0-1 0 15,1 1-1-15,2 0 1 16,-3 2 0-16,3 0 0 16,0-2-1-16,0-1 1 15,0 6 0-15,0-5 0 0,0 2-1 16,3-2 1-16,0 0 0 15,0 2 0-15,0-2 0 16,3-1 0-16,0 1-1 16,0-1 1-16,3 1 0 15,0 0 1-15,0-3-1 16,3 0 0-16,3-3 0 16,0 0 1-16,0-2-1 15,3 3 1-15,0-4-1 16,0 1 0-16,0 0 0 15,0 2 0-15,0-5 0 16,-3 5 1-16,0 1-4 16,0 2 0-16,-3 0-7 15,0 5 1-15,-6 8-6 16,-6 1 1-16</inkml:trace>
  <inkml:trace contextRef="#ctx0" brushRef="#br2" timeOffset="179534.5626">20326 12229 19 0,'0'-5'9'0,"9"-1"-3"16,-6 1 9-16,3 5-13 15,0-2 0-15,-1-4 4 16,1 6 0-16,0-2-7 16,-3-1 1-16,3-2 4 15,-3 5 1-15,3 0-1 16,-3-3 0-16,3 0-2 15,-3 6 1-15,3-3-1 16,-3 3 0-16,3-3-1 16,0 5 0-16,3 3-1 15,3-3 1-15,3 6-1 16,3 5 1-16,5 5-1 0,10 3 1 16,-3 2 0-16,0-2 1 15,2 2-1-15,1-2 1 16,-3-3-1-16,-3-2 0 15,-1-6 0-15,-8-2 1 16,-3-3-2-16,-6-3 1 16,0-2-3-16,-3-1 1 15,-6-2-3-15,0-5 0 16,-3 2-5-16,0-2 0 0,-3 0-5 16,0-1 1-16</inkml:trace>
  <inkml:trace contextRef="#ctx0" brushRef="#br2" timeOffset="179800.1821">20835 12094 23 0,'-15'-40'11'0,"9"43"-15"16,3 0 14-16,0 5-9 15,-3 5 0-15,-6 5 2 16,-3 4 0-16,-3 4-3 16,-3 6 0-16,-8 2 3 15,-4 3 0-15,-3 6-1 16,-2 2 0-16,-7 5-8 0,0 5 1 16,1 1-2-16</inkml:trace>
  <inkml:trace contextRef="#ctx0" brushRef="#br2" timeOffset="181159.5238">18165 12200 9 0,'0'-8'4'0,"0"8"0"15,0 0 4-15,3 3-4 16,-3-3 0-16,0 0 2 16,0 0 1-16,0 0-8 0,0 0 0 15,0 0 6-15,0 0 1 16,3 0-2-16,-3 0 0 15,6 2-1-15,3 4 1 16,2-1-2-16,-2 0 1 16,3 3-2-16,0-3 1 15,3 3-1-15,3 3 0 16,0 5-1-16,-3 2 1 16,3 3-1-16,2 1 1 0,4-1-1 15,3 0 1-15,3 3-1 16,0 2 1-16,-1-5-1 15,-5-2 1-15,-3-3-1 16,-3-3 1-16,-3-2-2 16,-3-1 0-16,-3-4-3 15,-1-1 0-15,-2-3-4 16,-3-2 1-16,-3 0-4 16,3-10 0-16</inkml:trace>
  <inkml:trace contextRef="#ctx0" brushRef="#br2" timeOffset="181425.0838">18549 12192 12 0,'-9'-3'6'0,"-3"19"1"0,6-8 5 15,-6-3-10-15,-6 9 1 16,-3 7 1-16,-3 5 0 16,-5 3-5-16,-7 6 0 15,0-1 4-15,1 3 0 16,2-2-5-16,3-4 0 16,3-4-5-16,6 2 1 15</inkml:trace>
  <inkml:trace contextRef="#ctx0" brushRef="#br2" timeOffset="182435.3229">18263 5950 7 0,'0'11'3'0,"-12"-11"1"0,12 0 4 16,0 0-7-16,0 0 0 0,3 3 2 15,0 2 0-15,3 0-3 16,0 3 0-16,0 5 2 16,3 3 0-16,0 0-1 15,3 3 0-15,0-3 0 16,-4-3 0-16,1 0-2 16,3-5 1-16,-3 0-2 15,3-3 0-15,-3-5-2 16,3 0 0-16</inkml:trace>
  <inkml:trace contextRef="#ctx0" brushRef="#br2" timeOffset="182709.8141">18376 5831 12 0,'-9'6'6'0,"3"12"-1"0,6-10 8 16,0 0-12-16,0 8 0 0,-3 5 0 16,-3 3 0-16,0 2-2 15,-6 6 1-15,3-3-2 16,1 0 1-16,-1-5-4 15,3 0 0-15</inkml:trace>
  <inkml:trace contextRef="#ctx0" brushRef="#br2" timeOffset="185022.2589">17337 13224 22 0,'-3'0'11'0,"0"3"-9"16,3-3 12-16,0 0-14 16,0 0 0-16,0 0 2 0,0 0 0 15,0 0 0-15,0 0 0 16,0 0 1-16,3-6 1 16,0-2 0-16,0-2 0 15,3-9-1-15,0-2 1 16,-3-11-3-16,3-5 1 15,0-10-1-15,0-9 0 16,0-2-1-16,0-8 0 16,0 2 0-16,0-7 0 15,0 7 0-15,0 9 1 16,-3 7-1-16,0 3 0 0,-3 8 0 16,-3 8 0-16,0 2 0 15,0 6 1-15,0 3-1 16,-3 2 0-16,3 3 0 15,0 2 0-15,-3 3 0 16,0 0 0-16,-6 6 0 16,0 2 0-16,-6 2-1 15,0 4 0-15,1-1 0 16,2 3 1-16,0 2-1 16,0-2 0-16,0 0 0 15,3-3 1-15,3 6-1 16,0-6 0-16,3 1 1 15,0-4 1-15,3 1-1 16,0-3 1-16,0 5 1 16,0-5 0-16,3 0 0 15,0 0 1-15,3-2-2 16,3-4 1-16,3-2-1 16,0-2 1-16,0-3-2 0,3-6 1 15,0 1-1-15,3-1 1 16,3 6-1-16,0-6 0 15,-4 6 0-15,1 0 0 16,0 2-1-16,0 1 1 16,-3-1-1-16,0 3 0 15,-3 3 0-15,0 0 1 16,-3-1-1-16,0 4 0 16,0 2 1-16,0 2 0 15,0 1-1-15,2 2 1 0,1 3-1 16,3-3 1-16,0 3 0 15,3 6 0-15,0 4 0 16,3 1 0-16,-3 4 1 16,0-1 0-16,-1-1 0 15,-2 0 1-15,0 3-1 16,0-3 1-16,-3 0 0 16,0-5 0-16,-3 0-1 15,0-8 1-15,0 0-1 16,0-3 1-16,-3 0-1 15,0 1 0-15,0-4-1 16,-3 1 1-16,0 0-6 16,0-3 1-16,0 7-10 15,-9 4 1-15</inkml:trace>
  <inkml:trace contextRef="#ctx0" brushRef="#br2" timeOffset="189949.5257">17385 11710 13 0,'3'6'6'0,"-6"-9"0"15,3 3 6-15,0 0-10 16,3 3 1-16,-3-3 2 16,3 2 0-16,-3-2-6 15,3-5 1-15,3 2 4 16,0 1 1-16,3-3-2 16,3-1 1-16,2 1-2 15,7-3 1-15,6 3-1 16,6-1 0-16,3 4-2 15,-1 2 1-15,-5 0-1 16,3 0 1-16,-4 2-2 16,-5-2 1-16,-3 3-1 15,-3 0 1-15,-6-1-1 16,3 1 1-16,-9 0-1 16,0-1 1-16,-6-2 0 0,0 3 0 15,-6-3 0-15,-6 0 1 16,0 0-1-16,-6 3 0 15,-6-1 0-15,-6 1 1 16,-2 0-1-16,-4 2 0 16,0-3-1-16,4 4 1 15,-1-4 0-15,3 1 0 16,6-3 0-16,6 5 1 0,6-2-1 16,1-3 0-16,8 0 0 15,6 3 1-15,6-6 0 16,5 0 0-16,4 1-1 15,6-1 0-15,6-2 0 16,3-1 1-16,2 4-1 16,1 2 0-16,3 0 0 15,-1 0 0-15,-2 0-1 16,-6 2 1-16,-6 1-1 16,-9 2 1-16,-9 1-1 15,-9 2 1-15,-6-3 0 16,-6 0 0-16,-9 3 0 15,0-3 0-15,-6-2 0 16,-2 0 1-16,-1-1-1 16,0 1 0-16,0-3 0 15,4-3 1-15,-4-2-1 16,3 5 1-16,0-5-2 16,1 2 0-16,-1-2-2 0,3 0 0 15,-3 2-3-15,3 3 0 16,1 3-4-16,-4 5 0 15</inkml:trace>
  <inkml:trace contextRef="#ctx0" brushRef="#br2" timeOffset="190645.7233">18349 11467 11 0,'-6'19'5'0,"-17"33"6"16,14-38 2-16,-6 7-11 0,-6 0 0 15,3 3 1-15,0-3 1 0,0-2-5 16,3-1 0-16,-2-2 3 15,5-3 0-15,0-2-1 16,3-1 0-16,3-4-4 16,0-1 1-16,0 0-4 15,3-2 1-15,0-8-2 16,0 2 1-16</inkml:trace>
  <inkml:trace contextRef="#ctx0" brushRef="#br2" timeOffset="190864.4108">18129 11462 19 0,'0'-13'9'0,"9"13"-14"16,-3 2 19-16,0 1-13 16,3 5 1-16,3 13 0 15,9-3 1-15,8 6-3 16,1 5 0-16,0-2 2 15,3-1 1-15,-4-2-3 16,-2 0 1-16,0 0-7 0,-3-3 0 16</inkml:trace>
  <inkml:trace contextRef="#ctx0" brushRef="#br2" timeOffset="191666.1437">20308 11658 18 0,'0'-6'9'0,"9"6"-4"15,-9 0 10-15,6 3-14 16,6 0 1-16,3 2 0 0,8 0 1 15,4 3-4-15,6 3 1 16,3-3 2-16,-1 0 0 16,4-3 0-16,-6 0 0 15,-1 0-3-15,-5-2 1 16,0 2-4-16,-6 3 1 16,-3 0-4-16,-3 0 0 15</inkml:trace>
  <inkml:trace contextRef="#ctx0" brushRef="#br2" timeOffset="191921.5426">20641 11562 12 0,'0'-2'6'0,"-12"33"2"15,6-20 4-15,-3 7-11 16,-5 4 1-16,-4 1 1 0,-3-1 0 31,0 1-4-31,-9 4 1 0,-2 2-3 16,-10 8 0-16,-3 5-2 16,-5-2 0-16</inkml:trace>
  <inkml:trace contextRef="#ctx0" brushRef="#br2" timeOffset="193674.5037">3993 11787 10 0,'0'-5'5'0,"0"10"2"0,0-5 5 16,0 0-11-16,-3 0 0 16,0 3 0-16,0-1 1 15,3 1-3-15,0 2 1 16,6 1 1-16,3-4 1 16,3 1-1-16,6 0 1 15,6-3-1-15,3-3 1 16,2 0-1-16,1 1 1 15,6-1-2-15,0 0 1 0,2-2 0 16,-2 0 0-16,-3 5-1 16,-6-3 0-16,-7 3 0 15,-2 0 1-15,-6-5-1 16,-12 5 0-16,-6 0 0 16,-12 0 0-16,-8 5 0 15,-1-2 1-15,-6 2-1 16,-6 0 0-16,-8 1 0 15,5 2 0-15,3 0 0 16,4-3 0-16,-1 0 0 16,6-2 1-16,6-1-1 15,6-2 1-15,4 0-1 16,5-2 1-16,6-3-1 16,6-1 0-16,3 1 0 15,3-3 0-15,2 0 0 16,7 3 0-16,6-1-1 15,9 4 1-15,3-1 0 0,2-2 0 16,7 2-1-16,3 3 1 16,2-5 0-16,-11 5 0 15,-9 0 0-15,-7 0 0 16,-5 3-5-16,-12-1 1 16,-27 11-3-16,-17 1 1 15</inkml:trace>
  <inkml:trace contextRef="#ctx0" brushRef="#br2" timeOffset="195612.0313">1484 15026 5 0,'0'2'2'0,"0"12"3"15,0-14 3-15,6 2-3 16,-6-2 0-16,0 0 4 15,0 0 1-15,3-5-11 16,9-8 0-16,6-6 8 0,3-10 0 16,8-13-2-16,-8-3 1 15,9-8-3-15,3-3 1 16,-1 6-2-16,4-8 0 16,-3-8-1-16,0-6 1 15,-7 9-2-15,-2 2 1 16,3 8-1-16,-3 5 0 15,0 3 0-15,-9 14 0 0,-4 7-1 16,1 8 1-16,-3 3-1 16,-3-1 1-16,0 4-2 15,3 5 1-15,-9 10 0 16,3 13 0-16,3 11 0 16,-6 24 1-16,0 14 0 15,0-9 0-15,0 3 0 16,-6-14 1-16,3 27 0 15,-3 6 0-15,3-4 0 16,-6-1 0-16,3-9 0 16,-3-3 0-16,0-2 0 15,3 0 0-15,1 8 0 16,-4-3 0-16,3-11-1 16,0-2 1-16,6-2-1 15,-6-12 1-15,3-7 0 16,3-11 0-16,-6 0-2 15,6-7 0-15,0-4-4 0,0-5 1 16,0-2-6-16,0-3 0 16,15-5-2-16,6-8 0 15</inkml:trace>
  <inkml:trace contextRef="#ctx0" brushRef="#br2" timeOffset="196107.8135">2573 15298 9 0,'-2'6'4'0,"4"-14"0"15,-2 8 2-15,0 0-3 16,0 2 1-16,0 4 1 0,0 4 1 15,-2 1-7-15,-1 5 0 16,0-1 5-16,3 1 0 16,0 0-2-16,0-3 0 15,0-2 0-15,3-6 0 0,2-2 0 16,-2-3 1-16,3-3 0 16,0-7 0-16,0-4 0 31,0 1 0-31,0-3 0 15,-3 0 0-15,-3 3-2 16,0 0 1-16,0 2-2 16,-3-2 1-16,3 5-1 15,-6 0 0-15,3 3-2 16,-3 0 1-16,3 5-1 16,-3 0 1-16,0 2 0 15,3 1 0-15,1 2-1 0,-1 1 0 16,3 4-1-16,0 1 1 15,5 5-6-15,1 0 1 16,3 5-2-16,9-11 1 0</inkml:trace>
  <inkml:trace contextRef="#ctx0" brushRef="#br2" timeOffset="197094.2056">3395 14208 17 0,'-27'3'8'0,"3"7"-8"15,18-4 12-15,1 2-11 16,-4 5 1-16,0 5 0 16,-3 11 0-16,0 14-3 15,0 7 1-15,3-8 2 16,0 6 1-16,3 5-1 15,3 0 0-15,3 5 1 0,0 3 1 16,6-3-1-16,0 3 0 16,3-11 0-16,0-5 0 15,6-2-1-15,9-4 0 16,-4 1-1-16,10-3 1 16,3-8-1-16,-3-5 0 15,5-8 0-15,7-6 0 16,3-7 0-16,2-8 1 15,1-6-1-15,3-2 1 0,-4-3-1 16,-2 3 1-16,-9-6-1 16,-4-10 0-16,-8 0 0 15,-6-8 0-15,0-5-1 16,-6-3 1-16,-3 0-2 16,-3-3 1-16,-9 3-1 15,-3 3 1-15,-6-3-1 16,-6-3 1-16,-6-5-1 15,0-2 0-15,1 7 0 16,-7 6 1-16,0 5 0 16,-3 2 0-16,1 6-1 15,-4 0 1-15,0 8-1 16,3 2 1-16,-2 6-1 16,-7 3 0-16,0 4-2 15,4 6 1-15,2 6-3 16,-3 7 0-16,9 0-4 15,4 11 1-15,5 8-2 0,6 2 0 16</inkml:trace>
  <inkml:trace contextRef="#ctx0" brushRef="#br2" timeOffset="198048.8233">4181 14449 1 0,'0'-13'0'0,"6"-1"6"16,-6 14-7-16,0-8 5 16,0 1 0-16,0 1 4 15,0 1 1-15,0 0-10 0,-3 2 0 16,3 0 7-16,-3 1 0 15,3-4-1-15,-3-1 0 32,9-9-2-32,3-3 1 15,3-2-1-15,0-3 0 16,11 0-2-16,1 1 1 16,3 1-1-16,3 4 0 15,-3 2-2-15,-7 3 0 16,1 5-1-16,-3 5 1 0,0 6-1 15,-3 5 1-15,0 5 0 16,-3 5 0-16,-6 4 2 16,-3 4 1-16,-3 6 0 15,-3 5 0-15,-3-3 0 16,-3 1 0-16,-6-1 0 16,-3-5 1-16,-6 0-3 15,0-10 1-15,-3-1 0 16,7-4 0-16,2-4 0 15,3 1 0-15,3-3 0 16,3 0 0-16,0-6 0 16,3 4 1-16,3-4-2 15,0 1 1-15,3-3-1 16,6 0 0-16,3 0-1 16,6 0 1-16,3 0-1 15,3 0 0-15,3 0 0 16,-1 0 0-16,1 2 0 0,6-2 1 15,3 6-1-15,2 2 1 16,1 8-1-16,0 5 1 16,-3 3 0-16,-4-1 0 15,4 4 0-15,-6 10 0 16,-9 3 0-16,-6-3 0 16,-6-3 0-16,-9 0 1 15,-3-2-1-15,-6-3 1 0,-3-10-1 16,-6-1 1-16,-9-2 0 15,0-3 0-15,-2-2-1 16,5-6 1-16,-3 1-2 16,-3-1 1-16,1-5-2 15,2-8 0-15,3-3-3 16,3-2 0-16,3-3-4 16,7 3 0-16,2-3-1 15,3 3 1-15</inkml:trace>
  <inkml:trace contextRef="#ctx0" brushRef="#br2" timeOffset="198699.476">5172 14065 17 0,'-12'-2'8'0,"3"10"-7"16,6-8 13-16,-3 2-13 15,-3 9 0-15,0-3 1 16,-3 2 1-16,1 6-3 15,-4 11 1-15,-3 2 3 0,6 10 0 16,0 12 0-16,3 10 0 16,-3-3-1-16,3-8 0 15,0 0 0-15,3 6 0 16,3 2-1-16,3 0 0 16,3 0-1-16,3 1 1 15,6-6-1-15,3-6 0 16,3-7 0-16,3-11 0 15,6-5-1-15,-1-3 1 16,10-5 0-16,6-3 1 0,-6-5-1 16,-1-8 0-16,1-5 0 15,-6-6 0-15,-3-7-1 16,-7-6 0-16,-2-3-1 16,-9-4 1-16,-6 2-2 15,-9-1 1-15,0 4 0 16,-3 0 0-16,-6 4-1 15,-8 6 1-15,-7 3 0 16,0 5 0-16,-3 8-1 16,-2 3 1-16,-1 10 0 15,-3 8 0-15,6 11-1 16,4 2 1-16,2 1-2 16,6-1 0-16,6-5-1 15,9-2 1-15,9-11-4 16,9 0 1-16,9-3-3 15,9-5 1-15</inkml:trace>
  <inkml:trace contextRef="#ctx0" brushRef="#br2" timeOffset="199308.7849">6038 14187 19 0,'-21'-37'9'0,"-2"18"-12"0,14 17 15 0,-6-4-11 16,-3 1 1-16,-3 0 1 15,0 8 0-15,-3-3-4 16,1 2 1-16,-7 3 3 16,0 6 0-16,0 8-1 15,3 4 1-15,4 9-1 16,2 10 1-16,6 3-1 15,3 6 0-15,3-9-1 16,3 0 1-16,6-13-1 16,3-2 0-16,9-6 0 15,3-2 0-15,3-6 0 16,6-3 0-16,-1 1 0 16,1-8 0-16,0-11 0 15,-3-5 0-15,0-6-1 16,-3-5 1-16,-4-2-2 15,-2-3 1-15,0-1 0 16,-3 9 0-16,-3 0-2 0,0 5 1 16,-6 8 0-16,0 8 0 15,-3 8 1-15,0 8 1 16,0 11 0-16,3 7 0 16,-3-2 2-16,0 7 0 15,0 6 0-15,0 8 1 16,0 11-1-16,0 5 1 15,0-6-1-15,0-7 0 16,0-9-1-16,-3-2 0 16,0-5-1-16,1-3 1 0,2-8-2 15,0-2 1-15,0-9-4 16,0-5 0-16,3-5-4 16,0-8 0-16,9-10-7 15,8-4 1-15,4-15-1 16,6-24 0-16</inkml:trace>
  <inkml:trace contextRef="#ctx0" brushRef="#br2" timeOffset="199956.4124">6413 14288 22 0,'-32'-6'11'0,"17"14"-17"15,12-5 22-15,-3-1-15 16,-3-4 0-16,0 2 0 0,3-3 1 16,0-2-2-16,0-3 1 15,6-5 0-15,3-3 1 16,6 0-1-16,12-3 0 16,3 1 0-16,2-1 0 15,4 9-2-15,0 2 1 16,-3 3 0-16,2 5 0 15,1 7 0-15,-3 9 1 16,-6 6-1-16,-3 4 1 16,-6 11 1-16,-9 5 1 0,-9 1-1 15,-9-4 1-15,0-4 0 16,-6-3 0-16,-3-3 0 16,-3-8 0-16,1-5-1 15,-1-3 1-15,3-2-2 16,3 2 1-16,3-5-1 15,6-3 0-15,3-5-1 16,6 0 1-16,6-5-2 16,6-1 1-16,6-2-1 15,9 3 1-15,3 0-1 16,6 2 1-16,8 3-1 16,10 3 0-16,-3 5 0 15,2 2 0-15,1 1 0 16,2 7 1-16,-5 9-1 15,-9 7 1-15,-7 9 0 16,-8 4 0-16,-9 6 1 16,-12 0 0-16,-12-8 0 15,-12-5 1-15,-8-3 0 0,-10-3 0 16,-18-5 0-16,-8-7 0 16,-4-4-1-16,-2-7 0 15,8-9-4-15,4-4 0 16,2-4-6-16,10-7 0 15,8-5-4-15,15 2 1 16</inkml:trace>
  <inkml:trace contextRef="#ctx0" brushRef="#br2" timeOffset="200620.7293">8062 14370 21 0,'-12'-14'10'0,"12"14"-12"15,3 3 14-15,0 0-10 16,3 5 1-16,3 5 2 15,3 3 0-15,3 5-4 16,3 8 0-16,0 0 5 0,6 8 0 16,-1 13-1-16,4 6 1 15,3 13-2-15,0-3 0 32,8 11-1-32,-5-17 0 15,0-9-2-15,-6-9 0 16,-7-10 0-16,-2-6 1 0,-6-5-4 15,-3-7 1-15,-6-4-6 16,-3-5 1-16,-6-5-6 16,0-5 0-16</inkml:trace>
  <inkml:trace contextRef="#ctx0" brushRef="#br2" timeOffset="200935.2449">8491 14264 23 0,'-15'-24'11'0,"0"32"-12"0,9-3 12 0,0 3-11 16,-3 11 0-16,-6 10 2 15,-5 10 0-15,-1 9 0 16,-6 0 1-16,-3 10 2 15,0 8 1-15,1 13 0 16,-1 3 0-16,-6-5-1 16,-6-8 0-16,-2-6-3 15,5-4 1-15,0-9-2 16,7-8 0-16,5-10-3 16,6-8 0-16,3-6-4 15,9-5 0-15,6-5-6 16,9-8 1-16</inkml:trace>
  <inkml:trace contextRef="#ctx0" brushRef="#br2" timeOffset="201315.5632">9464 13785 21 0,'0'8'10'0,"-12"76"-6"15,6-47 11-15,-6 6-10 16,1 15 0-16,-1 19 3 16,-6 15 0-16,3-4-9 15,-3 2 0-15,0-3 8 16,0-2 0-16,0-1-2 15,4-7 0-15,-1-6-2 16,3-4 1-16,3-20-2 16,3-7 0-16,0-8-1 15,3-6 0-15,0-7-1 0,3-6 0 16,0-3-4-16,0-4 0 16,3-4-5-16,3-10 0 15,3-10-5-15,3-14 1 16</inkml:trace>
  <inkml:trace contextRef="#ctx0" brushRef="#br2" timeOffset="201753.1839">9711 14007 22 0,'-3'-5'11'0,"0"44"-11"16,0-23 13-16,-6 3-14 15,0 10 0-15,-2 11 3 16,-1 18 0-16,0 13 0 16,0 3 0-16,0 3 2 15,0 2 0-15,6 11 1 16,3-8 0-16,6-7 0 16,6-7 0-16,6-15-2 15,12-8 0-15,5-10-1 16,10-9 1-16,18-10 0 15,-7-5 0-15,4-14-1 16,-1-13 0-16,-2-13 0 16,-6-13 0-16,-7-14 0 0,-11-7 0 15,-12-4-4-15,-12-15 1 16,-15-2-2-16,-15 2 1 16,-6 10-2-16,-11 9 1 15,-10 10-1-15,-3 13 1 16,-2 11 0-16,-1 8 1 15,4 2-2-15,2 6 0 16,12 8-2-16,10 2 0 16,5 6-3-16,9 2 1 15,12 3-1-15,15 0 0 0</inkml:trace>
  <inkml:trace contextRef="#ctx0" brushRef="#br2" timeOffset="202480.3734">10408 13936 18 0,'0'-3'9'0,"0"8"-9"15,0-5 16-15,3 3-15 0,0 0 1 16,-3-3 2-16,3 2 0 15,3 3-4-15,3-5 1 16,0 3 3-16,5-3 0 16,7 0-1-16,6-3 0 15,6-2-1-15,0 0 0 16,2 0-2-16,-5 2 1 16,-6 0-1-16,-6 6 1 15,-3-3-1-15,-4-3 0 0,-5 6 0 16,-6-3 0-16,-6 0 0 15,-2 3 0-15,-10-1 0 16,-6 1 0-16,-3 0 0 16,-3-1 1-16,-8 1-1 15,-7 2 0-15,-3-2 0 16,4-1 0-16,-1 1 0 16,6 0 1-16,7-1-1 15,5-2 0-15,6 0-1 16,9 0 1-16,9-2-3 15,9-4 1-15,6 1-5 16,12 0 0-16,9 2-2 16,5-5 0-16</inkml:trace>
  <inkml:trace contextRef="#ctx0" brushRef="#br2" timeOffset="203199.1082">11211 13864 14 0,'-11'-8'7'0,"11"-16"-8"15,0 19 8-15,0-3-6 16,0-2 1-16,0-4 1 16,0 1 1-16,0 0-4 15,3-3 0-15,2 0 3 16,1 0 0-16,6 0-1 15,3 6 0-15,9-3-1 16,3-1 1-16,0-2-2 16,2 3 1-16,4 0-1 15,3 2 1-15,3 6-1 16,-7 8 0-16,-2 5 1 16,-6-3 0-16,-6 8-1 15,-9 11 1-15,-9 5-1 16,-6 6 1-16,-9 7 0 15,-6 6 1-15,-3-3 0 0,0-1 1 16,-8-1-1-16,-7-6 1 16,3-5-1-16,3-6 1 15,4 1-1-15,2-6 0 16,6-3-1-16,3-2 1 16,3-3-1-16,6 1 1 15,3-4-1-15,3 1 1 16,6-3-1-16,6 0 1 0,6-3-1 15,12-2 1-15,3-3-2 16,6-3 1-16,8-2-1 16,10-1 1-16,-1-2 0 15,-2 3 1-15,0 2-2 16,-7-2 1-16,-2 2-4 16,-9 1 1-16,-7 2-4 15,-5-3 0-15,-6 3-7 16,-6 3 1-16,-6-1 0 15,-3-2 0-15</inkml:trace>
  <inkml:trace contextRef="#ctx0" brushRef="#br2" timeOffset="203902.2722">11997 13690 9 0,'-12'-3'4'0,"0"3"6"0,9 0 4 16,-2 0-11-16,-1-3 1 15,0 1 1-15,-3-1 1 16,3 0-7-16,0 1 1 0,0-1 4 15,3 3 1-15,3-5-2 16,3 2 0-16,6-2-1 16,6-6 0-16,5 1-2 15,7-4 1-15,0 1-1 16,6 5 0-16,3-2 0 16,-1 4 1-16,1 1-1 15,-3 8 0-15,-4 2 0 16,-5 6 1-1,-15 15 1 1,-12 3 0-16,-6 0 0 16,-9-2 0-16,1-1 0 15,-4 1 0-15,-3-1 1 16,-3-2 0-16,3-6-1 16,4-2 0-16,-1-8-1 15,6 0 1-15,3-5 0 16,3-3 0-16,6-3-2 15,3-5 1-15,9 0-1 0,3 0 0 16,3 3 0-16,0 0 0 16,5 2-2-16,7 3 1 15,3 0 0-15,3 5 0 16,-1 6 0-16,1 5 0 16,6 8-1-16,-3 2 1 15,-4 6 0-15,-5 2 1 16,-6-2-1-16,-6-3 1 15,-9 6 0-15,-12-1 0 16,-9 0 0-16,-6-5 1 0,-12 1 0 16,-11-9 0-16,-1-3 0 15,-11-7 0-15,-1-3-7 16,0-3 0-16,7 3-6 16,-4-13 0-16</inkml:trace>
  <inkml:trace contextRef="#ctx0" brushRef="#br2" timeOffset="205785.5467">13893 13750 12 0,'-6'-5'6'0,"18"34"1"16,-6-13 7-16,0 26-12 15,0 14 0-15,0 7 2 16,-3 17 0-16,-6 31-5 16,-6-3 1-16,-6 9 4 15,-9 2 0-15,1-3 0 0,-4-18 0 16,3-13-1-16,-3-8 1 31,-5-11-1-31,2-11 1 0,3-10-1 0,6-5 0 16,3-14-1-16,6-4 1 15,3-12 0-15,6-10 0 16,12-13-1-16,6-8 0 16,9-24-2-16,9-19 0 0,12-7-2 15,5-1 0-15,4 6-2 16,2 5 1-16,4 11-1 16,-10 8 0-16,-2 13 1 31,-6 10 0-31,-10 14 1 15,-8 10 1-15,-9 3-1 16,-9 5 1-16,-6 9 1 16,-9 1 0-16,-12 6 1 15,-8 1 0-15,-4-1 0 16,-3-3 0-16,-3 1 0 16,-2-1 1-16,-4-5-1 0,6-2 0 0,7-3-1 31,2-3 0-31,9-3 0 0,3-2 0 0,3 3-1 15,3-3 0-15,6 2-1 32,3 6 0-32,6 0 1 0,6 0 0 0,6 0 0 0,9-3 1 15,6 0 1-15,3 1 0 16,11 2 0-16,16-1 1 16,-1-7 0-16,10 0 0 31,5-5-1-31,1 0 0 15,-1-6-1-15,0 0 1 16,-11-2 0-16,-7-11 0 16,-5-2-1-16,-6-4 1 0,-7-1-1 0,-11-9 0 15,-9 0-1-15,-12-5 1 0,-12 5-1 16,-3 3 0-16,-12 0 0 16,-14 8 0-16,-4 5-1 15,-6 8 1-15,-5 6 0 16,-4 4 0-16,3 17 0 31,4 7 0-31,8 11 1 16,9-2 0-16,9 2 0 0,7-3 0 15,8-10 1-15,9 0 0 16,9-6 0-16,8-2 1 16,7-8-1-16,6-3 1 15,0 1-1-15,5-1 1 16,1-8-1-16,-6-5 0 15,0-2-1-15,-4-1 1 0,-5 1-1 16,-3 2 1-16,0 5-2 16,-3 6 0-16,-3 10 0 15,-1 3 0-15,-2 10 0 16,-3 14 1-16,0 18-1 16,-3 13 1-16,-6-2 1 15,-6 16 0-15,-3 8 0 16,-15 10 0-16,-14-5 0 15,-10-16 0-15,-17 0 1 16,-16-8 0-16,-20-13 0 16,-15-14 0-16,-6-7-2 15,-12-14 0-15,3-10-5 16,3-13 0-16,6-8-7 16,-3-9 1-16</inkml:trace>
  <inkml:trace contextRef="#ctx0" brushRef="#br1" timeOffset="229222.1378">3109 15920 12 0,'-6'0'6'0,"0"-5"1"16,6 5 7-16,-3-3-12 15,-3 3 0-15,3 5 0 0,-8 1 1 16,2 7-4-16,-6 0 1 16,0 3 2-16,-6 2 0 15,0 6-1-15,-3 5 0 16,-2 8 1-16,5 6 0 16,3 4-1-16,0 1 1 15,3 0-1-15,3-9 1 16,6 1 0-16,3-6 0 15,3 1-1-15,3-3 0 16,9-6 0-16,9 0 0 16,9-7 0-16,3-6 0 0,5-10 0 15,-2-3 0-15,3-8 1 16,-1-5 0-16,-2 2-1 16,-3-5 1-16,-6-5-1 15,-4-3 1-15,-5-2-1 16,-6 2 0-16,-6 3-2 15,-6 2 1-15,-6 6-1 16,-12 2 0-16,-6 6 0 16,-2 13 0-16,-4 5-1 15,-3 6 0-15,0-6 1 16,4 11 0-16,-1-8 0 16,3 2 1-16,6 1-1 15,0 2 0-15,10 0-3 16,2 0 1-16,6-2-5 15,12-3 1-15,8-3-3 0,16-8 1 16</inkml:trace>
  <inkml:trace contextRef="#ctx0" brushRef="#br1" timeOffset="229831.4672">4377 16021 13 0,'-9'-16'6'0,"-6"5"1"16,12 6 8-16,-5-3-13 15,-10 3 0-15,-3-3 2 16,-9 8 1-16,-6 2-6 0,-11 1 0 31,-22 7 5-31,7 1 0 16,11 0-2-16,7 2 1 15,14 3-2-15,12 0 0 16,15 5 0-16,15-3 1 16,9 1-2-16,14-1 1 15,13 14-1-15,-3 0 1 16,5 2-1-16,-5 6 1 15,-6-6-1-15,-4-2 0 0,-14-3-1 16,-12-8 1-16,-15-2 0 16,-9-1 0-16,-15-7 0 15,-8 5 1-15,-4-8 0 16,3-3 0-16,-5-2 0 16,2-6 0-16,3 6-3 15,7-9 1-15,11 1-4 16,9-3 1-16,12-5-6 15,18 5 0-15</inkml:trace>
  <inkml:trace contextRef="#ctx0" brushRef="#br1" timeOffset="230143.988">4449 16449 20 0,'-6'-3'10'0,"9"22"-10"0,-3-19 14 16,0 0-13-16,3 0 0 16,3 5 1-16,0-2 1 15,0-3-3-15,0 5 0 16,2-5 3-16,1 0 1 16,0-5-1-16,0-3 1 15,0 8-1-15,-3-3 0 16,0-5-1-16,-3 0 0 15,-3 1-2-15,0-4 1 0,-3 8-3 16,-3-2 0-16,0 5-2 16,-3 5 0-16,3-2-4 15,0 5 0-15,3 0-1 16,6-6 0-16</inkml:trace>
  <inkml:trace contextRef="#ctx0" brushRef="#br1" timeOffset="230643.9765">4842 16028 23 0,'-9'-7'11'0,"15"14"-15"16,-9-1 22-16,0 4-17 15,-3 14 1-15,0 3 0 16,-3 12 1-16,0 6-4 15,3 0 1-15,0 0 2 16,0-2 1-16,3-9-1 0,-3-8 0 16,3-4 1-16,0-7 0 15,-3-4 0-15,0-3 1 16,-3 0-1-16,3-11 0 16,0-10-1-16,0-8 1 15,4-16-1-15,2-6 0 16,-3-7-2-16,3-3 0 15,3 8 0-15,-3 8 1 16,2-2-2-16,1 2 1 0,0 7-1 16,0 7 1-16,3 1-1 15,-3 7 0-15,3 1-1 16,0 4 1-16,9 2-1 16,6 0 1-16,6 3 0 15,6 2 1-15,5 0-1 16,4 3 1-16,0-5 0 15,-4 5 0-15,-2-3-1 16,0 1 1-16,-7 2-5 16,-5 0 1-1,3 5-6 1,-12 0 0-16</inkml:trace>
  <inkml:trace contextRef="#ctx0" brushRef="#br1" timeOffset="230862.6697">4651 16195 21 0,'-3'-5'10'0,"15"10"-7"0,-6-5 12 15,0 0-14-15,3 0 1 16,6 3 0-16,6 2 1 15,8-2-4-15,4-1 0 16,-6 1 0-16,-3-3 1 0,-3 3-7 16,-1-1 1-16</inkml:trace>
  <inkml:trace contextRef="#ctx0" brushRef="#br1" timeOffset="231237.7118">5047 16497 12 0,'-3'5'6'0,"9"-2"7"0,-6-3 2 15,6 0-13-15,0 0 0 16,6-3 2-16,6-2 0 16,-3-1-5-16,2 1 0 15,4 0 3-15,-3-3 1 16,0 0-1-16,-6 0 1 16,-3 0-3-16,-9 0 1 15,-6 3-1-15,-6 2 0 16,-3 3-2-16,-6 6 1 15,-3-4-1-15,1 6 0 16,-1 0-1-16,6 0 1 16,6 8-5-16,9 0 0 0</inkml:trace>
  <inkml:trace contextRef="#ctx0" brushRef="#br1" timeOffset="233726.2382">3288 17502 36 0,'0'0'18'0,"3"3"-16"0,-3-3 19 0,0 0-21 16,0 0 0-16,3 0 1 15,0 5 0-15,0-5-1 16,3 0 0-16,-3 0 1 16,3 0 0-16,-6 0-2 15,6 0 1-15,-6 0-4 16,3 3 0-16,-3-3-4 15,0 8 0-15,3-3-2 16,-6-2 0-16</inkml:trace>
  <inkml:trace contextRef="#ctx0" brushRef="#br1" timeOffset="234226.2251">3285 17134 13 0,'0'-13'6'0,"9"3"4"15,-9 4 8-15,0-2-13 16,0 6 0-16,0-4 3 16,-3 1 1-16,-3 3-11 15,-6 2 1-15,-6 2 7 16,-9 3 1-16,-2 3-2 16,-1 14 1-16,-9 7-2 15,-3 10 1-15,-2 6-2 0,5 0 1 16,3 8-1-16,10 0 0 15,2 0-2-15,9 8 1 16,12-8 0-16,6 5 0 16,12-13-1-16,9 0 1 15,-7-13-1-15,7-3 0 16,-6-5 0-16,0-8 1 16,-3-3-2-16,0-3 1 15,-3-4-3-15,0-6 0 16,-1 0-5-16,-5-8 1 15,3 0-6-15,3-5 1 0,3 5-6 16,-6 0 1-16</inkml:trace>
  <inkml:trace contextRef="#ctx0" brushRef="#br1" timeOffset="234632.4106">3446 17388 28 0,'20'-26'14'0,"-11"10"-5"16,-9 16 19-16,0-3-26 15,-3 3 1-15,-3 3 0 16,-5 5 1-16,-4 0-5 16,0 0 0-16,3 5 3 15,-6-5 0-15,3 8-1 16,6-3 0-16,6 0-1 0,3-2 1 15,6-3 0-15,12 5 1 16,3-2-1-16,-3-3 0 16,3 2-1-16,-1 1 0 15,1-3 0-15,0 8 1 16,-3-3-2-16,-3 3 0 16,-3 8 0-16,-6-6 0 15,-3-2 2-15,-6 0 0 31,-6-8-2-31,-15 5 0 0,3-5-3 16,0-8 0-16,0 0-4 16,1-8 0-16,2 3-5 15,6-6 0-15</inkml:trace>
  <inkml:trace contextRef="#ctx0" brushRef="#br1" timeOffset="234866.7796">3428 17309 41 0,'21'-8'20'0,"23"0"-23"16,-29 3 38-16,9-3-34 15,3 5 0-15,2-2 2 16,1 2 0-16,-3-2-7 15,-3 5 1-15,-3 0-4 16,-3 8 0-16,-1-3-5 0,4-2 0 16</inkml:trace>
  <inkml:trace contextRef="#ctx0" brushRef="#br1" timeOffset="235228.3705">4017 17256 26 0,'0'8'13'0,"6"0"-7"16,-3 0 19-16,0 5-25 15,0 0 0-15,3 6 0 16,0-1 1-16,0-7-1 0,0-3 1 16,0 5-1-16,0-10 0 15,0 5-3-15,0-6 1 16,3 1-5-16,-1-3 1 15,4-5-4-15,0-6 1 16</inkml:trace>
  <inkml:trace contextRef="#ctx0" brushRef="#br1" timeOffset="235375.4865">4208 17224 25 0,'0'-5'12'0,"-9"5"-8"0,6 8 22 0,-3 3-24 15,3 4 1-15,0 4-1 16,3 0 1-16,6-1-4 31,0 6 0-31,3-11-5 16,0 3 1-16,5 5-4 15,10-5 0-15</inkml:trace>
  <inkml:trace contextRef="#ctx0" brushRef="#br1" timeOffset="236812.9452">4845 17542 21 0,'14'-16'10'0,"1"-13"-1"16,-9 21 13-16,-3 0-19 15,0-5 0-15,-6 2 2 16,0-2 0-16,-6 5-6 16,-3 0 0-16,-5 3 3 15,-10-3 1-15,0 5-2 16,-3 6 1-16,-5 10-2 15,-4 3 0-15,-3 13 0 16,4 3 0-16,8 5 0 16,6 8 0-16,3-8 0 15,9-5 0-15,6-3 0 16,3 0 0-16,6-5 1 0,6-8 0 16,6-1 0-16,6-7 1 15,3-8-1-15,0 0 1 16,5-8 0-16,7-2 1 15,3-14-2-15,2-5 0 16,-5-5-1-16,-3-1 1 16,-3-7-1-16,-4-3 0 15,-2-8-1-15,-6 0 0 16,-3-3 0-16,-6-2 0 16,-3 5 0-16,0 11 0 15,0 2 0-15,-3 11 0 0,0 3 0 16,0 5 1-16,-3 5-1 15,0 5 0-15,3 3 0 16,-3 8 0-16,0 5 0 16,-3 3 1-16,0 8-1 15,-3 13 1-15,0 3 0 16,-3 5 1-16,3 0 0 16,-3 0 0-16,-3 3-1 15,3-3 1-15,3 0 0 16,-3-3 0-16,3-7-1 15,3 7 0-15,3-2 0 16,3 0 1-16,3 5-1 16,-3-8 0-16,3-5 0 15,0 0 1-15,3-6-1 16,3-2 1-16,3-6 0 0,6-2 1 16,2-2-1-16,7-6 1 15,0-6-1-15,-3-2 1 16,9 1-1-16,-4-4 0 15,1-15-1-15,-3 7 1 16,-3-7-2-16,-4 2 1 16,-2-5-1-16,-3 5 1 15,-6 3-2-15,-3 2 1 32,-15 3-1-32,-3 3 0 15,-3 5 0-15,-3 3 0 0,-3 2 0 16,1 3 0-16,-1 3 0 15,0 5 1-15,3 5 0 16,-3 0 0-16,6 3 0 16,0-5 1-16,3 10-1 15,3-5 1-15,6 13-1 16,3-8 1-16,3 3-2 16,9-3 1-16,6 0-4 15,3-2 1 1</inkml:trace>
  <inkml:trace contextRef="#ctx0" brushRef="#br1" timeOffset="239641.7802">5711 17441 22 0,'3'3'11'0,"-9"13"1"16,3-8 4-16,0 0-13 15,0 2 1-15,0 1 1 0,3-3 1 16,0 0-8-16,-3 0 1 16,6-3 5-16,0-2 1 15,-3-3-2-15,3-8 0 16,3 0-1-16,-3 0 1 16,0-3-1-16,0-2 1 15,-3-3-2-15,-3 3 1 16,-3 2-2-16,3 1 0 15,-6 2-2-15,-3 0 1 16,0 8-1-16,-3-3 0 16,-3 6 0-16,-5 5 1 0,-1 5 0 15,0 3 0-15,3 8 0 16,3 2 1-16,6 1 0 16,3 7 0-16,6-2 0 15,6 5 1-15,6-8 0 16,3-5 0-16,3-3 0 15,6-5 1-15,3-3 0 16,3-5 0-16,-1-5 0 16,4-6 1-16,0-5-1 15,-3-5 0-15,-1-11-1 16,-2-2 1-16,0-6-3 16,0 3 1-16,-3-8 0 15,0 5 0-15,-4 3-1 16,-2 5 0-16,-3 3 0 0,-6 5 0 15,0 8 0-15,0 0 1 0,-6 3-2 16,-6 5 1-16,0 5 0 16,0 3 0-16,-3 8-1 15,0 0 1-15,0 5-1 16,3 3 1-16,0 5 1 16,4 3 0-16,2-6 0 15,2-2 0-15,4-3 1 16,3-2 0-16,6-6 0 15,6-5 0-15,6-3-1 16,-3-5 0-16,0-5-1 16,-1-3 1-16,4-13-3 15,0 5 0-15,3-5-1 16,-4-6 0-16,1 1 1 16,0-6 0-16,-6 8 0 15,-3 3 1-15,-6 5 1 0,0 3 0 16,-4 2 1-16,-2 6 1 15,-6 5 0-15,0 8 1 16,-3 8 0-16,0-3 0 16,-2 8 0-16,2-2 1 0,0 10-2 15,0-3 1-15,0-7-1 16,0 5 0-16,0-6 0 16,3-7 1-16,0-3 0 15,0 0 1-15,0-8 0 16,0-8 0-16,3 0-1 15,3-8 1-15,0 3-1 16,2-6 0-16,1-2-2 16,0-8 0-1,9 5-1 1,-3 3 0-16,-3 5-2 16,-3 13 1-16,-3 6 0 15,-3 5 0-15,-3 5-1 16,0-2 1-16,0 7 1 15,0 1 0-15,0-3 1 16,3-3 1-16,0-5 1 16,0 0 0-16,3-3 1 0,-3-10 0 15,-3 5-1-15,6-3 1 32,0-5-1-32,3-5 1 15,-1 0-2-15,4-3 0 0,3-3-1 16,0-2 1-16,3 0-3 15,0 0 1-15,-3 10-2 16,0-2 1-16,-3 10-2 16,-4 6 1-16,-2 5-1 15,0 0 1-15,-3 8 0 16,0 2 1-16,3-2 1 16,3 0 0-16,0 0 1 15,12-3 1-15,3 3 1 16,9-8 0-16,-1-8 0 15,1 0 0-15,3-3 0 16,-1-7 0-16,7-9 0 16,-6-7 0-16,-3 2-1 15,-7 5 0-15,-5-2-1 16,-6 0 0-16,-6 0-1 16,-9 5 0-16,-6 5-2 0,-9 3 1 15,-3 3 0-15,-3 10 0 16,-2-2 0-16,-1 5 0 15,6 0 1-15,0 8 1 16,0 2-1-16,6 1 1 16,-3-3 0-16,4 5 0 15,2-5 0-15,6-3 0 0,6-5 1 16,0 0 1-16,3 0 0 16,3-8 0-16,5-8 0 15,1 0 0-15,3-5-1 16,0 2 1-16,0-5-2 15,-3 3 0-15,-3 0-1 16,-3 5 0-16,0 0-1 16,-4 5 1-16,-2 6-2 15,-3 2 1-15,0 6 0 16,0 2 1-16,3 3 0 16,3 0 0-16,0-3 1 15,6-5 1-15,3 0 0 16,3 0 1-16,3 0 0 15,6-8 0-15,2 0 0 0,4-8 1 16,0-8-1-16,-3-8 0 16,-1 3-2-16,1-8 1 15,3-8-1-15,-6-8 0 16,-4 3-1-16,-2-9 0 16,-3 14 0-16,-3 0 1 15,-3 5-1-15,-3-2 0 16,0 2 0-16,-3 1 1 15,0-1-1-15,-3 3 1 0,-3 7-2 16,-3 1 1-16,-3-3 0 16,-3 6 1-16,0-1-2 15,-3 9 1-15,0-1-1 16,-3 9 1-16,0 7-1 16,0 3 1-16,7 2-1 15,-4 9 1-15,0 5 0 16,-3 2 1-16,3 3-1 15,0 8 1-15,0 8 0 16,3 0 1-16,0 3-1 16,0-3 0-16,0-8 0 15,3 0 0-15,3 8 0 16,3-8 1-16,6-5-1 16,3 2 1-16,3-10-1 15,0-3 1-15,3-2 0 16,3-11 1-16,0-3-1 15,3-5 0-15,2-5-1 0,-2-11 0 16,0-3 0-16,0 1 0 16,3-6-1-16,-3-5 0 15,2 2 0-15,-2-2 1 16,3 5-1-16,3 3 0 16,-3 0-1-16,-4 13 1 15,-2 6-1-15,-3 4 0 16,-6 11 0-16,0 6 1 15,-3 2-1-15,-6 0 0 16,-3 3 1-16,-3 0 0 0,0 5 0 16,-3-5 0-16,-3-3 1 15,0-5 0-15,0 0 0 16,-2-8 1-16,-1 2 0 16,0-7 0-16,0-6 1 15,0-2 0-15,3-8-1 16,0 2 1-16,3-5 0 15,0-2 0-15,3 7-1 16,3-2 0-16,0 5-1 16,1 5 0-16,2 3-1 15,0 0 1-15,8 3-1 16,1 5 1-16,6 5 0 16,0-2 0-16,9-1 0 15,6-2 1-15,5-5 0 16,-2-3 0-16,-3 0 0 15,-3-8 0-15,-3-5-2 16,-7 2 1-16,-2-2-4 0,-6-3 1 16,-3 3-5-16,-3-6 1 15,-3 1-4-15,3 2 0 16</inkml:trace>
  <inkml:trace contextRef="#ctx0" brushRef="#br1" timeOffset="239969.9246">8009 16954 30 0,'3'6'15'0,"-21"4"-15"16,12-4 27-16,3 2-27 15,0 2 0-15,0 3 1 16,0 3 0-16,0-2-2 16,0-1 0-16,3-3-1 15,-3 4 0-15,6-6-3 16,3-3 0-16,3-5-3 15,9-3 0-15,0-5-1 16,-1 0 1-16</inkml:trace>
  <inkml:trace contextRef="#ctx0" brushRef="#br1" timeOffset="240110.574">8166 16976 26 0,'6'-8'13'0,"-9"8"-10"0,3 0 28 16,-3 2-29-16,0 6 1 15,-5 8 0-15,2-3 1 16,-3 3-6-16,0 3 1 15,3-1 3-15,3-2 0 16,0 5-6-16,6-5 1 16,0 0-8-16,6 0 1 0</inkml:trace>
  <inkml:trace contextRef="#ctx0" brushRef="#br1" timeOffset="240454.26">8497 16608 19 0,'-18'-21'9'0,"0"-6"1"15,12 22 6-15,3 0-12 16,0-1 1-16,0 1 1 16,3 5 1-16,6 8-9 15,18 13 0-15,12 14 5 0,11 23 1 16,7 3-3-16,0 29 1 16,-13 29-2-16,-23 2 0 15,-36 22-8-15,-41 16 1 16,-31-11-3-16,-26-10 0 15</inkml:trace>
  <inkml:trace contextRef="#ctx0" brushRef="#br1" timeOffset="254973.4019">24663 2892 0 0,'0'-8'0'0</inkml:trace>
  <inkml:trace contextRef="#ctx0" brushRef="#br1" timeOffset="258031.5017">24689 2762 12 0,'-18'0'6'0,"18"0"0"16,0 0 7-16,0 0-12 15,0 0 1-15,0 0 1 16,0 0 0-16,0 0-4 16,0 0 1-16,0 0 1 15,0 3 1-15,0 2-1 16,0 3 0-16,0 0 0 15,-2 0 0-15,-4 0-1 16,6 5 1-16,0-5 0 0,-3 3 0 16,0-6 0-16,3 0 0 15,-3 3-1-15,-3-2 1 16,6-1-1-16,0 0 1 16,0-2-1-16,-3 2 1 15,3-5-1-15,-6 0 1 16,6 0 0-16,-9 0 1 15,6 0-1-15,-6-5 0 16,0 5-1-16,-3 0 1 0,3 5-1 16,0-10 0-16,0 2 0 15,-3 3 0-15,0 0-1 16,-5 0 1-16,5 0 0 16,-9 0 0-16,3 3-1 15,-6 2 1-15,3-5 0 16,-8 5 0-16,-7-2-1 15,3 0 1-15,-3 2 0 16,-2 0 1-16,-4 0-1 16,-3 6 0-16,1-3-1 15,-10 0 1-15,10 0 0 16,-13 0 0-16,-3 0 0 16,1 0 0-16,-7 0 0 15,-2 0 0-15,5 2 0 16,-2 1 1-16,-1 2-1 15,7 3 1-15,-7-3-1 16,4 3 1-16,-4 2-2 0,1 1 0 16,0 0 0-16,-7-1 0 15,-5 1 0-15,-4 2 1 16,-2-3-1-16,12-2 1 16,-1-3 0-16,7-2 1 15,5 2-1-15,12-5 0 16,10 3-1-16,5-3 1 15,3-3 0-15,9 0 0 16,4 3-1-16,2-3 1 0,0 3 0 16,-3 6 0-16,0-12 0 15,-3 4 0-15,0 1 0 16,-2 1 0-16,-4 3-1 31,6 2 1-31,-3 0 0 16,3 3 1-16,3 0-1 15,1 3 1-15,-1 2-1 16,-6 5 0-16,9 11 1 16,0 0 0-16,0 3-2 15,3 5 1-15,0 0 0 0,-2 3 0 16,2 7 0-16,0 6 0 16,0 3 0-16,0 4 0 15,0 1-1-15,3-3 1 16,0 3 0-16,0 5 1 15,3 6-1-15,3-4 0 16,0-4 0-16,0 4 1 16,0 1-1-16,-3 8 1 15,0 2-1-15,1-2 0 0,-1-6 0 16,0 6 0-16,-3-3 0 16,0 5 0-16,-3 11 0 15,0-11 0-15,-3 9 0 16,3-1 1-16,3 3-1 15,0 5 1-15,0-5-1 16,3 2 1-16,3 6-1 16,0 0 1-16,-2-3-1 15,2-2 0-15,-3 2 0 16,0 0 0-16,-3 6 0 16,0-9 0-16,-3-4 0 15,3 4 0-15,0-2 0 16,0 0 0-16,0-6 0 15,3-4 1-15,3 4-1 16,3 6 1-16,-3 0-1 16,0 3 1-16,-3 2-1 15,3 8 1-15,-3 3-1 16,0-11 1-16,-2 0-1 0,-7 6 0 16,0-4 0-16,-6-7 0 15,6-2-1-15,-3 1 1 16,3-1 0-16,-3 2 0 15,1 0 1-15,-4 7 0 16,-3 12 0-16,0-3 0 0,6-9-1 16,3-9 1-16,0-4-1 15,4 3 1-15,-1-2-2 16,0 8 1-16,-3-6 0 16,-6 0 0-16,3 6 0 15,0-6 1-15,0 0-1 16,1-8 0-16,-1-4 0 15,0 1 1-15,6-2-1 16,0-8 0-16,3 0 0 16,-3-2 0-16,6-6-1 15,0 0 1-15,3-2 0 16,0 4 0-16,9-4-1 16,0-3 1-16,0-6 0 15,0 4 0-15,3-7 0 16,-6 1 0-16,3 0 0 15,-3 3 1-15,3 2-1 16,3 0 0-16,-3 6 0 16,0-3 0-16,0-1-1 0,0-1 1 15,3-4-1-15,-3-2 0 16,3 0 0-16,-1-3 0 16,1-2 0-16,-3-3 1 15,0 0 0-15,-3 3 0 16,3-11 1-16,0-3 0 15,0 0-1-15,3 1 0 16,3-3 0-16,0-3 1 16,3-6-1-16,0 1 0 15,0-5-1-15,2-3 1 0,1 0 0 16,0-6 0-16,6 1 0 16,3-9 0-16,2-2-1 15,4-2 1-15,3-4 0 16,12-2 0-16,2 1-1 15,4-4 1-15,5 3 0 16,4-3 0-16,-1 3 0 16,4 1 1-16,8 1-1 15,-5 1 0-15,8 5 0 16,3-3 0-16,4 3 0 16,11 3 0-16,0 5-1 15,9-3 1 1,72 11 0-1,-12-3 0-15,-9 1 0 16,-10 1 0-16,-8 1 0 16,-9-3 0-16,-9-2-1 15,0 2 1-15,-11 1 0 0,-4-7 0 16,-6 4 0-16,0 0 0 16,-6-1 0-16,-8-2 1 15,-4 0-1-15,-5-3 1 16,-7 3-1-16,-5 0 0 15,-16 0 0-15,-8-2 1 16,-6-4-1-16,-10 1 0 0,-2-3 0 16,-6-5 1-16,-6-3-1 15,6 0 1-15,-6-3 0 16,0-5 0-16,0-5-1 16,0 0 1-16,0-3-1 15,0-2 1-15,-3-6-1 16,-4-3 0-16,7-4 0 15,-9-4 1-15,0-7-1 16,-3-5 0-16,-3 2 0 16,-2-8 0-16,-4-3-1 15,-3-2 1-15,0-3 0 0,-3-5 0 16,9-2 0-16,3-4 0 16,3 3 0-16,-3-5 1 15,6-10-1-15,6-1 1 16,0 1-1-16,-3-1 0 15,6-2 0-15,-9-8 1 16,6-1-1-16,-6 12 0 16,3-11 0-16,-3-14 0 15,-3 9 0-15,-3-3 0 0,6-6 0 16,-9-10 0-16,3 8 0 16,-3 3 1-16,0-3-1 15,0-8 1-15,0 2-1 16,3 1 1-16,-2 0 0 15,5-11 0-15,-3 10-1 16,-3-10 1-16,9 3 0 16,-3 2 0-16,3 6-1 15,-6-6 0-15,6 3 0 16,0-2 0-16,0 4-1 16,0-7 1-16,0 0-1 15,6 5 1-15,-3-3-1 16,6-7 1-16,-3 4 0 15,2-4 0-15,1 2-1 16,0 0 1-16,0 3-1 16,0-1 1-16,0-2 0 15,-3 3 0-15,0 2 0 0,-3-2 1 16,-3 2-1-16,0 11 0 16,6-8 0-16,-6 6 1 15,0-1-1-15,0 8 0 16,-6 3 0-16,3-3 0 15,3 0 0-15,-6-2 1 16,6 10-1-16,0-5 0 16,0 3 0-16,0 2 0 15,6 8 0-15,-3-3 1 0,3 6-1 16,-3 0 0-16,-3 5 0 16,6-3 0-16,-3 11 0 15,3 3 1-15,-3 0-2 16,-3-1 1-16,0 6-1 15,0-3 1-15,0 11-1 16,0 5 1-16,0 3-1 16,0 3 0-16,0 7-1 15,0 0 1-15,0 3-1 16,0-5 1-16,0-5-1 16,9 7 0-16,-3 0-1 15,9 1 0-15,-4 7 0 16,4-5 1-16,0 8 0 15,3-3 1-15,-6 6 0 16,0 2 0-16,-3 3 0 16,0 5 1-16,-6-8-1 15,6 6 1-15,0 5-5 0,-3-6 1 16,3-2-3-16,5-8 0 16</inkml:trace>
  <inkml:trace contextRef="#ctx0" brushRef="#br1" timeOffset="261088.7656">1389 4826 9 0,'-18'-5'4'16,"9"-1"-3"-16,9 6 5 15,0 0-7-15,0 0 1 16,0 6 0-16,-3 4 0 16,3 1 0-16,0 10 1 15,3 11-1-15,6 7 0 16,0 6 0-16,9 8 1 15,14-10 0-15,19 2 1 16,3 0-1-16,11-3 1 0,10 3 0 16,20 3 1-16,0-3-1 15,12-3 0-15,15-2-1 16,3-6 0-16,12-8 0 16,12 4 1-16,18-9-1 15,2-5 0-15,7-8 0 16,3-3 0-16,8-3 0 15,-8-4 0-15,-13-6 0 0,4-8 0 16,-18-10 0-16,-6-14 0 16,-9 8 0-16,-6-8 0 15,-15-5 0-15,-3 0 0 16,-12-5 0-16,-6-13 1 16,-5-11-1-16,-13-3 1 15,-6-2-1-15,-17-6 1 16,-9-16-1-16,-16-2 1 0,-14 5-2 15,-15-5 1-15,-15-3-2 16,-8-2 1-16,-16 2-1 16,-15 8 0-16,-11-5 0 15,-19-3 0-15,-5 11-1 16,-15 2 1-16,-15 16 0 16,-15 11 1-16,0 0-1 15,-24 11 0-15,-8 7 0 16,-7 6 0-16,-6 7 0 15,1 11 0-15,-13 1 0 16,4 17 0-16,-7 6 0 0,4 19 0 16,11 7 0-16,-11 6 0 15,11 10 0-15,6 24 0 0,16 11 0 32,8-3 0-32,12 14 0 15,21 12 0-15,6 11-1 16,14-2 1-16,16 10-3 15,18 8 0-15,23 0-1 16,15-5 1-16</inkml:trace>
  <inkml:trace contextRef="#ctx0" brushRef="#br1" timeOffset="263392.2477">1785 7051 1 0,'6'-26'0'0,"14"-3"11"16,-97-1-11-16,178 52 1 16,-74-28 1-16,3 6-1 15,3 3 1-15,8 2-3 16,1 6 0-16,6 7 2 16,8-2 0-16,10-3-1 15,11 1 0-15,9-4 1 16,16-2 0-16,11-2 0 15,6-6 1-15,15 0-1 16,3-6 1-16,8-7 0 16,1-11 0-16,-3-2-1 15,0-11 0-15,-9-6 0 0,-6-4 1 16,-18-1-2-16,-9 0 1 16,-11 1 0-16,-16-11 1 15,-12-8-1-15,-11-9 0 16,-21 4-2-16,-15 0 1 15,-18 4-1-15,-12-7 1 16,-12-10-1-16,-21 4 1 0,-5 4-2 16,-10 1 1-16,-14 12 0 15,-6-1 1-15,-10 6-1 16,-11 0 1-16,-3 3-1 16,-12-1 0-16,0 6 0 15,-15 10 1-15,-3 3-1 16,0 10 0-16,-12 6 0 15,9 5 0-15,3 19 1 16,-5 8 0-16,8 2-1 16,3 16 1-16,12 11-1 15,-3-1 1 1,-36 62-1 0,18-1 1-16,36-2-1 15,11-10 0-15,16-1 1 16,24 6 0-16,17 2 0 15,27 0 1-15,15-16-1 16,38-2 1-16,31-5 1 0,26-9 0 16,33 3-2-16,21-15 0 15,9-4-3-15,8-5 0 16</inkml:trace>
  <inkml:trace contextRef="#ctx0" brushRef="#br1" timeOffset="264051.314">1919 8779 8 0,'-3'-50'4'0,"6"31"-3"15,0 14 4-15,-3 5-6 16,0-5 0-16,0 5-3 0,0 0 1 16,3 2 3-16,3 6 0 15</inkml:trace>
  <inkml:trace contextRef="#ctx0" brushRef="#br1" timeOffset="264566.9265">2085 8887 7 0,'42'32'3'0,"12"-5"0"0,-31-22 7 16,13-2-7-16,12-1 1 15,14-2 0-15,10-5 1 16,8-11-7-16,9-3 1 0,13-7 4 16,-4-8 0-16,3-11-2 15,-6-3 0-15,-11 0 0 16,2 1 0-16,-6-9-1 15,-8-5 1-15,-10-18-1 16,-2 2 0-16,-13-2 0 16,-8 5 1-16,-12-6-1 15,-12-10 0-15,-15-2-1 16,-3 2 0-16,-18 8 1 16,-12-3 0-16,-11-2 0 15,-13 0 0-15,-11 5 0 16,-1 10 0-16,-14 9 0 15,-4 10 1-15,-8 5-1 16,0 11 0-16,-9 8-1 16,2 10 1-16,-17 6-1 15,3 11 0-15,0 7 0 16,6 8 0-16,9 8 0 16,-6 19 0-16,14 13-1 15,7 2 1-15,3-4 0 0,14 4 1 16,13 3-1-16,14 11 1 15,9 8-1-15,10 8 1 16,17-6 1-16,18 3 0 16,11 3-1-16,13 10 1 15,15-2 0-15,14-14 0 16,10 3 0-16,8-5 1 16,18-1-1-16,0 4 0 15,15-9-1-15,12 1 0 0,18-4-6 16,24-7 1-16</inkml:trace>
  <inkml:trace contextRef="#ctx0" brushRef="#br2" timeOffset="318249.7359">996 12517 11 0,'6'14'5'0,"30"36"-4"0,-22-32 5 16,-2 4-7-16,18 1 1 15,-6 4 0 1,12 7 0-16,14 3 0 15,16 3 0-15,20 16 0 16,6-4 1-16,10 1-1 16,17 3 1-16,6 0 0 0,12-1 1 15,17 1-1-15,1-3 1 16,18 2-1-16,11 3 1 16,19-2-1-16,8-6 0 15,18-5 0-15,12-5 0 16,12-3 0-16,18-11 0 15,6-7-1-15,9-6 1 16,3-2-1-16,2-9 1 0,4-7-1 16,-6 0 1-16,-7-14-1 15,-5-5 1-15,-6-15 0 16,3-12 0-16,-12-9 0 16,9-7 0-16,-12-28 0 15,3-13 0-15,-3-11-1 0,0-22 1 16,0-17-1-16,-6-9 1 15,-18-13-1-15,-6-5 0 16,-21-16 0-16,-17 8 1 16,-25-22-1-16,-20 4 0 15,-24-12 2-15,-18 4 1 16,-17-17-1-16,-13-2 1 16,-5-13 0-16,-4-6 0 0,1-13-1 15,-1-13 1-15,-2 3-3 16,-1-17 1-16,1-4-2 15,-13 10 1-15,-2-8-2 16,-21-5 0-16,-18 15 1 16,-21-10 0-16,-15 0 1 15,-21 11 1-15,-20-11 1 16,-24 8 0-16,-13 0 1 16,-17 0 0-16,-12 13-1 15,-3-11 1-15,-5 20-2 16,-10 1 1-16,12 14-2 15,-9-5 1-15,-3 10-1 16,3 9 1-16,-11 12-2 16,-7 3 1-16,-9 16-1 15,-11 5 1-15,-4 14-1 16,-14 13 1-16,-6 15-2 16,-19 3 1-16,-2 25 0 15,-6 7 0-15,-15 26 0 0,-9 19 0 16,-12 11-1-16,1 28 1 15,-1 17 0-15,-12 10 0 16,3 24 0-16,0 13 0 16,7 24-1-16,11 16 1 15,-12 21-1-15,9 0 1 16,6 24-1-16,0 15 1 16,3 1-1-16,9 26 1 15,0 3 1-15,6 16 0 0,0 21-1 16,9-1 1-16,3 28-1 15,17-6 1-15,-2 16 0 16,15 2 0-16,8 9-1 16,15 12 1-16,13 9-1 15,23 13 1-15,9-3-1 16,9 0 1-16,24 11 0 16,11 0 0-16,19 8 0 15,20-6 0-15,10 3-1 16,17 14 1-16,9 2-1 15,12-96 0-15,15 141-1 16,9-21 1-16,15-3-1 16,8 0 1-16,10-15 0 15,-4 4 0-15,10-7 0 16,11-6 1-16,13 3 0 16,8-13 1-16,6 0 0 15,3-6 0-15,15-7 0 16,9 2 0-16,3-13-1 0,24 5 1 15,0-21-2-15,33-10 1 16,26-22-6-16,30-32 1 16,36-36-1-16,24-53 1 15</inkml:trace>
  <inkml:trace contextRef="#ctx0" brushRef="#br2" timeOffset="320452.4495">12515 2183 21 0,'-44'-69'10'0,"-28"32"-9"0,51 29 10 15,-17-3-12-15,-13 1 1 16,-26 2 0-16,-7 8 0 16,-20 8 0-16,-6 2 0 15,-9 20 0-15,-6 12 0 16,3 3 0 0,-3 16 0-16,12-14-1 0,-3 12 0 15,5 9-1-15,1 12 0 16,6 7 0-16,12 0 0 15,0 19 0-15,11 0 0 16,10 2 1-16,17-10 0 16,13 0 1-16,20 13 1 0,12-2 0 15,15-1 0-15,9-10 1 16,14 19 0-16,10 7 0 16,12-8 0-16,8 14-1 15,10 2 1-15,-4 1-1 16,-2 2 1-16,-1 15-1 15,-8-4 0-15,-10 2-1 16,-14 16 1-16,-12-5 0 16,-21 10 0-1,-62 106-1 1,-4-39 1-16,-5-32 0 16,-4-11 0-16,1-16 0 15,-9-26 0-15,8-14 0 16,7-12 0-16,5-11-1 15,10-19 1-15,8-13-2 16,12-13 1-16,7-14-1 16,5-10 1-16,9-10-2 0,6-6 1 15,6-11 0-15,9-2 0 16,6 0-1-16,9 2 1 16,3 1 0-16,-1 5 1 15,13 8-1-15,9 5 1 16,5 13-1-16,7 13 1 15,8 3-1-15,4 11 1 16,11 21 0-16,-2 16 0 16,-7 0 0-16,-6 21 0 0,-5 10 0 15,-12 14 0-15,-16 29-1 16,-17-3 1-16,-15 21-1 16,-12-2 1-16,-8 13 0 15,-16-3 1-15,-6 11 0 16,0-8 0-16,1 11 1 15,-1-6 1-15,3 11 0 16,7-6 1-16,11 1-2 16,12-14 1-16,18-2-1 15,12-14 1-15,20-20-1 16,19-20 1-16,20-2-3 16,24-26 1-16,24-21-1 15,24-27 0-15,24-19-6 16,20-26 0-16,13-24-3 15,-37-34 0-15</inkml:trace>
  <inkml:trace contextRef="#ctx0" brushRef="#br2" timeOffset="341604.0427">811 11454 12 0,'-26'-8'6'0,"20"8"-7"0,6 0 7 0,0 0-6 16,6-3 1-16,8 3 3 15,4-2 0-15,6-4-4 16,12 1 0-16,-3 0 2 16,11-1 1-16,13-2 0 15,-13-2 0-15,4-1-2 16,-3 3 0-16,-7 0 0 15,-11 3 0-15,-3 0-4 16,-15 2 1-16,-6 6-4 16,-6 5 1-16</inkml:trace>
  <inkml:trace contextRef="#ctx0" brushRef="#br2" timeOffset="341838.4105">835 11748 13 0,'15'5'6'0,"18"-5"0"0,-21 0 7 16,6 0-11-16,2-3 0 15,16 1 1-15,0-1 1 0,6 0-5 16,5 1 0-16,-5-6-1 15,-1 2 0-15,-2 6-4 16,-9-5 1-16</inkml:trace>
  <inkml:trace contextRef="#ctx0" brushRef="#br2" timeOffset="343563.1007">728 10544 12 0,'0'-3'6'0,"6"-5"-6"0,-6 8 6 16,0 0-4-16,6-8 1 15,6 3 0-15,6-3 1 16,11 0-6-16,4-3 1 16,6 1 3-16,3 2 0 15,-1 0-2-15,10-3 1 0,-9 1-2 16,-4-3 1-16,4-1-3 16,-12 4 1-16,-7 2-3 15,-5 2 1-15</inkml:trace>
  <inkml:trace contextRef="#ctx0" brushRef="#br2" timeOffset="343832.2891">716 10750 9 0,'-9'0'4'0,"21"-8"0"15,-6 8 4-15,-3-3-6 16,3-2 0-16,3 0 0 16,6 0 1-16,3-3-4 0,5 0 0 15,7 0 2-15,9-3 1 16,3 1-2-16,8-4 1 16,1-2-1-16,-10-5 1 15,1 5-3-15,-9 1 1 16,0 1-3-16,-7 4 0 15</inkml:trace>
  <inkml:trace contextRef="#ctx0" brushRef="#br2" timeOffset="344113.5318">615 10909 14 0,'-9'-11'7'0,"9"14"-10"15,0-3 11-15,9 0-9 16,-6-3 1-16,6 3 0 16,0 0 0-16,6 0 1 15,2 0 0-15,13-2 0 16,6-6 1-16,15 0 0 15,-4 2 1-15,22-2-2 16,-10-5 1-16,-5 0-6 16,-7 0 0-16</inkml:trace>
  <inkml:trace contextRef="#ctx0" brushRef="#br2" timeOffset="344394.7754">1210 10287 12 0,'-62'119'6'0,"-66"85"-1"16,92-151 6-16,-6 18-10 16,-5 24 0-16,-16 3-3 15,-2-5 1-15,5 5-3 16,1 0 1-16</inkml:trace>
  <inkml:trace contextRef="#ctx0" brushRef="#br2" timeOffset="345656.2322">472 15052 24 0,'12'-2'12'0,"62"-14"-13"16,-59 13 13-16,36-8-12 16,-15 3 0-16,38-7-2 15,9-4 0-15,10-2 0 16,-19 0 0-16,-6 5-4 16,-8 5 1-16</inkml:trace>
  <inkml:trace contextRef="#ctx0" brushRef="#br2" timeOffset="345906.226">582 15428 17 0,'9'5'8'0,"45"-21"-10"0,-33 8 13 16,-1-5-10-16,13-8 0 16,15-3 0-16,2 0 1 15,10 1-3-15,8 4 1 16,-2 3-2-16,-7 0 1 0,7 3-4 16,-7 5 1-16</inkml:trace>
  <inkml:trace contextRef="#ctx0" brushRef="#br2" timeOffset="346171.8443">457 15833 7 0,'24'10'3'0,"59"-12"8"16,-47-6 1-16,24-11-9 15,17-10 1-15,27-3 1 16,15-10 1-16,0 2-11 16,15 6 1-16,0 5 0 0,-24-3 0 15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49:18.24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5124 7120 4 0,'39'29'2'0,"33"32"0"16,-43-40 3-16,4 8-5 15,18 6 1-15,8 2 0 16,13 5 1-16,14-5-3 15,3-8 1-15,9-2 1 16,10-6 0-16,5-8 0 16,3 3 0-1,-3-8 1-15,9-14 0 16,-6-12 0-16,-3-9 0 16,-3-12 0-16,-6-11 0 0,4-11 0 15,-16-3 1-15,-3-15-2 16,-2-16 1-16,-7-1-1 15,-15 9 1-15,-5-8-1 16,-12-8 1-16,-10-3-1 16,-11 3 1-16,-15-1-1 15,-9-4 0-15,-15-3 0 16,-15 2 0-16,-12 11-1 16,-5 8 1-16,-13 0-1 15,-8-7 0-15,-10 12 0 16,-5 8 1-16,0 8-1 15,-13 11 0-15,4 13-1 16,-15 11 1-16,0 10-1 16,26 5 0-16,-56 6-1 15,0 13 0-15,-8 19 0 16,8 10 1-16,-3 21-1 16,12 14 1-16,0 2-1 0,6 13 1 15,8 8 0-15,10 19 0 16,9-3-1-16,3 11 0 15,8 21 0-15,10-8 0 16,11 11 1-16,10 10 0 16,17-5-1-16,15 8 1 15,30-3 0-15,27-8 1 16,35-13-3-16,42 3 1 16</inkml:trace>
  <inkml:trace contextRef="#ctx0" brushRef="#br0" timeOffset="6953.2331">6383 5620 10 0,'-5'13'5'0,"-25"24"-2"16,24-32 5-16,-3 6-8 16,-3 5 0-16,-6 2 2 0,0 1 0 31,-6 2-2-31,7 3 0 15,2-6 1-15,0 1 1 16,6 2-1-16,3-5 0 16,3-3-1-16,0-2 0 15,3-3 0-15,9 0 1 16,3-11-1-16,6-2 1 16,0-6 0-16,5 0 0 15,4 1 0-15,3-1 0 16,3 1-1-16,-7 2 0 0,-2 0-1 15,-3 3 0-15,-6-1-2 16,-3 4 0-16,-3-1-2 16,-6 3 0-16</inkml:trace>
  <inkml:trace contextRef="#ctx0" brushRef="#br0" timeOffset="7217.7529">6348 5694 4 0,'9'-8'2'0,"3"66"1"0,-12-39-1 0,0 10-2 16,0 10 1-16,0 9-1 0,0 5 1 15,0-11-2-15,0-2 1 16,0-6-1-16,0-5 0 16</inkml:trace>
  <inkml:trace contextRef="#ctx0" brushRef="#br0" timeOffset="7487.8265">6520 5601 6 0,'0'8'3'0,"3"13"-3"31,0-10 4-31,3 0-3 16,3 10 1-16,3 8 0 0,3 13 1 16,-3 8-4-16,0 1 0 15,-3-6 0-15,-9 0 0 16</inkml:trace>
  <inkml:trace contextRef="#ctx0" brushRef="#br0" timeOffset="7788.2244">6074 5604 11 0,'-12'16'5'0,"-6"39"-7"15,12-31 8-15,-6 16-5 16,3 13 1-16,3 5 1 0,9 5 0 16,6-10-4-16,9 0 1 15,21-10-3-15,14-12 1 16</inkml:trace>
  <inkml:trace contextRef="#ctx0" brushRef="#br0" timeOffset="22017.5817">13983 7390 2 0,'0'2'1'0</inkml:trace>
  <inkml:trace contextRef="#ctx0" brushRef="#br0" timeOffset="22626.9643">14215 7588 9 0,'44'27'4'0,"58"12"-1"0,-70-28 5 15,16 0-6-15,6 7 1 16,11-2 0-16,10 0 1 16,11-8-5-16,6-6 0 15,3-7 3-15,13-5 1 16,5-9-2-16,3-10 1 15,3 2-1-15,-6-7 0 16,6-11 0-16,-6-8 1 16,-12-13-1-16,-3-8 0 0,-11 2 0 15,-13-7 0-15,-5-8 0 16,-10-11 0-16,-8 3-1 16,-12-1 1-16,-13-12 0 15,-11 2 0-15,-6 0-1 16,-12 8 1-16,-6-2-1 15,-9-9 1-15,-8 11-1 16,-13 6 0-16,-3 7-1 16,-8 11 1-16,-16-3 0 15,-8 3 0-15,-10 3-1 16,1 7 1-16,-12 11-1 16,-6 6 0-16,-4 10 0 15,4 10 0-15,-9 9 0 16,0 7 1-16,0 11-1 15,6 16 0-15,5 16 0 16,-5 8 0-16,12 7 0 16,6 3 1-16,2 9-2 0,10 15 1 15,11 10 0-15,1 1 0 16,5 8 0-16,7 18 1 16,11 5-1-16,6-2 1 15,9 0 0-15,7 15 0 16,11-2 0-16,9-8 0 15,8-5 0-15,4 8 0 16,3-11 0-16,6-13 0 16,12 2 0-16,11-7 0 15,19 5 0-15,23-16 1 0,27-11 0 16,42-10 0-16,56-21-6 16,57-22 1-16</inkml:trace>
  <inkml:trace contextRef="#ctx0" brushRef="#br0" timeOffset="42121.2433">17069 5281 9 0,'-18'5'4'0,"1"11"1"0,14-10 4 0,-3 1-6 16,0 1 0-16,0 11 1 15,0 2 0-15,3 3-5 16,0-6 0-16,3 12 3 16,0 7 1-16,0 2-1 15,6-4 0-15,0-9-1 16,6-2 1-16,6 0-1 16,5-6 1-16,7-2 1 15,3-5 0-15,0-6-1 16,2-2 0-16,7-3 0 0,0-8 0 0,-7-8 0 15,-5-3 1-15,0-7-3 16,-6-9 0-16,-6-2 0 16,-4-5 1-16,-5 0-1 15,-6-1 0-15,-3 4-1 16,-3 7 0-16,-8 3 0 16,-7 8 1-16,-12 0 0 15,0 5 0-15,-6 2-1 16,-2 9 0-16,-4 3 0 15,0-1 0-15,1 6-1 16,5 2 1-16,6 11-3 16,3 2 1-16,10-2-5 15,8 8 0-15,12 2 0 16,9 6 1-16</inkml:trace>
  <inkml:trace contextRef="#ctx0" brushRef="#br0" timeOffset="42609.9443">17944 5011 6 0,'-35'19'3'0,"-25"20"0"32,39-31 2-32,-2 6-4 15,-1 1 0-15,-6 4 0 16,6 0 1-16,3-6-3 15,9-5 1-15,3 0 1 0,12 2 1 16,6-5-2-16,15 3 1 16,12-5 0-16,6 0 1 15,2 2-2-15,4 3 1 16,-1 8-1-16,-2 8 0 16,-9-1 0-16,-6 4 0 15,-10 7 0-15,-8 3 1 16,-9-2 0-16,-12-1 1 15,-8-7 0-15,-10 2 1 0,0-6 0 16,-6-7 0-16,0-2-1 16,1-14 1-16,5-3-5 15,9-10 0-15,15-11-4 16,18-13 0-16</inkml:trace>
  <inkml:trace contextRef="#ctx0" brushRef="#br0" timeOffset="42828.1561">18215 5091 19 0,'-18'-6'9'0,"18"38"-11"16,0-21 13-16,0 5-11 15,0-3 0-15,0 5 0 16,6 3 1-16,3 3-2 15,3 3 1-15,-3-9 0 16,0 1 1-16,0-3-6 0,0-1 1 16</inkml:trace>
  <inkml:trace contextRef="#ctx0" brushRef="#br0" timeOffset="43317.8342">18516 5120 14 0,'-24'16'7'0,"-9"15"-4"16,27-23 8-16,-2 0-10 15,-4 3 0-15,0 5 0 16,3 0 1-16,3 5-3 15,3-3 1-15,9-5 1 16,6-2 0-16,9-6-1 0,8-5 0 16,4-5 0-16,-3-3 0 15,-6-3 0-15,-4-2 1 16,-5 3 0-16,-3-1 0 16,-3 6 1-16,0 0 1 15,-9-1-2-15,-3 6 1 16,-6 3-1-16,3 7 0 15,3 6-1-15,3 5 0 16,3 3-1-16,6 5 1 0,9 14-1 16,6 4 1-16,3 9-1 15,-1-6 1-15,-2 0 0 16,-6-2 0-16,-3-3 1 16,-9-11 0-16,-12 1 0 15,-12 2 1-15,-3-11 0 16,-8-7 0-16,-10-14-8 15,-9-5 1-15,4-5-2 16,-4-8 0-16</inkml:trace>
  <inkml:trace contextRef="#ctx0" brushRef="#br0" timeOffset="43470.132">18132 5001 21 0,'3'26'10'0,"-12"16"-33"15,3-31 17-15</inkml:trace>
  <inkml:trace contextRef="#ctx0" brushRef="#br0" timeOffset="44092.9469">19457 4432 16 0,'-12'-8'8'0,"-12"-3"-6"0,15 9 9 0,-3-1-10 15,-3 6 0-15,-3 2-1 16,0 11 1-16,-2 8-2 16,-1 13 1-16,-3 5 0 15,3 3 0-15,6-3 0 0,3 6 0 16,3-3 0-16,9 8 0 16,3 2 0-16,3 4 0 15,3-1 0-15,0 0 1 16,-3-10 0-16,0-6 0 15,3 0-2-15,-3-5 0 16,0-5-4-16,0-3 0 16</inkml:trace>
  <inkml:trace contextRef="#ctx0" brushRef="#br0" timeOffset="44378.0038">19117 5199 23 0,'-18'-8'11'0,"18"13"-12"32,3-10 19-32,6-3-17 15,3-5 1-15,6-6-1 16,6 1 1-16,6-6-3 16,2-2 0-16,4-1 1 15,0 6 0-15,0 5-1 0,-4 16 0 16,-2 5 0-16,-6 11 0 15,-3 8 0-15,-3 5 0 16,-4-2 0-16,-2-6 0 16,0 0 1-16,-3 0 1 15,0-2-4-15,-3-3 1 16,3-6-4-16,-3-2 1 16</inkml:trace>
  <inkml:trace contextRef="#ctx0" brushRef="#br0" timeOffset="45114.8967">19966 4868 9 0,'-21'-5'4'0,"-18"16"0"16,24-9 2-16,-9 14-5 15,3 5 0-15,1 8-1 16,-1 3 1-16,3 0-2 16,6-3 1-16,3 0 2 0,6-5 0 15,0-3 0 1,6-5 0-16,6-5 1 0,3-6 0 16,0-8 0-16,3-5 1 15,0-2-2-15,0-6 1 16,-1-3-2-16,1-2 1 15,-3 5-1-15,3 3 0 16,-6 5-2-16,-3 8 1 16,0 5-1-16,0 9 0 31,9 23-1-31,3 0 1 0,-1 5 0 16,-2-8 0-16,9 25 0 15,-6-17 1-15,3 16 0 16,-6 3 0-16,-6-3 0 15,-9-8 1-15,-6-5 0 16,-3-5 0-16,-6-5 0 16,-3-9 1-16,0-7-1 15,-3-9 1-15,3-10-2 16,7-5 1-16,8-19-2 16,9-13 1-16,8-19-1 15,10-10 0-15,12-3 0 16,3 1 0-16,-4-6 0 15,-2-3 1-15,-3 3 0 16,-3 13 0-16,-6 8 0 16,-7 3 0-16,-2 13 0 15,-3 10 0-15,0 6-1 0,3 8 0 16,0 8-1-16,3 7 1 16,6 14-1-16,0 13 1 15,2 8 0-15,1 6 0 16,0 2 1-16,-3-8 0 15,-6-3 1-15,-3-2 0 16,-3-3 0-16,-6-5 1 16,-9-8-5-16,-6-6 1 15,-9-7-3-15,-3-6 0 16</inkml:trace>
  <inkml:trace contextRef="#ctx0" brushRef="#br0" timeOffset="45255.5219">19769 4749 34 0,'9'8'17'0,"21"3"-37"16,-21-3 33-16,6 0-24 16,-3-3 1-16</inkml:trace>
  <inkml:trace contextRef="#ctx0" brushRef="#br0" timeOffset="130748.0483">15608 5932 7 0,'0'0'3'0,"-12"0"0"31,9-5 4-31,-3 2-4 0,-3-2 0 0,-3-3 2 32,3 5 1-32,-3-2-8 15,-6 2 1-15,-2 1 4 16,5 2 1-16,-6 2-2 0,-3 4 1 16,-6 1-2-16,-2 9 0 15,-7 3 0-15,3 2 0 16,-2 11 0-16,5-6 0 15,0 1-1-15,9-1 1 16,3 3 0-16,6 3 0 16,4-3 0-16,2 3 0 15,6 0-1-15,3 5 1 16,6-3 1-16,3 0 0 16,5 1-1-16,7-6 0 0,6-5 0 15,3 0 1-15,6-3-1 16,-1-3 1-16,7-7-2 15,6-1 1-15,-1-4 0 16,4-9 0-16,-1-2-1 16,1-6 1-16,-3 1 0 15,-1-9 0-15,-8-2 0 16,-6-8 0-16,-1-3 0 16,-5-2 0-16,-3-3 0 15,-9 5 1-15,-6-13-2 16,-6 5 1-16,-6-5-1 15,-9-10 0-15,-9 7-1 16,-6 3 1-16,-8 3-1 16,-4 10 1-16,6 3-1 15,-12 5 1-15,-2 6-1 16,2 4 1-16,4 6-1 0,-4 6 1 16,0 2-1-16,1 8 0 15,-1 10 0-15,3 3 1 16,7 8-1-16,-1 6 1 15,6 2-1-15,3 3 1 16,3-6-1-16,7 0 1 16,5 3 0-16,9 0 0 15,3-2 1-15,0 5 0 16,6 2-1-16,6-8 1 16,5-7-1-16,7 4 1 0,6-1-1 15,6-7 1-15,-1 1-1 16,10-8 1-16,3 3-1 15,2-11 0-15,1-6 0 16,3-2 1-16,-1-5-1 16,-2-6 1-16,-1-5-1 15,-8-5 1-15,-6-3 0 16,-1-7 0-16,-5-4 0 16,-6-2 0-16,-6 5-1 15,-6-10 1-15,-6 0-1 16,-9-3 1-16,-3-3-1 15,-6 1 0-15,-3-4-1 16,-9 6 1-16,-6 6-1 16,-2 4 1-16,-1 6 0 15,3 5 0-15,-6 6-1 16,-8 5 1-16,-1 5-1 0,3 8 1 16,-5 5-1-16,-4 8 0 15,-2 6 0-15,2 10 0 16,6 5 0-16,4 6 1 15,2 2 0-15,6-2 0 16,7 0 0-16,5 2 0 16,6-2 1-16,6 5 0 15,9 0-1-15,6 5 1 16,3-10-1-16,6-3 1 0,8-6-1 0,7 1 1 16,9-5-1-16,3-4 0 15,8-4 0-15,10-6 0 16,-4-10 0-16,1-1 1 15,2-4-1-15,-2-11 1 0,-6-1 0 16,-1-12 0-16,-8-9 0 16,-4-2 0-16,1-2-1 15,-6-1 1-15,-6-2-1 16,-6-3 0-16,-7-3 0 16,-11 0 0-16,-12-2 0 15,-2-3 0-15,-10 8-1 16,-9 11 1-16,-6 2-1 15,-5 8 1-15,-1 3-1 16,0 11 0-16,-8 2 0 16,2 8 1-16,3 5-1 15,-2 8 1-15,2 11-1 16,3 2 0-16,4 4 0 16,2 1 1-16,6 12 0 15,6-14 0-15,7 2-1 16,5 7 1-16,9-1 0 15,0-8 1-15,18 8-1 0,5 2 0 16,4 1 0-16,9-11 0 16,6-2-5-16,-1-6 1 15,4 0-6-15,-3-5 0 16</inkml:trace>
  <inkml:trace contextRef="#ctx0" brushRef="#br0" timeOffset="141455.0892">5785 13062 7 0,'0'-2'3'0,"3"7"-1"31,0-2 4-31,0 2-5 15,3 3 0-15,0 0 0 16,3 5 0-16,0 0-2 0,-3 1 1 16,3-1 1-16,0 0 1 15,0 0-1-15,3 6 1 16,-1-1 1-16,4 4 0 16,6-1 0-16,0-3 0 15,12 6-1-15,2 8 0 16,13-6 0-16,9 1 0 15,5-4-1-15,10 1 0 16,-1-3-1-16,15 1 1 16,1-1-1-16,2-3 1 0,3-4-1 15,3-6 1-15,10-6-1 16,-7-7 0-16,6-6 0 16,-6-7 1-16,6-6-1 15,-8-5 1-15,-7-3-1 16,-6-5 1-16,-2-3 1 15,-13 1 0-15,-11-4 0 16,-13-2 1-16,-2 3-1 16,-6-11 1-16,-3-2-1 15,-1-6 0-15,-2 2-1 16,-3 4 0-16,-3-6-1 16,-4-5 0-16,-2 0 0 15,-6-3 1-15,-12 0-1 16,-3 6 0-16,-6 2 0 15,-12-5 0-15,4 2 0 16,-4-5 0-16,-6 6 0 16,-3-1 0-16,-5-2 0 15,-1 13 0-15,0 3-1 0,0 8 1 16,-5-3 0-16,-10-3 0 16,1-2-1-16,-10 5 1 15,-6 3 0-15,-2 2 0 16,0 5-1-16,-7 6 1 15,4 0-1-15,-7 8 1 16,4 5-1-16,2 3 1 16,-2 2-1-16,-3 3 0 0,5 3 0 15,1 3 1-15,2 2-1 16,1 2 0-16,5 1 0 16,4 7 0-16,-1 6 0 15,1 0 0-15,8 5-1 16,4 6 1-16,-1-1 0 15,3 3 1-15,-2 6 0 16,2-4 0-16,0 7-1 16,7 1 1-16,-1 1-1 15,0 5 1-15,4 5 0 16,-1 0 0-16,0 1 0 16,3-1 0-16,4 0 0 15,5-5 0-15,0 5 0 16,-3 3 0-16,0 8 0 15,1 8 0-15,2-3 0 16,0 0 0-16,3-2 0 16,6-1 0-16,0 1 0 15,3 2 1-15,9 5-1 0,3-4 1 16,12-7 0-16,3-7 0 16,12 6 0-16,24-7 1 15,20-1-3-15,36-4 1 16,42 1-7-16,54 2 0 15</inkml:trace>
  <inkml:trace contextRef="#ctx0" brushRef="#br0" timeOffset="150122.656">15367 6630 9 0,'-24'0'4'0,"3"3"-1"0,18-3 5 0,-3-5-5 16,3 5 0-16,0 0 1 15,0 0 1-15,0 0-6 16,0-3 0-16,0 3 4 16,3-2 1-16,0 2-2 15,0 2 0-15,0-2-1 16,0 0 0-16,0 0 0 15,0 0 0-15,0 0-1 16,0 0 0-16,0 0 0 16,3 3 0-16,3-6-1 15,-3 6 1-15,0-6 0 16,-3 3 0-16,3 0 0 16,-3 0 1-16,0 0-1 15,3-2 1-15,0 2 0 16,-3 0 0-16,0 0 0 15,3 0 1-15,-3 0-2 16,0 0 0-16,0 0 0 0,6 0 1 16,-6 0-1-16,6 0 0 15,-6 0 0-15,3 0 0 16,0 2 0-16,0 1 0 16,0-1 0-16,3 4 0 15,-3-1 0-15,3 3 1 16,0 3-1-16,0 2 0 15,0 0 0-15,0 0 0 16,0 0 0-16,-3 1 0 16,0-1-1-16,-1 5 1 15,1 4 0-15,0-4 0 0,0 3 0 16,0 0 0-16,3 1 0 16,0 1 0-16,0-1 0 15,0 1 1-15,-3-1-1 16,3 1 0-16,-3 1 0 15,0 0 0-15,-3-3-1 16,0 3 1-16,-3 0 0 16,0 2 0-16,0 3 0 15,0-2 0-15,-3 5-1 16,0 2 1-16,0 8 0 16,0-2 1-16,-3 0-1 15,1-3 0-15,-4-3 0 16,0-5 0-16,-3 3 0 15,-6 5 0-15,-3 0 0 0,-3 0 1 16,-2 5-1-16,-4 6 0 16,0 2-1-16,-3 3 1 15,-2-5 0-15,-1-6 0 16,3-2 0-16,1 2 0 16,-4 3 0-16,0 0 0 15,-2 5 0-15,-1 3 0 16,-3-2-1-16,1 10 1 15,-7-11 0-15,0-8 0 0,1 0 0 16,-4 1 1-16,-2-1-1 16,-4 6 0-16,1-3 0 15,-1 2 1-15,0 1-1 16,4-6 0-16,2-2 0 16,1 2 0-16,-7-7 1 15,1-6 0-15,-1 0 0 16,1 0 0-16,-7 0 0 15,4 0 0-15,-1-2 0 16,-5 2 0-16,-4 0-1 16,7 3 0-16,-4 2 0 15,1-2 0-15,2 2 0 16,1 1 0-16,-4-4 0 16,1 4 0-16,5-6 0 15,1-5 0-15,-7-1 0 16,10-1 0-16,-4-1 0 15,-5 3 0-15,2-1 0 0,1 1 0 16,-3-3 0-16,-1 3 0 16,4 0 0-16,-4-3 0 15,4 6 0-15,2-1 0 16,4 1 0-16,-1 2 0 16,1-3 0-16,-4 1 0 15,-2-1 0-15,2 3 0 16,1-10 0-16,-4 2 1 15,1 3-1-15,-7-1 0 16,7 1 0-16,-7-3 0 0,1 1 0 16,-1-1 0-16,10-3 0 15,-4 3 1-15,1 6-1 16,-4-3 0-16,4 0 0 16,-1 2 1-16,4-2-1 15,2-3 1-15,4 5-1 16,-4-2 0-16,-2 0 0 15,5-3 0-15,4-2 0 16,-1 5 0-16,1-9 0 16,-1-4 0-16,3 0 0 15,1 2 1-15,-4 0-2 16,-2 0 1-16,5 1 0 16,3-1 1-16,1 0-2 15,-1 6 1-15,1-1 0 16,-1-2 0-16,0 8 0 15,10-3 0-15,-4 5 0 16,0 3 0-16,-2 1 0 0,2-1 0 16,6-3 0-16,3 3 0 15,1 3 0-15,-1-6 0 16,3-4 0-16,0 1 1 16,-2 1-1-16,2 0 0 15,3 0 0-15,3 2 0 16,3-2 0-16,1 0 1 15,5 5-2-15,0-2 1 16,0-1 0-16,0 3 1 0,3-2-1 16,3-1 0-16,0 0 0 15,0-4 1-15,0 1-1 16,1 1 0-16,-1 0 0 16,0-5 0-16,3-1 0 15,-3 3 0-15,3 3 0 16,0-3 0-16,0 0 0 15,0 1 0-15,0-1 0 16,3-3 1-16,0 6-1 16,0 5 0-16,0 0 0 15,3-2 0-15,0 4 0 16,0-1 0-16,0-1 0 16,0-3 0-16,0 1 0 15,0-4 0-15,0 1 0 16,-3 0 0-16,3 0 0 15,0 0 0-15,-3 2 0 16,3-2 0-16,-3 0 0 0,3-6 0 16,0 6 0-16,3 3 0 15,-3-1 0-15,3 0 0 16,0 4 0-16,3-1 1 16,0 2-1-16,0-9 0 15,0-1 0-15,0-3 1 16,0-5-1-16,-3-2 1 15,3-3-1-15,-3 3 0 16,0-3 0-16,0-3 1 16,-3 0-1-16,0 0 1 0,0-2 0 15,0 0 0-15,-3-3 0 16,-3 0 0-16,3-3-1 16,0 0 1-16,-6-2-1 15,0 2 1-15,-3-4-1 16,-3-1 0-16,0 0 0 15,0 0 0-15,1-6 0 16,-1 4 0-16,-3-3 0 16,3-3 0-16,-3-3 0 15,0 6 1-15,-3-3-1 16,3-5 0-16,1 3 0 16,-1 4 0-16,0 1 0 15,0 0 0-15,3 0 0 16,0-1 0-16,0 1 0 15,4 0 1-15,-1 0-1 16,3-1 0-16,-3 4 0 0,3-1 1 16,0 3-1-16,3 0 0 15,-3 0-1-15,6 3 1 16,-3 0 0-16,0 0 0 16,3 2 0-16,3 0 0 15,-3 1-1-15,3 2 1 16,0 0-1-16,-3 0 0 15,3 0 0-15,0 0 1 16,0 0-2-16,0 2 1 16,6 1 0-16,0 2 1 0,0 1-1 15,0-1 1-15,0 3-1 16,-3 0 1-16,0 2 0 16,3 1 0-1,3 10-1 1,3 0 1-16,0 6-1 15,0-4 1-15,-1 1 0 16,4 3 0-16,0-1 0 16,0 1 1-16,0-4-1 15,0-1 0-15,0-1 0 16,0-3 0-16,-1 1 0 16,4-3 1-16,-3-3-1 15,0-5 0-15,3 0 0 16,-3 0 0-16,3 0 0 15,-3-3 1-15,-3 0-1 16,-1 1 1-16,1-1-1 16,-3 0 0-16,0-2 0 0,-3-1 1 15,0-2-1-15,3 0 1 16,-3 0 0-16,-6 0 0 16,6-2-1-16,0-1 1 15,0-2 0-15,3 2 0 16,-3-2 0-16,0-6 0 15,3-2-1-15,0-3 0 16,2-5 0-16,1-3 0 16,3-8 0-16,3 1 0 15,3-4 0-15,0 1 0 0,3 5 0 16,-4-3 0-16,1 3 0 16,-3 3 0-16,-3-1 0 15,0 3 0-15,-3 8 0 16,0 1 0-16,-3-1 0 15,0 0 0-15,-4-3 0 16,4 6 0-16,-6-3 0 16,0 6 1-16,-3-1-1 15,0 3 0-15,0 3-1 16,0 5 1-16,0-6-1 16,0 6 0-16,3-5 0 15,-3 5 0-15,0 0 0 16,0-2 0-16,0 2 0 15,-3 2 0-15,0 1 0 16,0-1 1-16,-3 4-1 16,3 2 1-16,-2 2-1 0,-1-7 1 15,0 5 0-15,-3 2 0 16,0 1-1-16,-3 2 1 16,-3 8 0-16,-3-2 0 15,0-1 0-15,0 1 0 16,1-1 0-16,-1 6 0 31,3-3 0-31,0 3 0 16,0-5 0-16,0 2 0 0,0-2 0 0,0-1 1 15,1-5-1-15,-1 3 1 16,0-5-1-16,0-1 0 0,3 1 0 16,3-3 1-16,-3-3 0 15,3-2 0-15,3-1 0 16,-3-7 0-16,0 0 0 15,0-6 1-15,1 1-1 16,2-4 0-16,0 1-1 16,0-5 1-16,0 2-1 15,0 3 1-15,-3-1-1 16,3 4 0-16,3-1 0 16,0 1 0-16,0-4 0 15,3 1 0-15,0 3-1 16,3-4 0-16,0 1 1 15,0 0 0-15,6 2-1 16,6-2 0-16,6 2 0 16,5 1 1-16,4 2-1 15,-3 0 1-15,0 0-1 16,-1 3 1-16,1-3-1 16,-3 5 1-16,-3-2-1 0,-6 2 1 15,0-2-1-15,-6 5 1 16,-3 3-1-16,-6-3 1 15,-6-3-1-15,-3 3 0 16,-6 0 0-16,-12 0 0 16,-15 0 0-16,-5 3 1 15,-10-6-1-15,-2 6 1 16,-4-3 0-16,7 0 0 16,5 2 0-16,6-2 0 0,13 0 0 15,5 0 0-15,6 3-1 16,9-3 1-16,6 5-1 15,6-2 1-15,9-1 0 16,6 1 0-16,12-3 0 16,11 0 0-16,10 3 0 15,11-1 0-15,4-2 0 16,5-2 0-16,-2-1-1 16,-4 3 1-16,-5 0-1 15,-12 0 1-15,-10 3-1 16,-8-1 1-16,-9 4-1 15,-12 2 1-15,-15 5 0 16,-18 3 0-16,-8 2 0 16,-16 3 0-16,-3 1 0 15,1-1 1-15,5-3-1 16,9 1 0-16,10-6 0 16,5-2 0-16,18-3-2 0,15-3 1 15,30-8-1-15,8-5 0 16,13-5 0-16,-7 0 0 15,-11 0 1-15,-15-3 0 16,-21 0 1-16,-21 3 0 16,-24 2 2-16,-20 3 1 15,-16 8-1-15,-2 5 0 16,2 3-1-16,19 0 0 16,11 3 0-16,15-3 0 15,16 2-3-15,17-2 1 0,20-8-1 16,19 0 0-16,12-2-1 15,5-4 0-15,-5-2 1 16,-16 0 0-16,-5-2-1 16,-9-1 1-16,-15-2-4 15,-15 0 0-15,-12 2 0 16,3-13 0-16</inkml:trace>
  <inkml:trace contextRef="#ctx0" brushRef="#br0" timeOffset="165797.1135">9143 13097 1 0,'38'-32'0'0,"13"8"0"15,-42 16 1-15,3 0-1 16,-3 3 0-16,-3 0 3 31,-33 42-3-31,24-40 0 16,-30 32 0-16,4-2 1 0,-4-3 0 16,-3-6 0-16,3-5 1 15,9-5-2-15,7-2 1 16,11-4-1-16,12-7 0 15,6-3-1-15,5-5 1 16,10-3-1-16,0 0 1 16,3 3-1-16,-6 2 1 15,-7 3 0-15,-2 0 0 16,-3 3 1-16,-6 2 0 0,-6 3 0 31,-6 3 0-31,-6 8-2 16,-9 7 1-16,1 6-1 15,-16 5 0-15</inkml:trace>
  <inkml:trace contextRef="#ctx0" brushRef="#br0" timeOffset="169515.8833">16501 4718 1 0,'0'2'0'0,"-15"25"5"0,9-19 0 15,-6 10-5 1,-12 14 0-16,-3 21 0 0,-5 13 1 16,-4 5-1-16,-6 6 0 15,1 5 0-15,-1 5 1 31,-15 14-1-31,7-22 1 16,5-18 0-16,9-11 0 16,10-15 0-16,2-9 0 15,6-7 0-15,0-3 0 16,6-11-2-16,3-5 0 16,0-8-1-16,0-8 0 0</inkml:trace>
  <inkml:trace contextRef="#ctx0" brushRef="#br0" timeOffset="169844.0032">15691 5273 10 0,'-9'-10'5'0,"9"7"-10"16,0 3 9-16,0 5-3 15,3 6 0-15,-3 5 0 16,0 13 1-16,0 8-3 15,0 10 1-15,-3 4 1 16,3 2 0-16,0-14-1 16,0 1 1-16,3-3-1 15,6-5 1-15,3-3 1 16,3-5 0-16,6-6 0 0,6-5 0 16,11-5 0-1,10-13 1-15,3-5-1 0,8-1 1 16,7-8-2-16,8-2 0 15,-3-3-1-15,-5 3 1 16,-7 3-4-16,-2 2 0 16,-3 8-2-16,-7 5 0 15</inkml:trace>
  <inkml:trace contextRef="#ctx0" brushRef="#br0" timeOffset="174067.9495">22841 3524 8 0,'-18'-37'4'0,"0"29"-5"0,9 8 5 0,-12 0-5 16,-14 8 1-16,-4 0 0 15,-18 8 1-15,-11-8 0 16,-15 5 0-16,-13-2 0 16,-17 2 1-16,-6-2 0 15,-15-3 0-15,-18 2-1 16,-11-5 0-16,-19 3 0 15,-2-2 0-15,-16 4 0 0,-8-4 1 16,-15 1-1-16,-4 4 1 16,-14 0-1-16,-3 2 1 15,-12 0-2-15,-6-2 1 16,-6 2-1-16,-2 0 0 16,5-2 0-16,0-1 0 15,6-2 0-15,0-5 1 16,6 5-1-16,9-3 0 0,9-5 0 15,8 0 1-15,7 0-1 16,6 3 0-16,14-3 0 16,22 0 0-16,2-3 0 15,24-5 0-15,15 3 0 16,12 2 1-16,18 1 0 16,27-4 0-16,-1 6-1 15,13-2 1-15,14 2-1 16,7 2 0-16,8 9-2 15,6 2 1-15,7 3-2 16,-1 13 1-16,3 13 0 16,0 22 0-16,0 13 0 15,4 2 0-15,-1 6 1 16,3 23 0-16,0 3 0 16,3-8 1-16,-6 9 0 15,3 17 1-15,1-4 0 16,-7-1 1-16,-3 32-1 0,-9-5 1 15,-11 0 0-15,-1 23 0 16,0-12-1-16,-2 10 1 16,2-3-1-16,12-18 0 15,4 13 1-15,11 0 0 16,6-24-1-16,6-10 1 16,9-3-1-16,3-3 0 15,3-18-1-15,0-11 1 16,0 27-1-1,0-11 0-15,-3-29 0 16,-3-16 1-16,0-10-1 16,0-11 1-16,0-14 0 15,0-7 1-15,3-5 0 16,0-3 1-16,-3-6-1 16,3-2 0-16,0-2 0 15,0-4 1-15,3-4-2 16,6-4 1-16,5-4-2 15,10-9 1-15,18-5-1 16,8-7 0-16,19-4 0 16,14-5 0-16,12 6-1 15,12 5 1-15,4 3 0 16,11 2 0-16,3 3-1 16,3 2 1-16,11 6-1 15,4 0 1-15,3 5 0 16,12 0 0-16,6 2-1 15,2 6 1-15,4 0-1 0,8 6 0 16,4-4-1-16,8-2 1 16,1 11-1-16,2-3 1 15,-2 8 0-15,5 2 0 16,4 3 1-16,2 3 0 16,3 3 1-16,7 4 0 15,2-1 0-15,3-1 1 16,1 0-1-16,5-3 0 15,-9-5 0-15,0 3 0 0,-11-5-1 16,-13 2 1-16,-8 3-2 16,-16-3 1-16,-17 0 0 15,-21-5 0-15,-12 0 0 16,-9 0 0-16,-20 0-1 16,-10-3 1-16,-11 0 0 15,-10-2 1-15,-8-1-1 16,-13-5 1-16,-8 1 0 15,-6-4 1-15,-6-2 0 16,-6-5 0-16,-6-3-1 16,-9-8 1-16,-3-13-2 15,-6-11 1-15,-3-15-1 16,0-14 0-16,0-2-1 16,-3-17 1-16,3-20 0 15,1-6 0-15,-1-10 0 16,6-22 0-16,3 1 0 15,6-14 1-15,6-16-1 16,6 6 0-16,3-19 0 0,14 6 0 16,10-17 0-16,6 9 0 15,5 12-1-15,7-7 1 16,-1 21 0-16,-5-5 0 16,-3-3-1-16,-4 13 1 15,-5 14 0-15,0 10 0 16,-10 2 0-16,-5 14 0 15,3 19 0-15,-6 10 0 16,0 5 0-16,-3 16 0 0,-4 6 0 16,1 10 0-16,-3 5-1 15,-3 14 0-15,-3 7 0 16,0 6 0-16,-3 5-1 16,-3 3 1-16,0 5-1 15,-9 0 0-15,-12 11 1 16,-14-3 1-16,-7 5-1 15,-21 1 1-15,-17-1-1 16,-18 0 1-16,-15 0 0 16,-6 1 1-16,-12-6-1 15,-12 2 1-15,-3-4-1 16,-6-1 0-16,-18-5 1 16,-11-2 0-16,-13-1-1 15,1 0 1-15,-13 3-2 16,-5-7 1-16,-9 7 0 15,-6-3 0-15,-9 3-1 0,-4 5 1 16,1 3 0-16,-3 6 0 16,9 4 0-16,-3-10 0 15,9 8 0-15,-1 0 0 16,10 0 0-16,9-3 1 16,11 6-1-16,-2-3 0 15,8 5-1-15,4 0 1 16,14-7 0-16,4 4 0 15,8 1 0-15,9-3 1 0,6 0-1 16,3 2 0-16,-3-2-1 16,15 3 0-16,6-3 1 15,18 2 0-15,18-4-1 16,9 4 1-16,8-5-1 16,13 1 0-16,8-1 1 15,6 0 0-15,10-2-2 16,5 5 0-16,6 0-1 15,6-3 0-15,3 11 1 16,6 11 0-16,1 4 0 16,2 22 0-16,3 11 0 15,0 4 1-15,0 7 0 16,-3 17 1-16,0 19-1 16,0-2 1-16,-3 23-1 15,-3 14 1-15,-3-4-1 16,-3 22 1-16,-6-2 0 15,-5-6 0-15,2 19 0 16,-3-11 1-16,3 5-1 0,3 8 1 16,1-18-1-16,-1 8 1 15,-6 5 0-15,0-11 1 16,9 3-1-16,7-21 0 16,5-8-1-16,6-29 1 15,6-11 0-15,3-13 0 16,3-13-2-16,2-3 1 15,-2-10 1-15,0-9 0 16,0-7-1-16,-3-8 1 0,0-3 0 16,0-5 0-16,3-9-1 15,0-1 1-15,3-6 0 16,6-3 0-16,9-5-1 16,5-3 1-16,7-5-1 15,18-2 0-15,5-6 0 16,12-5 0-16,13 2 0 15,11 1 0-15,3-1-1 16,15 1 1-16,6 2 0 16,6 0 0-16,15 0 0 15,3 8 0-15,6 0-1 16,15 0 1-16,5 3 0 16,13-3 0-16,5 5 0 15,7-2 0-15,11 2 0 16,6-5 0-16,7 6 0 15,8 2 0-15,3-6 0 16,0 6 0-16,0 0 0 16,0 3 0-16,1-3 0 0,-7 0 0 15,-6 0-1-15,-6 0 1 16,-8 0 0-16,-1 0 0 16,-5 3 0-16,-13 7 0 15,-11-2 0-15,-4 5 0 16,-17 3 0-16,-9 0 1 15,-12 0-1-15,-15-5 0 16,-12-1 0-16,-17 1 0 16,-16-3 0-16,-18 2 0 0,-11-2 0 15,-12-2 0-15,-6-1 2 16,-6-5 0-16,-4 5 0 16,-5-7 1-16,-3-1-1 15,-6-5 1-15,-3-8-1 16,-3-5 1-16,-3-3-3 15,-3-5 1-15,-3-11-1 16,1-15 0-16,-1-11-1 16,3-8 1-16,3 2-1 15,6-18 1-15,6-13-1 16,6-13 0-16,8-11 0 16,10-16 1-16,15 0-1 15,2-32 0-15,10-5 0 16,11-24 1-16,-2-2 0 15,2-6 0-15,4-4 0 16,-10 14 0-16,-8 9 0 16,-9 16 1-16,-4 29-1 15,-8 16 1-15,-3 10 0 0,-6 16 0 16,-7 16-1-16,-2 13 1 16,0 11-1-16,-3 11 0 15,-3 4-1-15,0 17 1 16,-3 2-2-16,0 8 1 15,-3 6-2-15,0 2 1 16,0 5-2-16,-3 3 1 16,0 11-1-16,-6 10 0 0,0 6 1 15,-6 15 1-15,0 17-1 16,-3 9 1-16,0-1 2 16,-3 9 1-16,4 17 0 15,-7 16 0-15,-6-4 0 16,-3 12 0-16,-3 10 0 15,1 8 1-15,2-16-2 16,0 3 1-16,0 5-1 16,1 11 0-16,5-22 0 15,3-2 1-15,6 10-1 16,3-15 1-16,0-1-1 16,6-15 0-16,-3-8 0 15,3-6 1-15,0-13-1 16,1-5 1-16,-1-10 0 15,3-9 0-15,0-7 1 16,0-4 1-16,0-7 0 16,-3-10 0-16,0-6-1 15,0-11 1-15,0-13-2 16,3-13 1-16,3-21-3 0,6-24 1 16,15-16-3-16,11-29 1 15,13-19 0-15,18-4 1 16,2-25-1-16,12 11 1 15,4-8-1-15,-10 0 1 16,1 13 0-16,-7 11 1 16,-11 0 0-16,-13 18 0 15,-5 22 0-15,-15 18 1 16,-6 10-1-16,-6 12 1 0,-3 15-1 16,0 16 0-16,-3 5-2 15,3 11 1-15,-6 2-1 16,3 6 0-16,-3 5-3 15,0 8 0-15,-3 3-2 16,0 5 0-16</inkml:trace>
  <inkml:trace contextRef="#ctx0" brushRef="#br0" timeOffset="174771.0808">22192 3879 20 0,'-12'-24'10'0,"9"8"-15"15,3 16 17-15,0 0-12 16,0-5 0-16,0 5 0 0,0 0 1 16,-3-3-2-16,-6 1 1 15,-6-1 0-15,-14 3 0 16,-25-3 0-16,-23-2 0 15,-22 5 0-15,-20-5 1 16,-27 2 0-16,-23 3 0 31,-174-11 0-31,117 6 1 16,-110-3-1-16,14-2 0 0,13-1-1 16,2 3 1-16,-11 3-1 15,-7-1 0-15,-5 6 0 16,0-2 1-16,-10-3-1 15,10-6 0-15,26 6 0 16,13-3 1-16,20 5-1 16,18-5 0-16,15 8 0 15,17 8 0-15,25-5-1 16,53 2 1-16,-30 6-1 16,27 4 1-16,30-1-1 15,21-4 1-15,27-4-2 16,17 2 1-16,21 5-1 15,24 8 1-15,27 5-1 16,36-2 0-16,38 16 0 16,39-3 1-16,36 3 1 15,38-3 0-15,36-8 0 16,30-3 0-16,24-2 1 16,14-3 0-16,21-10-1 0,7-1 1 15,8-2-1-15,-6-8 0 16,1 0 0-16,-4 0 0 15,-9-2 1-15,-14-9 0 16,-24-2-1-16,-22-6 0 16,-23 1 0-16,-35-1 1 15,-22 1 0-15,-41-3 0 16,-36 7-1-16,-29 4 1 16,-25-1-4-16,-44 6 1 0,-66 8-3 15,-65 12 1-15</inkml:trace>
  <inkml:trace contextRef="#ctx0" brushRef="#br0" timeOffset="177551.141">17620 6728 4 0,'161'-23'2'0,"80"-25"0"16,-152 40 2-16,45-13-3 16,39-14 0-16,38-7 0 15,18-16 1-15,3 0-2 16,-5-1 0-16,-13 9 1 15,-29 5 1-15,-25 8-2 16,-29 11 1-16,-33 5 0 0,-23 5 0 16,-22 2 0-16,-26 7 0 15,-30 4-1-15,-35 3 0 16,-37 3 0-16,-35 10 0 31,-208 34-1-31,8 12 1 16,3 7-1-16,-11-3 1 15,-4-7 0-15,-5 5 0 16,17-3 0-16,16-5 0 0,20 13 0 16,27 0 0-16,33-8-1 15,44-13 1-15,45-10 0 16,36-14 1-16,41-8-1 16,45-10 0-16,48-17 0 15,59-15 0-15,59-10 0 16,70-14 1-16,64 2-4 15,55-12 1-15</inkml:trace>
  <inkml:trace contextRef="#ctx0" brushRef="#br0" timeOffset="183536.147">9485 14092 10 0,'6'0'5'0,"-9"0"2"0,3 0 5 16,3 2-10-16,-3-2 1 0,3 0 3 16,3-2 0-16,3-4-6 15,-3-2 0-15,0-10 4 16,-3-16 1-16,0-6-2 16,-3-2 1-16,3-6-2 15,0-2 0-15,-6-1-1 16,-6-2 0-16,-3-10-1 15,-9-8 1-15,-3 2 0 16,3 3 0-16,-2 5-1 16,2 8 0-16,0 3-1 0,0 2 1 15,0 6-1-15,0 10 0 16,1 5 0-16,2 4 0 16,0 4-1-16,3 6 0 15,0 2 0-15,0 6 1 16,3 2-1-16,0 1 1 15,3 4-1-15,4 4 1 16,-1 2 0-16,0 5 0 0,0 0 0 16,0 0 0-16,-3 3 0 15,0 3 1-15,0 4-1 16,3 4 1-16,0-3-1 16,0 0 1-16,3 5 0 15,0-6 0-15,3 1 0 16,-3-5 1-16,3-3-1 15,0-3 1-15,0-5 0 16,0 0 0-16,0-8 1 16,3-6 0-16,3-4 0 15,3-9 0-15,3-7 0 16,3-9 1-16,0-4-2 16,3-4 1-16,-4-2-2 15,1-10 1-15,3 2-1 16,-3 5 1-16,0 9-2 15,-3 7 1-15,-3 5-2 16,0 6 1-16,0 8-2 16,0 5 1-16,5 8-1 0,-2 11 0 15,9 7 0-15,6 14 1 16,9 0 2-16,-1 0 0 16,1-1-2-16,6-7 1 15,2 0-5-15,-11-11 0 16</inkml:trace>
  <inkml:trace contextRef="#ctx0" brushRef="#br0" timeOffset="184973.7161">6800 15425 6 0,'-6'-21'3'0,"12"32"-6"16,0-3 3-16,0 2 1 16,3 11 1-16,0 6 1 15,0 7 1-15,0 6-5 16,0 2 1-16,0 3 2 16,0-5 1-16,0 2-1 15,-3-7 0-15,-1-6 0 16,-2 5 0-16,0-13 0 15,0 0 0-15,3-7-1 16,0 2 1-16,3-11-4 16,0-5 1-16,3-13-3 15,0-6 0-15</inkml:trace>
  <inkml:trace contextRef="#ctx0" brushRef="#br0" timeOffset="185223.7181">6964 15311 12 0,'-9'-13'6'0,"6"26"-9"0,3-2 8 16,3 10-4-16,0 6 1 15,3 4 2-15,3 1 1 16,3 3-6-16,3 4 0 0,0-2 3 16,5 0 0-16,1-8 0 15,0-2 0-15,-3-1-2 16,0 1 1-16,-3-6 1 15,0 0 0-15,-4-2-2 16,1-3 0-16,-6-9-4 16,-3-1 1-16,-3 2-3 15,-12-3 1-15</inkml:trace>
  <inkml:trace contextRef="#ctx0" brushRef="#br0" timeOffset="185433.8623">6604 15875 13 0,'-42'-37'6'0,"42"8"-4"0,6 18 11 0,9-7-13 15,12 2 1-15,5-8-1 16,10-13 0-16,18-3-1 16,8 3 1-16,10 0 0 15,-4-5 1-15,-9 10-2 16,-8 11 1-16,-9 8-4 15,-13 13 0-15</inkml:trace>
  <inkml:trace contextRef="#ctx0" brushRef="#br0" timeOffset="185666.2655">6690 16050 20 0,'-21'-24'10'0,"51"3"-10"16,-15 5 17-16,9-11-17 15,17-15 0-15,10-8 0 16,14-3 0-16,7-3 0 16,-7 9 1-16,1 4-5 0,-7 9 1 15,-2 15-3-15,-6 3 1 16</inkml:trace>
  <inkml:trace contextRef="#ctx0" brushRef="#br0" timeOffset="186080.433">7836 15359 17 0,'-6'-55'8'0,"6"31"-10"15,0 18 12-15,-6 4-10 16,-6 7 1-16,-6 8 1 0,-2 8 0 16,-7 3-2-16,-3 8 1 15,-3 0 0-15,-5-3 1 16,2 0 0-16,3-3 0 16,6-2-2-16,6-3 1 15,7-2-1-15,2-3 1 16,12-6-1-16,18-4 1 15,14-4-1-15,4-4 1 16,9-4-1-16,2 6 1 16,1 0-1-16,-3 8 0 0,-7 6-2 15,-8 1 1-15,-3 1 0 16,-12 3 1-16,-12 7 0 16,-18 6 1-16,-12 5 0 15,-6-3 1-15,0-4 0 16,-2-1 0-16,-1-13-2 15,6-6 0 1,15-26-7 0,12-10 1-16</inkml:trace>
  <inkml:trace contextRef="#ctx0" brushRef="#br0" timeOffset="186334.9757">7907 15243 19 0,'0'0'9'0,"3"26"-6"0,0-15 11 16,0 10-13-16,3 11 0 0,0 5 0 15,0-6 1-15,0 1-3 16,0 5 1-16,3-5 1 16,6-3 0-16,3 5 0 15,0-10 1-15,3-5 0 16,-1-6 1-16,1-8-3 15,-3-7 0-15,0-6-4 16,0-8 0-16,0-5-4 16,2-6 1-16</inkml:trace>
  <inkml:trace contextRef="#ctx0" brushRef="#br0" timeOffset="186772.4146">8378 15129 20 0,'0'-21'10'0,"-6"10"-10"15,3 8 17-15,-9 6-18 16,-6 5 0-16,-6 5 0 0,-3 6 0 16,4 2 2-16,-1 11 0 15,6 5-1-15,3 8 0 16,6-3 0-16,3-13 1 16,6 3-1-16,6 0 1 15,0-11 0-15,6-5 0 16,6-8 0-16,3-6 1 15,3-7 0-15,-1-6 1 16,-2-10 0-16,0 0 0 16,-3 0-2-16,-3-3 1 15,0 3-2-15,3 5 0 16,2 13-2-16,1 11 0 0,6 6-1 16,0 9 0-16,0 7 0 15,-7-4 1-15,1 3 0 16,-3 5 1-16,-3 1 1 15,-3-1 1-15,-6 1 0 16,-3 2 0-16,-3 0 1 16,-9 5 0-16,-6-2 1 15,-9-1 0-15,-9-4-3 16,4-3 1-16,-1-9-3 16,-6-9 0-16,-2-6-6 15,-4-22 1-15</inkml:trace>
  <inkml:trace contextRef="#ctx0" brushRef="#br0" timeOffset="186913.0144">7887 14986 21 0,'-21'-48'10'0,"24"48"-15"0,3 3 14 16,3 8-17-16,3 4 0 15,5 4 0-15,7 7 0 16</inkml:trace>
  <inkml:trace contextRef="#ctx0" brushRef="#br0" timeOffset="188663.1642">8866 14459 8 0,'-3'-13'4'0,"3"11"-3"16,0-4 4-16,0 1-3 16,-3-6 0-16,0 1 4 15,0-9 1-15,-3 1-7 16,0-1 1-16,-3-2 4 16,0 0 1-16,0-5-2 15,-3 2 1-15,1 3-3 0,-1 2 1 16,-3 6-1-16,0 2 0 15,3 6-1-15,0 5 1 16,0 3-1-16,-3 4 1 16,3 7-1-16,3-1 0 15,3 8-1-15,3 8 0 16,6 8 0-16,6 6 0 16,6 2 0-16,9-3 0 15,3 3 0-15,3 5 0 0,5 6 0 16,7 2 1-16,0-3-1 15,-4-4 1-15,-5-1 0 16,-9-8 0-16,-3-5-1 16,-3-2 1-16,-3-6 0 15,-4-5 0-15,1-6-2 16,-3-2 0 0,3 3-6-1,-3-3 0-15,-6-1-3 16,0 1 0-16</inkml:trace>
  <inkml:trace contextRef="#ctx0" brushRef="#br0" timeOffset="188991.2805">8809 14999 30 0,'-23'-26'15'0,"23"20"-21"0,3 1 27 16,0-3-22-16,2-8 1 15,7-7-1-15,3-7 0 16,9 1 1-16,9-2 0 16,6-4-1-16,-4 6 1 15,-2 3-1-15,0 2 0 16,2 5 1-16,1 6 0 16,-3 5-1-16,-3 8 1 0,-7 5 0 15,-2 9 0-15,-3-1 0 16,-3 8 1-16,0 6 0 15,-3 2 0-15,3 0-1 16,-3 0 1-16,0-3-2 16,2-5 0-16,1-5-2 15,0 0 1-15,3-5-5 16,3-6 0-16</inkml:trace>
  <inkml:trace contextRef="#ctx0" brushRef="#br0" timeOffset="189866.2864">9696 14523 13 0,'6'-11'6'0,"-3"11"3"0,-3-2 6 16,-3 2-13-16,-3 2 0 15,-6 1 1-15,-2 2 0 16,-4 6-4-16,-3 2 0 16,3 3 3-16,6 0 0 15,0 2-2-15,3 4 1 16,3-1-1-16,3-3 0 16,3-2 0-16,0-3 0 0,6-2 0 15,3-3 0-15,0-3 0 16,3-5 1-16,0-2-1 15,3-4 0-15,0-2-1 16,3-2 1-16,-3-1 0 16,-4 1 0-16,-2-1 1 15,-3 3 1-15,-3 0 0 16,-3 3 1-16,0 5-1 16,0 2 1-16,3 9-2 15,6 8 1-15,6 2-4 16,3 5 1-16,9 6 0 15,2 0 0-15,4 5-1 16,0-3 1-16,-3 3 1 16,-3 0 0-16,-4 0 1 15,-2 6 1-15,-6-1-1 16,-3 3 0-16,-6 0 1 16,-3-3 0-16,-3-5-1 15,0-2 1-15,-6-4-1 0,0-7 0 16,0 0 0-16,-3-13 1 15,0-11-2-15,-3-14 0 16,0-20 0-16,0-14 1 16,4-15-2-16,-4-22 1 15,0-7-2-15,0 2 0 16,3 2 0-16,-3-2 0 16,0 14 0-16,0 4 1 15,3 6-1-15,0 18 1 0,3 11 0 16,0 8 1-16,3 5-2 15,3 9 1-15,6 4 0 16,9 6 0-16,6 13 0 16,6 8 0-16,0 5 2 15,-1 5 0-15,-2-2 1 16,-3 5 0-16,-3-5 0 16,-6-3 0-16,-3 0 0 15,-3 3 0-15,-3-5 0 16,-3-1 0-16,-3-2-1 15,-3-5 0-15,0-4-1 16,-3-4 0-16,-3-6-3 16,0-4 1-16,-3-4-6 15,3-5 1-15,6-8-3 16,6-5 1-16</inkml:trace>
  <inkml:trace contextRef="#ctx0" brushRef="#br0" timeOffset="190869.6307">10211 14105 16 0,'-3'-5'8'0,"3"7"-8"0,0-2 10 0,0 0-10 32,0 0 1-32,0 0-1 15,3 3 1-15,0-3-1 0,0 0 1 0,0-5 1 16,0-1 1-16,0 1-1 15,0 0 0-15,-3-3 0 16,0 3 1-16,0-1-3 16,0 1 1-16,0 0-6 15,0 7 1-15,0 4-3 16,0 7 1-16</inkml:trace>
  <inkml:trace contextRef="#ctx0" brushRef="#br0" timeOffset="191223.6179">10405 14512 21 0,'-3'3'10'0,"30"-21"-13"16,-18 10 18-16,-1-3-16 0,4-2 1 16,-3 0 0-16,0 2 1 15,-3 0 0-15,0 1 0 16,-3 2 1-16,-6 5 1 15,0 6-1-15,-3-1 0 16,0 6-2-16,-3 0 0 16,3 0-7-16,3 3 1 15</inkml:trace>
  <inkml:trace contextRef="#ctx0" brushRef="#br0" timeOffset="207010.2079">8961 16269 8 0,'-21'-18'4'0,"27"12"7"16,-3 4 5-16,-3 2-14 15,0 0 1-15,3 2 1 16,0 1 1-16,-3 8-5 0,0 7 0 16,-3 9 4-16,-3 7 0 15,-3 3-1-15,3 16 0 16,9-8-1-16,6 8 0 16,12 8-1-16,3-8 1 15,9-11-1-15,14-5 1 16,13-11 0-16,17-12 1 15,1-14-1-15,8-16 0 16,0-8 0-16,-5-5 0 0,-13-5 0 16,-14-6 1-16,-16 3-1 15,-14-8 0-15,-12 0 0 16,-18-8 0-16,-21-3-2 16,-8 6 1-16,-16 5-2 15,-11 11 0-15,-13 5-1 16,-5 10 1-16,2 14-1 15,-11 7 0-15,9 9-1 16,11 2 0-16,16 8-4 16,14-2 1-16,12-1-4 15,21-7 0-15,18-8-1 16,12-14 0-16</inkml:trace>
  <inkml:trace contextRef="#ctx0" brushRef="#br0" timeOffset="207332.918">9640 15711 22 0,'-12'3'11'0,"6"47"-12"16,6-34 20-16,-3 13-15 15,-3 13 1-15,-3 6 2 16,-3 15 0-16,0 19-8 15,-9 14 0-15,-11-4 6 16,-7 3 0-16,0-2 0 0,1-3 0 16,-1 0-1-16,3-16 1 15,1-18-2-15,8-6 1 16,3-5-1-16,3-8 0 16,6-8-2-16,3-5 1 15,3-6-3-15,0-4 1 16,3-7-6-16,4 1 1 15,-1-8-6-15,6-8 1 16,8 6-4-16,1-3 0 16</inkml:trace>
  <inkml:trace contextRef="#ctx0" brushRef="#br0" timeOffset="207873.2903">10574 14605 16 0,'9'-11'8'0,"18"11"-11"0,-18 3 7 0,3 2 1 15,3 9 0-15,0 9 2 0,3 12 1 16,-3 15-9-16,2 14 0 16,-5 2 7-16,3 8 0 15,0 5-2-15,6 6 0 16,3-6-2-16,0-5 1 15,-1-10-2-15,-2-11 0 16,-3-6-1-16,-3-4 0 16,-3-9-7-16,0 3 1 15,0-5-3-15,0 2 0 16</inkml:trace>
  <inkml:trace contextRef="#ctx0" brushRef="#br0" timeOffset="208234.2265">11170 16364 24 0,'9'3'12'0,"0"10"-9"31,-3-13 19-31,0 3-18 16,2-6 0-16,4-2 1 0,3-3 0 15,6-2-7-15,0-9 0 16,3-5 5-16,-3-5 1 16,-4 0-3-16,-5-3 0 15,-3 8 0-15,-3-5 1 16,-6 11-2-16,-12-1 1 15,-3 3-1-15,-5 11 0 16,-1 5-2-16,0 5 0 16,3 3-9-16,3 21 1 15,-3 1-1-15,9-1 0 16</inkml:trace>
  <inkml:trace contextRef="#ctx0" brushRef="#br0" timeOffset="209679.6772">17090 6633 11 0,'-18'-13'5'0,"12"29"-6"0,6-6 6 0,6 9-5 0,6 2 0 16,9 13 0-16,9 11 0 15,11 3 0-15,16 2 0 16,6-5 2-16,17-2 0 16,9-9 0-16,15-5 0 15,18-8 0-15,21-5 1 16,9-8-1-16,21-16 1 15,17-24-1-15,13-18 0 16,11-16 0-16,6-5 0 16,-2-19 0-16,-7-11 1 0,-6-7-1 15,-14-4 0-15,-7-12 1 16,-14-11 0-16,-12 5-1 16,-15-18 1-16,-15-8-1 15,-18 11 1-15,-6-27-1 16,-27 13 1-1,-41-95-2 1,-30 29 1-16,-27 19-1 16,-26 23 0-16,-19 30 0 15,-23 10 0-15,-24 5-1 16,-21 22 0-16,-24 7-1 16,-15 19 0-16,-14 16 0 15,-16 13 0-15,-8 19 0 16,-12 13 0-16,-3 13 0 15,-4 16 0-15,-5 16 0 16,9 18 0-16,0 19 0 16,11 11 0-16,7 7-1 0,15 22 0 15,11 15 0-15,9 6 1 16,16 18-1-16,17 22 0 16,9-6 0-16,15 21 1 15,14-2 2-15,7 24 1 16,21-4-1-16,17 4 0 15,25 13 0-15,23-19 0 16,26 3 0-16,37-6 1 16,35-34-2-16,51-10 0 15,381-14 1 1,-12-42 1-16,-6-39-8 16,-6-22 0-16,-32-29-2 15,-49-34 0-15</inkml:trace>
  <inkml:trace contextRef="#ctx0" brushRef="#br0" timeOffset="213516.137">15754 5768 9 0,'-3'0'4'0,"-18"-3"-5"16,12 3 4-16,-9 6-3 15,-6-1 1-15,-5 3 0 16,-10 0 0-16,-3 0-1 16,3 2 0-16,4 3 1 15,-1 1 1-15,0-1 0 16,4-5 0-16,2 2-1 15,3 1 1-15,3 0-1 16,0-1 1-16,4 1-1 16,2 5 0-16,0 0-2 0,6 2 1 15,0-2-1-15,3 8 0 16,3-6 0-16,0 6 0 16,3 0 1-16,0-8 1 15,3 5-1-15,0 0 1 16,3 3 0-16,3 0 1 15,3 2-1-15,3-2 1 16,3 2-2-16,6 6 1 0,-3 0 0 16,-1 0 0-16,1-3-1 15,-3-5 0-15,0-1 0 16,0 1 0-16,3-5 1 16,0-3 0-16,2 0-1 15,4-1 1-15,3-7 0 16,0-2 1-16,3-6-1 15,2 0 1-15,4-8-1 16,3-3 0-16,-1-7 0 16,1-4 1-16,-9 4-2 15,-3-1 1-15,-3-2 0 16,-4 0 0-16,-2 3 0 16,-3-1 0-16,-3-2 0 15,0-3 1-15,-3-2-2 16,0-4 1-16,-3 7 0 15,-3 1 0-15,-3-4-1 16,-3 0 1-16,-3-4-1 0,0 4 0 16,-3 0 0-16,-6-6 1 15,-3 3-2-15,-3 0 1 16,-2 5 0-16,-1-3 0 31,-12 4-1-31,3 4 0 16,-2 3 0-16,2 6 1 15,-3 2-1-15,0 2 1 16,7 1-2-16,2 2 1 16,-3 6 0-16,0 10 1 0,1 3-1 15,2-3 1-15,0 3-1 16,6 5 1-16,0 3-1 16,6 3 1-16,3-4-1 15,4 7 1-15,-1-1-1 16,3-11 0-16,3 3 0 15,0 3 1-15,3 0 0 16,0 2 0-16,0 1 0 16,3-3 0-16,0 0 0 15,3 13 0-15,3-6 0 16,-1 1 0-16,4-3 0 16,3-2 0-16,3-1 1 15,0-2 0-15,6-3-1 16,3-2 1-16,2-6-1 15,1 5 0-15,-3-10 1 16,0 3 0-16,-1-3-1 16,1-3 1-16,0-5 0 0,3-3 0 15,0-2 1-15,-1-5 0 16,-2-4-1-16,-3-7 1 16,0-3-1-16,-3-2 1 15,-4-8 0-15,-2 2 0 16,-3-3-2-16,-3-2 1 15,-3 6-1-15,-3-6 0 16,-3 2 0-16,-3-2 1 16,-3-5-1-16,0-1 1 0,-6 1-1 15,-3-8 1-15,-2 15-1 16,-7 4 0-16,-3 2 0 16,-3 5 0-16,0 3-1 15,-11 5 0-15,-7 2 0 16,6 4 1-16,-5 2-1 15,-1 3 0-15,1 5-1 16,-1 2 1-16,3 4-1 16,7-1 1-16,-7 13 0 15,0 1 0-15,4 2-1 16,-1 6 1-16,6 2 0 16,4 0 1-16,5 0-1 15,6 8 1-15,6-8-1 16,6-5 1-16,3 2-1 15,6 3 1-15,9 1 0 16,6-4 0-16,9 0 0 16,3 6 0-16,2 5 0 0,7-8 1 15,9 3-1-15,2 0 0 16,1-6 0-16,14 1 1 16,-2-6-1-16,-3-5 1 15,-1 0 0-15,4-8 0 16,-1-8 0-16,-2-3 1 15,-1-8-1-15,-2-5 1 16,-1-5 0-16,-5-5 0 0,-3-3-1 16,-10-3 0-16,-5-2 0 15,-9-1 1-15,-3 3-2 16,-6 1 1-16,-6-1 0 16,-6-5 0-16,-9-3-1 15,-6 3 0-15,-9-3 0 16,0-4 0-16,-5 9 0 15,-7 3 0-15,-6 3-1 16,-3 3 1-16,1 2-1 16,-1 5 1-16,-8 4 0 15,2 1 0-15,3 6-1 16,1 3 0-16,-1 5 0 16,1 5 0-16,2 3 0 15,3 14 1-15,6 4-2 16,4 3 0-16,5 6 0 15,6 4 0-15,3 4 0 16,3-6 1-16,3 0 0 16,7 2 0-16,2 1 1 15,8 5 0-15,16 3-2 0,15 4 1 16,24 1-6-16,26-10 0 16</inkml:trace>
  <inkml:trace contextRef="#ctx0" brushRef="#br0" timeOffset="216561.7491">15405 6038 11 0,'-35'-16'5'0,"-4"26"-3"15,30-7 5-15,-3 2-5 16,3 1 0-16,0-4-2 0,3 1 1 31,-3 10-1-31,4 6 0 16,-1-3 1-16,6 5 1 15,3 8-2-15,2 8 0 16,7 13 1-16,0 14 1 16,6 2-2-16,0-5 0 15,6 8 0-15,3 10 0 16,2 8 1-16,1 8 1 15,-3-7-1-15,-6 7 0 0,-3 19 0 16,-6 5 0-16,-4-5 0 16,-5 7 0-16,-3 9-2 15,-3-8 1-15,-5-1 0 16,-10 6 0-16,-6 8 0 16,-3-18 0-16,-9 2 0 15,-11 10 1-15,-10 6-1 16,-11-5 1-16,-13 13-1 15,-5 0 0-15,-6-11 0 16,-1 0 1-16,-17 6-1 16,0-8 1-16,-6-1-1 15,-18 4 1-15,-9 4 0 16,-6-5 0-16,-14-2-1 16,-13 13 1-16,-14-3-1 15,-13-5 1-15,-2 0-1 16,-3 3 0-16,-7-11 0 15,4 0 0-15,8-3 0 16,1 0 0-16,12-7 0 0,-10-1 0 16,4 3 0-16,-4 8 1 15,4-16-1-15,-4 6 0 16,4 2 0-16,5 3 0 16,-5-17 0-16,5-1 1 15,10-1-2-15,2 0 1 16,7-3 0-16,11-4 1 15,0-9-1-15,3 3 0 16,13 3-1-16,-4 2 1 0,6 0 0 16,6-13 0-16,9 0 0 15,3 3 1-15,12-6-2 16,12-2 1-16,11-8 0 16,10-11 0-16,17-8 0 15,16-10 1-15,5-14-1 16,12-4 0-16,7-1 0 15,2-5 0-15,6-3 1 16,3-5 0-16,6-6-1 16,3-4 0-16,3-9 0 15,6-5 1-15,3-10-1 16,9-11 1-16,3-3-1 16,2 0 0-16,4-2 0 15,0 2 0-15,-3 3 0 16,-6 3 0-16,-3 13 1 15,-4 5 1-15,-2 0-1 16,0 3 0-16,-3 5 0 0,-3 0 0 16,0 0 0-16,-3 3 0 15,0 5-3-15,-6-6 1 16,-6 6-1-16,-8 8 1 16,-13 13-1-16,-3 9 1 15,0 9-1-15,-8 12 1 16,-1-1 0-16,0 0 1 15,7-2-1-15,-1-9 1 16,9 1-1-16,6 2 1 16,7-5 0-16,2-2 0 0,6-6 0 15,3 0 0-15,3-5 0 16,3 0 0-16,3-8 0 16,6-1 0-16,6-1 1 15,8-9 1-15,10-8 0 16,0-2 0-16,12-11 0 15,5 0 0-15,7-5 0 16,5 3 1-16,4-1-2 16,-7 1 0-16,-5 4-1 15,-1 1 0-15,-8 5-1 16,-6 3 1-16,-7 5 0 16,-8 0 0-16,-3 2 0 15,-6 1 1-15,-3 0-3 16,-3-3 1-16,-3 0-5 15,0 0 0-15,-9 5-3 16,-3-2 1-16</inkml:trace>
  <inkml:trace contextRef="#ctx0" brushRef="#br0" timeOffset="217704.9463">6687 14811 12 0,'-42'19'6'0,"33"-6"-7"15,9-8 6-15,3 3-5 16,0 3 0-16,3 5 3 16,6 2 1-16,6 6-3 15,0 0 0-15,0 0 1 0,6 0 1 16,2 2 0-16,-2-5 0 15,18 14-1-15,6-6 1 16,5-5-2-16,10-6 1 16,-4-5 0-16,10-10 0 15,11-8 0-15,0-9 1 16,10-4-2-16,-10-3 1 16,-3-11 0-16,-2-5 0 15,-1-13 0-15,-11-3 0 0,-7-5-1 16,-2-6 0-16,-12 1 0 15,-7-4 1-15,-14-1-1 16,-12-9 0 0,-33-18-1-1,-11 10 1-15,-7 8-1 16,0 11 1-16,-14 8-1 16,-7 2 0-16,-8 11-1 15,-7 6 1-15,7 12-1 16,-12 9 1-16,-4 4-1 15,1 14 1-15,-6 8-1 16,11 11 0-16,4 7 0 16,-1 1 1-16,4 12 0 15,6 6 0-15,11 3-1 16,6 13 1-16,10 2-1 16,5 4 1-16,9-1 0 0,6 3 0 15,10 5-1-15,5 2 1 16,6 1 0-16,6-5 0 15,5-6 0-15,7-8 0 16,9-3-1-16,9-4 1 16,0-6 0-16,2-11 0 15,10-7 0-15,11-6 1 16,4-8 0-16,14-10 0 16,-2-14 0-16,5-10 1 15,6-3-1-15,7-10 0 16,-4-11-1-16,-12-11 1 0,-2-2 0 15,-7-6 0-15,-5 4-1 16,-10 4 1-16,-8-8 0 16,-12-2 0-16,-10-5 0 15,-8 7 0-15,-9 1 0 16,-9-1 0-16,-6 9-1 16,-8 2 1-16,-4 0-1 15,-9 3 1-15,-9 2-1 16,-8 0 0-16,-7 6 0 15,-2 5 0-15,-1 8-1 16,3 13 1-16,-5 8-1 16,-10 8 0-16,1 11-1 15,-6 15 1-15,-1 14 0 16,7 10 0-16,-1 14 0 16,4 12 0-16,2 9 0 15,7-6 1-15,11 3-1 0,12 0 1 16,6 11-1-16,16 2 1 15,14-7-3-15,17 2 1 16,16-8-8-16,24-3 1 16</inkml:trace>
  <inkml:trace contextRef="#ctx0" brushRef="#br0" timeOffset="223633.1488">12905 12883 1 0,'-6'0'0'0</inkml:trace>
  <inkml:trace contextRef="#ctx0" brushRef="#br0" timeOffset="224492.5289">12843 12830 11 0,'-6'-3'5'0,"3"0"-2"0,3 3 5 16,0 3-9-16,0 0 1 15,0 2 0-15,3 3 0 16,3 0 0-16,6 0 0 0,5 0 1 16,10-6 1-16,6 1 0 15,3-6 1-15,8-7 0 16,10-9 0-16,-4-5 0 15,7-5 1-15,0-8-2 16,-4-10 0-16,-2-14-1 16,-7 0 1-16,-5-8-1 15,-6 8 0-15,-3-8-1 16,-16 1 0-16,-2-9-1 16,-6 8 1-16,-6 8 0 15,-6 8 0-15,-3 6-1 16,-5 10 0-16,-4 10 0 15,-3 9 1-15,-3 10-1 16,0 10 1-16,0 12-1 16,7-4 0-16,-1 35 0 15,3 11 1-15,0-9-1 16,3 6 0-16,3 3 0 16,0 7 1-16,6 6-1 15,0 0 1-15,3-5 0 0,3-9 1 16,3 1 0-16,6-9 0 15,3-2 0-15,6-5 0 16,3-8 0-16,2-6 1 16,1-7-1-16,-3-6 1 15,0-8 0-15,3-7 1 16,-4-9-1-16,1-2 0 16,-3 0-2-16,-3-3 1 15,-3-3-1-15,0 3 0 0,-9-2-1 16,0 4 0-16,0 4-1 15,-3 5 0-15,-3 5 0 16,3 2 1-16,-3 6-1 16,0 0 1-16,2 5-1 15,1-2 1-15,3 15-1 16,3 1 1-16,3 2 1 16,0 3 1-16,3-3-1 15,3 0 0-15,6-11 1 16,5-2 0-16,7-5 0 15,3-11 1-15,0-11-1 16,-1-2 1-16,-2-11 0 16,0-7 0-16,-7-1-1 15,-5-11 1-15,-9 4-2 16,-9-1 1-16,-12 6-1 16,-6 2 0-16,-9 11-2 15,-8 5 1-15,-10 8-1 0,3 11 0 16,1 5 0-16,5 5 1 15,0 8-1-15,3-5 1 16,6 2-2-16,9 3 1 16,7 1-4-16,10-6 0 15,10-1 0-15,12-1 0 16</inkml:trace>
  <inkml:trace contextRef="#ctx0" brushRef="#br0" timeOffset="225075.4358">14542 12626 20 0,'-12'-34'10'0,"-17"23"-17"16,20 8 20-16,-3 3-12 16,-3 0 0-16,-6 3 0 15,-6 5 0-15,-6 8-1 16,1 2 1-16,2 1 0 0,3 5 1 15,3 5-1-15,7 2 0 16,2-1 0-16,6-1 0 16,6-3 0-16,3-7 0 15,9-6 0-15,6-5 1 16,2-6 0-16,4-7 0 16,3-8 0-16,0-8 1 15,-3-6-1-15,-3 4 0 16,-1-1-2-16,-5 0 1 0,-6 5-1 15,-3 1 0-15,-3 2 0 16,-3 5 1-16,0 6-2 16,-3 5 1-16,0 5-1 15,3 6 0-15,3 2 0 16,6 11 1-16,3 8-2 16,3 5 1-16,3 16 1 15,6 5 0-15,3 8 0 16,0-2 1-16,-1 4-1 15,-2 1 1-15,-9 3 0 16,-3-1 0-16,-6-5-1 16,-9-5 1-16,-9-11 0 15,-6-10 1-15,-2-8 0 16,-13-6 0-16,-6-5-1 16,-5-7 1-16,2-17-1 15,-3-8 0-15,-2-10-4 16,-1-16 1-16,6-3-3 15,10-2 0-15,5 2-5 0,9 1 0 16</inkml:trace>
  <inkml:trace contextRef="#ctx0" brushRef="#br0" timeOffset="226868.3096">15152 12427 12 0,'0'-7'6'0,"0"1"-5"15,0 6 3-15,0 0-3 16,0 0 0-16,3 3 2 16,0 0 1-16,3-3-3 15,0 0 1-15,0 0 3 16,6-8 1-16,3-11 0 0,6-7 0 15,3-1-2-15,-3-7 1 16,-4-6-2-16,-2 0 1 16,0-2-3-16,0 2 0 15,-3 3-2-15,-3 11 1 16,-3 10-1-16,0 8 0 16,0 11 0-16,-3 15 0 15,0 11-1-15,3 3 1 16,-3 13 0-16,0 3 1 15,0 18 0-15,-3-3 0 0,0 3 0 16,0-5 1-16,0-10-1 16,0-1 1-16,0-10-1 15,3-6 1-15,2-5 0 16,4-8 1-16,3-5 0 16,9-5 0-16,0-11-1 15,3-8 1-15,0-13 0 16,-4-9 0-16,-2-7-1 15,0-2 0-15,-3-1-1 16,-3 11 0-16,-3 8-2 16,-3 5 1-16,-3 11-1 15,0 13 0-15,-3 10 0 16,3 9 0-16,0 2 0 16,3 2 0-16,3-7 1 15,3-3 1-15,5-2 0 16,1-3 1-16,6-3 0 15,0-2 0-15,3-6 0 0,5-2 1 16,4-6-1-16,0-5 1 16,-3-16 0-16,-4-8 0 15,-5-13-2-15,-9-5 0 16,-6-5-1-16,-12 2 0 16,-9 10-1-16,-6 6 1 15,-3 3-1-15,-2 10 0 16,-4 0-1-16,-3 16 1 0,0 0 0 15,3 8 0-15,4 11 0 16,5 10 0-16,6 0 0 16,6 0 1-16,9 6 0 15,6-1 0-15,9-2-1 16,3-5 1-16,-1-1-1 16,7-5 0-16,3-7-1 15,3-6 0-15,-4-8 0 16,-2-5 0-16,0-3 0 15,-3-3 1-15,0 1 1 16,-6 2 0-16,-4 5 2 16,-2 3 1-16,-6 3-1 15,-6 8 1-15,-3 7 1 16,0 3 0-16,0 11-1 16,0 5 1-1,6 22-2 1,3-6 1-16,3-3-1 15,9-16 1-15,3-4 0 0,3-4 1 16,3-5-1-16,5-5 1 16,1 0-1-16,3-8 1 15,-1-8-1-15,-2-5 1 16,-6-11-2-16,-3-10 1 16,-6-9-2-16,-12-4 1 15,-6-1-1-15,-12 3 0 16,-6 11-1-16,-6 5 1 15,-9 2-1-15,-2 11 0 16,-1 3-2-16,0 0 1 0,0 16 0 16,7 10 0-16,2 5 0 15,6 9 0-15,6 2-1 16,3 3 1-16,9-3-1 16,9 0 1-16,9-5-2 15,6-6 0-15,9-5-1 16,2-5 1-16,4-5 0 15,3-11 0-15,3-5 1 16,-4-8 1-16,-2 0 2 16,-6-1 0-16,-7 1 1 15,-5 3 1-15,-3 2 1 16,-9 5 0-16,-6 6 0 16,-6 8 0-16,-6 4 0 15,0 9 1-15,3 8-2 16,4 11 1-16,2 2-2 15,6 2 1-15,5 1-1 16,4-8 0-16,3-3 1 0,3-3 0 16,3-2 0-16,6-8 1 15,3-5 0-15,2-9 0 16,4 1 0-16,-3-11 0 16,-1-13-1-16,-2-11 1 15,-3-21-2-15,-9-2 1 16,-6-6-2-16,-6 10 0 15,-6 4-1-15,-12 4 1 16,-6 9-1-16,-9 8 0 0,-6 10-1 16,-2 13 0-16,-1 3-5 15,0 13 0-15,4 14-3 16,5 10 1-16</inkml:trace>
  <inkml:trace contextRef="#ctx0" brushRef="#br0" timeOffset="227196.501">16885 12711 20 0,'-6'-6'10'0,"24"17"-9"16,-12-11 13-16,6 0-13 15,2 3 1-15,4-1 0 0,3-2 0 16,3 0-3-16,0-2 1 16,-3-4 3-16,-4-4 0 15,-5-4 0-15,-6 4 1 16,-9-3-1-16,-6 2 0 16,-5 0-1-16,-4 9 1 15,-3 4-3-15,-3 4 0 16,3 2-5-16,3 2 1 15,3 1-5-15,7-1 0 16</inkml:trace>
  <inkml:trace contextRef="#ctx0" brushRef="#br0" timeOffset="227657.6313">17748 12250 22 0,'30'8'11'0,"35"-5"-12"15,-47-6 13-15,12 3-12 16,9 3 0-16,2-1-2 16,1 1 0-16,-6 0-1 0,-7-1 0 15,-5 1-3-15,-6 0 1 16</inkml:trace>
  <inkml:trace contextRef="#ctx0" brushRef="#br0" timeOffset="227913.6519">17769 12412 25 0,'21'0'12'0,"14"-6"-15"16,-23 4 26-16,3-1-23 15,6 0 0-15,9 3 0 16,8-2 1-16,7-1-2 0,0 3 1 16,2 0-5-16,-2 0 0 15,3 0-2-15,2-3 0 16</inkml:trace>
  <inkml:trace contextRef="#ctx0" brushRef="#br0" timeOffset="228543.2396">18837 11941 22 0,'-14'2'11'0,"2"-4"-13"15,9 2 20-15,-3 0-18 16,3-3 1-16,0-2 0 16,6-3 0-16,3-8-1 0,3-3 0 15,5-2 1-15,10 5 1 16,6 0-1-16,6 6 1 15,2-3 0-15,1 5 0 16,3 2-2-16,0 9 1 16,-7 8-1-16,-8 7 1 15,-9 9-2-15,-9 7 1 16,-12 6 0-16,-12-1 0 16,-6-2 1-16,-6 0 0 15,-5-7 1-15,-7-7 0 0,6-4 0 16,3-3 1-16,7-3-1 15,2-8 0-15,3 1-1 16,6-6 1-16,3-3-2 16,6 0 1-16,9-2-2 15,6 2 1-15,6 1-2 16,9 4 1-16,2 6-1 16,4 8 1-16,12 3 0 15,-1-1 0-15,-2 6 0 16,-3 5 0-16,-4 6 0 15,-5-1 1-15,-9 8 0 16,-6-2 1-16,-9 0 1 16,-18-1 1-16,-15-2 0 15,-11-2 0-15,-13-9 0 16,-9-2 1-16,-2-11-5 16,5-5 1-16,-2-8-11 15,8-2 0-15,10-12 0 0,20-12 0 16</inkml:trace>
  <inkml:trace contextRef="#ctx0" brushRef="#br0" timeOffset="229088.5475">20692 12176 20 0,'3'-24'10'0,"6"0"-10"15,-6 19 16-15,3 0-13 16,-3-3 0-16,0 3 2 15,0 2 0-15,-3 3-6 16,3 3 0-16,3 7 5 16,2 11 0-16,-2 6-1 0,3 7 1 15,0 6-2-15,3-3 1 16,3 0 0-16,-3-10 1 16,3-6 1-16,0-8 1 15,3-8-1-15,5-18 1 16,16-13-2-16,15-33 1 15,14-23-4-15,18-13 0 16,22-29-11-16,8-32 0 0,12-19-6 16,21-16 1-16</inkml:trace>
  <inkml:trace contextRef="#ctx0" brushRef="#br0" timeOffset="232379.9826">17605 12216 7 0,'-9'2'3'0,"6"-7"3"0,3 5 3 16,0-5-7-16,0 2 0 16,0-2 1-16,0 2 1 15,0-2-5-15,-3 2 1 16,3 3 3-16,0 0 0 16,0 0-1-16,0 0 1 15,0 0-2-15,0 0 1 0,0 0-1 16,0 0 1-16,0 0-1 15,0 0 0-15,0 0 0 16,6-2 0-16,0 2 0 16,3 0 0-16,3-3-1 15,6 0 0-15,9 1-1 16,8-1 1-16,10 0 0 16,9-4 1-1,8-4-1-15,4 6 0 16,5-3 0-16,6 2 0 0,-11 1 0 15,-4-3 1-15,-11 3-1 16,-9 2 0 0,-13 6-1-1,-11 0 0-15,-6 2-6 16,-6 5 0-16,-9 4-1 16,-9-6 1-16</inkml:trace>
  <inkml:trace contextRef="#ctx0" brushRef="#br0" timeOffset="234034.9597">18197 11837 12 0,'-5'-5'6'0,"16"0"-1"16,-11 2 9-16,0 3-13 15,0 0 0-15,0 0 1 0,-3 0 0 16,-5 3-2-16,2 5 0 16,-3 2 2-16,0 9 0 15,-3 7 0-15,-3 11 0 16,0 11 0-16,0 5 0 16,-3 0-1-16,-3 5 1 15,-5 6 0-15,-1 10 0 16,3 0-1-16,-3 0 1 15,3-11 0-15,-2-2 0 16,-1-5-1-16,0-9 1 16,6-2-1-16,3-8 0 0,4-7 0 15,2-9 1-15,6 0-1 16,0-8 1-16,3-8 0 16,3-5 0-16,6-10 0 15,6-14 1-15,2-2-2 16,4-12 0-16,-3-4 0 15,3-16 0-15,3-3-1 16,3-8 0 0,20-39 0-1,-5 5 0-15,-3 13 0 16,-3 10 0-16,-7 11-1 16,-5 9 1-16,-3 17-1 15,-6 9 1-15,0 7-1 16,-6 6 0-16,-3 5-1 15,-6 11 1-15,-9 10-1 0,-6 14 1 16,-3 10 0-16,-3 13 0 31,-14 32 1-31,5 1 0 16,3-7 1-16,-3 4 0 16,1 2 0-16,-4-3 0 15,-3-7 0-15,7-3 0 16,-1-1 0-16,0-4 0 15,6-6 0-15,6-2 0 16,4-14-1-16,2-5 1 16,6-5 0-16,3-3 0 15,3-7 1-15,6-4 1 0,3-10-2 16,3-8 1-16,3-10 0 16,5-1 1-16,7-12-2 15,6-7 1-15,6-9-2 16,-7-14 1-16,4-5-2 15,3-3 1-15,0-2-2 16,-1-6 0-16,1-8-1 16,-3 11 1-16,-3 5-1 15,-7 11 1-15,-2 8 0 16,-3 13 0-16,-3 8 0 16,-3 5 1-16,-3 8-1 15,-3 8 0-15,-3 11 0 16,-6 7 1-16,-3 11-1 15,-6 14 1-15,-3 7 0 16,-3 11 1-16,-3-8 0 16,-2 5 1-16,-4 3-1 15,0 8 1-15,3 5 1 0,-3-5 0 16,1-3-1-16,-4 1 1 16,3-9-1-16,-3-8 0 15,3 0 0-15,7-2 1 16,2-3-2-16,0-2 1 15,6-9-1-15,3-2 1 16,0-6-1-16,3-4 1 16,0-4 0-16,3-2 1 0,3-3 0 15,0-5 0-15,0-5-1 16,3-5 1-16,3-9-2 16,0-2 0-16,3-8-2 15,3-6 1-15,3-12-2 16,6-11 0-16,3-9-1 15,-1-4 1-15,1 7 0 16,3-2 0-16,0 5 1 16,-1 3 0-16,-2 13 0 15,-6 11 1-15,-3 10-1 16,-9 11 1-16,-6 13-2 16,-6 13 1-16,-6 8-5 15,-6 14 0-15,0 12-2 16,-11 22 0-16</inkml:trace>
  <inkml:trace contextRef="#ctx0" brushRef="#br0" timeOffset="235211.8763">17578 12401 12 0,'0'0'6'0,"3"0"-1"0,-3 0 6 15,0 0-11-15,6-3 1 16,-3 1 1-16,3-1 0 0,-3-2-2 16,0-1 0-16,3 1 1 15,0 0 0-15,0 2 0 16,0 1 1-16,6-4-2 15,3 1 1-15,0 0-1 16,5-1 0-16,4 1 0 16,6 0 0-16,3 0-1 15,0-1 1-15,-1 4 0 16,1 2 0-16,3 0-1 16,2 2 1-16,4 1-1 0,0 2 1 15,-4 1 0-15,-2-1 0 16,-3-3 0-16,-3 1 1 15,-6 0-5-15,-4-1 1 16,-8 1-3-16,-15 2 1 16</inkml:trace>
  <inkml:trace contextRef="#ctx0" brushRef="#br0" timeOffset="235652.3701">17614 12557 2 0,'-3'-5'1'0,"18"13"7"0,-6-6-5 15,0-7-1-15,3 2 1 0,6 3 3 16,8 0 0-16,13 0-7 16,9-10 0-16,8-9 5 15,10-2 0-15,5 3-2 16,4 2 1-16,-7 3-5 16,-8-1 1-16,-4 6-4 15,-14 11 0-15</inkml:trace>
  <inkml:trace contextRef="#ctx0" brushRef="#br0" timeOffset="238886.7801">19439 11361 7 0,'-3'-26'3'0,"18"2"-2"15,-9 13 3-15,2-2-3 16,-2-5 1-16,0 4 4 15,0 1 0-15,-3 0-6 16,0 5 0-16,0 0 4 16,-3 8 1-16,0 0-2 15,0 5 1-15,0 11-3 16,3 3 0-16,0 12-1 16,3 7 1-16,3-1-1 15,0 2 0-15,6-4 0 0,3 2 0 16,3-6 0-16,2-9 1 15,1-4-1-15,0-13 1 16,-3-5-1-16,-3-15 1 16,-3-1 1-16,-3-5 1 15,-4-6-1-15,-2-2 1 16,0 0-2-16,0 2 1 16,-3 4-2-16,0 1 1 0,0 7-3 15,0 7 1-15,0 2-1 16,0 9 1-16,0 0-1 15,3 5 0-15,3 5 1 16,3 0 1-16,3 0-1 16,3 0 1-16,0-2-1 15,5 0 1-15,1-3 0 16,3-6 1-16,-3-4-1 16,0-6 1-16,-1-6 1 15,-2-2 0-15,0-7 1 16,-15-9 0-16,-9-10-1 15,-6-9 0-15,-9 1 0 16,-6 0 0-16,-2 0-2 16,-4 5 1-16,0 10-3 15,0 9 1-15,10 5-4 0,2 7 1 16,6 9-5 0,6 5 0-16</inkml:trace>
  <inkml:trace contextRef="#ctx0" brushRef="#br0" timeOffset="239222.601">20150 10930 19 0,'-6'11'9'0,"12"26"-6"16,0-27 11-16,3 11-14 15,0 8 1-15,3-2-1 16,-3-1 1-16,0-2-1 0,0-3 1 16,-3-5 2-16,-1-8 1 15,1 0-1-15,-3-5 1 16,-3-3 0-16,3-8 0 16,-3-5-1-16,0-9 0 15,0-4-2-15,-3-3 1 16,0-8-2-16,3-6 1 15,0 6-2-15,3 0 1 16,3 3-3-16,0 0 1 16,3 2-4-16,3 3 1 15,6 0-5-15,3 2 0 0</inkml:trace>
  <inkml:trace contextRef="#ctx0" brushRef="#br0" timeOffset="239414.0896">20469 10652 16 0,'-15'13'8'0,"6"14"-11"0,9-19 8 16,0 2-6-16,0 1 1 16,3-6-3-16,0 1 0 15,-3-6 2-15,3-3 0 16</inkml:trace>
  <inkml:trace contextRef="#ctx0" brushRef="#br0" timeOffset="240582.409">20561 10533 21 0,'-15'-3'10'16,"0"11"-14"-16,12-8 21 15,0 6-17-15,0 4 0 16,0 1 0-16,0 5 0 0,0 2 1 16,3 3 0-16,3-2 0 15,3 5 1-15,0 2 0 16,0 3 0-16,3-2 1 16,0-3 0-16,3 2 0 15,0 0 0-15,0-2-1 16,3 3 1-16,-1-6-2 15,1-5 1-15,0-3-1 16,3-8 0-16,0-5 0 16,3-8 0-16,-3-5 0 15,2 0 1-15,-8-6-2 16,-3-4 0-16,-6-7 0 16,-6-4 0-16,-6-6-2 15,-6 6 1-15,-2 5-1 16,-4 8 0-16,-6 5 0 15,-3 8 0-15,0 5-1 16,4 3 1-16,2 3 0 0,6 0 0 16,3-1 0-16,6-2 1 15,6-5-1-15,9-3 1 16,9-5 0-16,9-6 1 16,0-2-1-16,2 0 0 15,4 0 1-15,0 0 0 16,-3 10-1-16,0 3 1 15,2 8-1-15,-5 8 1 16,0 0 0-16,-6 2 1 16,-3 14 0-16,-3-3 0 15,-1 1 0-15,-2-7 0 0,0 1 2 16,-3-5 0-16,0-3 0 16,-3-5 0-16,0 2-1 15,-3-10 1-15,0-1-1 16,3-4 0-16,0-9-2 15,3 3 0-15,0-5-1 16,3-5 1-16,0-6-1 16,3 5 1-16,3 6-1 15,-6 5 0-15,6 6-1 16,-4 7 0-16,7 8 0 16,0 6 1-16,0 0 0 15,0 2 0-15,3-3 0 16,3-2 0-16,5-8 2 15,10-8 0-15,-3-7 0 16,-4-9 1-16,-2 3-1 16,-9-9 1-16,-3-4-2 15,-6-3 0-15,-6 0-1 0,-3-11 0 16,-3 11-1-16,-6 8 0 16,-3 5 0-16,-3 14 1 15,-3 12 0-15,-3 14 1 16,3 8-1-16,3 3 1 15,3 7 0-15,7-8 0 16,4 4 0-16,7-7 0 16,3-4 0-16,6-6 0 15,3-5 1-15,3-5 1 16,-3-3-1-16,2-6 0 0,1-4 0 16,-3-3 1-16,-3-3-1 15,0 3 1-15,-3-3-3 16,-3 5 0-16,0 3 0 15,-4 8 0-15,4 13-1 16,3 6 1-16,0 2 0 16,0 11 0-16,0 5 1 15,6 8 0-15,0 8-1 16,-4 8 1-16,-5-1 0 16,-6-4 1-16,-6 2 0 15,-6 0 1-15,-3-5-1 16,-5-5 0-16,-4-14-1 15,-9-5 1-15,-3-13-7 16,3-10 1-16,6-17-3 16,1-15 0-16</inkml:trace>
  <inkml:trace contextRef="#ctx0" brushRef="#br0" timeOffset="240973.0165">21957 9369 24 0,'-36'-5'12'0,"0"5"-11"0,27 2 20 15,-5 11-21-15,-10-2 1 0,-9 13 1 16,-3 10 1-16,1 9-3 16,2 7 0-16,0 0 1 15,9-5 1-15,9-5-1 16,12-3 0-16,9-11-1 15,18-10 0-15,15-5-2 16,17-9 0-16,10-2 1 16,-4-2 0-16,4 4-1 15,-1 9 1-15,-11 5 0 16,-9 5 0-16,-13-2 1 16,-11 7 0-16,-15 8 1 15,-15-2 1-15,-12 5-1 16,-5 6 1-16,-10-4 0 15,-6-10 0-15,1-10-4 16,5-11 0-16,9-19-4 16,12-5 0-16,9-10-3 0,12-9 1 15</inkml:trace>
  <inkml:trace contextRef="#ctx0" brushRef="#br0" timeOffset="241394.8715">22284 9321 23 0,'-15'21'11'0,"-11"106"-8"0,26-95 21 15,6 11-22-15,2-1 0 16,4 0 1-16,3 1 1 0,0-9-5 16,-3-2 1-16,0-9 2 15,-3 4 1-15,0-14-1 16,-3-5 1-16,-3-5-1 15,-6-6 1-15,0-7-1 16,-6-12 0-16,-3-9-2 16,-3-6 1-16,-3-8-2 15,3-3 1-15,-3-5-2 16,4 3 1-16,2 2-1 16,0 6 0-16,3 5 2 15,3 5 0-15,3 6 0 16,3 2 1-16,6 0-1 15,6 0 1-15,15 0 0 16,5 1 0-16,10 1-1 16,0 1 0-16,-1 3 0 15,-5-1 0-15,-6-2-4 16,-3 2 1-16,-7 4-5 0,-5 4 0 16,-6 3-3-16,-6 11 1 15</inkml:trace>
  <inkml:trace contextRef="#ctx0" brushRef="#br0" timeOffset="241566.7442">22249 9390 24 0,'-3'0'12'0,"9"0"-6"0,-1 3 20 0,7-3-24 16,6-3 1-16,15-2 0 15,9-6 1-15,-1-2-6 16,16-6 0-16,-4-2-4 15,1-3 1-15,-9 1-5 16,-19-4 1-16</inkml:trace>
  <inkml:trace contextRef="#ctx0" brushRef="#br0" timeOffset="242437.6635">18561 10771 18 0,'-12'-26'9'0,"12"23"-11"16,0 3 10-16,6-3-8 16,0 1 0-16,3 4 4 15,2 4 0-15,4 7-3 0,0 11 0 16,6 8 2-16,0 7 1 16,3 4 0-16,-1-1 0 15,-2-2-1-15,0-6 0 16,-3-5-1-16,-6-8 1 15,-3-5 0-15,-3-8 1 16,-6-16-1-16,-3-5 0 16,-3-6-1-16,-3-10 0 15,-3-8-1-15,0-5 1 16,0-14-2-16,6-5 0 16,3-5-1-16,6 5 1 0,9 3-2 15,6 3 1-15,0 10 0 16,3-6 0-16,3 6-4 15,-1 11 0-15,1 5-6 16,0 8 1-16</inkml:trace>
  <inkml:trace contextRef="#ctx0" brushRef="#br0" timeOffset="242718.9073">19052 10507 25 0,'6'-19'12'0,"-3"-18"-11"16,0 32 15-16,0-3-15 15,0 3 1-15,-3 5 2 0,3 5 1 16,0 8-6-16,3 3 1 16,5 10 3-16,7 6 0 15,9 5-1-15,3-5 0 16,-3-6-1-16,-1-2 0 15,-2-5-5-15,-3-9 0 16,0-4-5-16,-3-12 0 16,0-12-1-16,-1-9 1 15</inkml:trace>
  <inkml:trace contextRef="#ctx0" brushRef="#br0" timeOffset="243125.16">19501 10070 26 0,'-21'-5'13'0,"-14"36"-18"16,26-12 27-16,-3 7-22 16,-3 12 1-16,0 1 0 15,0 4 0-15,6 2-2 16,3-6 1-16,3-4 1 16,9-6 0-16,3-5 0 15,6-9 0-15,6-7 0 16,3-10 0-16,0-6 0 15,5-3 0-15,1 1 0 16,-3-1 0-16,3 6-1 16,-1-1 0-16,-2 9-1 15,-3 8 0-15,0 7 0 16,0 3 1-16,-1 11 0 16,1 5 0-16,0 5 0 0,-6-2 0 15,-6 0 1-15,-6 2 0 16,-6-5 0-16,-6 3 0 15,-3 2-1-15,-3-5 1 16,-3-5-2-16,-6-6 1 16,-6-4-3-16,-2-9 1 15,-1-10-3-15,3-19 1 16,6-13-5-16,0-30 0 16</inkml:trace>
  <inkml:trace contextRef="#ctx0" brushRef="#br0" timeOffset="243499.9339">19707 9697 22 0,'-24'26'11'0,"6"35"-11"16,9-34 17-16,3 7-18 16,0 8 1-16,9 6 0 15,3 2 1-15,6 3 0 16,0-5 0-16,0-8 0 15,0-3 1-15,0-14 0 16,-4-4 1-16,1-6-1 16,0-10 1-16,0-6-2 15,-3-7 1-15,0-12-1 16,0-4 0-16,0 2-1 16,-3 6 0-16,3 2-2 0,-3 5 1 15,3 6-1-15,0 10 0 16,3 14 0-16,6 5 1 15,6 2-1-15,2-2 0 16,10-6 0-16,-3-10 1 16,3-10-2-16,-4-17 0 15,4-13-2-15,-6-10 0 16,-6 0-2-16,-3-24 1 16</inkml:trace>
  <inkml:trace contextRef="#ctx0" brushRef="#br0" timeOffset="243828.1257">19927 9165 23 0,'-33'40'11'0,"15"47"-15"15,18-58 22-15,6 16-19 16,9 13 0-16,3 17 1 16,6 7 0-16,11-8 0 15,-8-16 0-15,18 19 0 16,-9-17 0-16,-4 1 0 15,-5-5 1-15,-3-9-2 16,-6-4 1-16,-6-17-4 16,-6-2 1-16,-9-11-2 15,-9-10 0-15,-12-6 1 16,-6-10 0-16,0 2 2 16,1-4 1-16,2-7 4 15,3-4 1-15,6-3 1 16,9 5 1-16,9-10-2 0,9-9 1 15,18 4-4-15,9-6 0 16,-4 5-7-16,10 0 1 16</inkml:trace>
  <inkml:trace contextRef="#ctx0" brushRef="#br0" timeOffset="244341.3675">20707 9456 27 0,'3'-8'13'0,"9"8"-14"0,-3 6 23 0,5 9-19 15,4 12 1-15,6 5 0 16,3 5 0-16,0 0-6 0,-1-3 0 16,10-5 4-16,-6-5 1 15,-3-3-1-15,-9-10 0 16,-4-6 0-16,-2-13 0 16,-9-18 0-16,0-6 0 15,0-16-1-15,0-5 1 16,3-15-3-16,-6-9 0 15,3 0-3-15,3 3 0 16,3 13-4-16,-3 11 1 16,6 13-4-16,3 8 0 0</inkml:trace>
  <inkml:trace contextRef="#ctx0" brushRef="#br0" timeOffset="245613.282">21469 9067 25 0,'-30'-16'12'0,"6"8"-14"31,18 8 18-31,-9 8-16 0,-6 6 0 16,-8 9 1-16,-1 12 0 15,3 7-1-15,0 6 1 16,9-1-1-16,7-2 1 15,5-8 0-15,9-2 0 16,6-6-1-16,2-8 1 0,4-8 1 16,0-7 0-16,0-9 0 15,-3 0 1-15,3-10-1 16,-3-5 1-16,0-6-1 16,-3 0 0-16,0 0-2 15,-3-2 1-15,-1 7-1 16,-2 3 0-16,0 3-1 15,3 10 0-15,0 6 0 16,3 8 0-16,6-1-1 16,3-2 1-16,0 0-1 15,3-3 0-15,0-2 2 16,2-3 1-16,-2-5-1 16,0-3 1-16,3-5-1 15,0-11 0-15,2-3 0 16,7-2 0-16,3-8-2 15,0-3 1-15,-1-12-1 16,-2-12 0-16,-3-10-1 0,-6-5 1 16,-7 2-1-16,-8-13 1 15,-9 11 0-15,-3 7 1 16,-3 11 0-16,-2 16 0 16,-4 11 1-16,0 15 0 15,-6 19 0-15,0 19 1 16,0 7 0-16,0 17 0 15,6 7 0-15,3 11 0 16,6-3 0-16,3 0 1 16,3-2 1-16,6-9 0 0,3-10-1 15,3-7 0-15,0-9 0 16,6-5 1-16,0-11-1 16,3-10 1-16,-1-11-3 15,4-8 1-15,-3-5-1 16,0-8 1-16,-3 0-2 15,-1 8 1-15,-8 2-1 16,-3 9 0-16,0 4 0 16,-3 6 1-16,-3 3-1 15,0 10 1-15,-6 6-1 16,3 8 0-16,3-1-1 16,0 1 1-16,3-4-1 15,-3 1 1-15,3 0 1 16,0-5 0-16,6-3 1 15,0-6 0-15,3-7 0 16,0-3 0-16,2-5 1 0,-2-11 0 16,0 3-1-16,-3-3 0 15,0-5 0-15,-3-5 1 16,0 7-1-16,-6-2 0 16,6 3-1-16,-6 4 0 15,0 7 0-15,0-1 0 16,0 8-2-16,0 8 1 15,6-3-1-15,-1 8 1 16,1 6-1-16,3 8 1 16,0-1-1-16,0 1 1 0,3-4 1 15,0-1 0-15,0-4 0 16,3-2 1-16,-1-5-1 16,7-6 1-16,3-7 1 15,-9-9 0-15,3 1-2 16,0-14 1-16,-4-8-1 15,-2-5 1-15,-3-8-2 16,-6 6 1-16,3 10-1 16,-9 5 0-16,0 3 0 15,-3 10 1-15,-3 6-2 16,-3 5 1-16,-3 16-1 16,0 10 1-16,4 12-1 15,-1 4 0-15,3 6 1 16,6-9 0-16,3 1 0 15,6-5 1-15,-1-4 1 16,7-7 0-16,6-10-3 16,18-6 1-16,0-8-6 0,2-11 1 15,7-13-1-15,-6-7 1 16</inkml:trace>
  <inkml:trace contextRef="#ctx0" brushRef="#br0" timeOffset="245941.3548">23025 7480 20 0,'-11'10'10'0,"2"12"-15"0,9-17 19 0,0 3-15 15,3-3 0-15,0 3 1 16,0-3 1-16,0-2 1 15,-3 0 0-15,5-1 0 16,-2 1 1-16,-3-3 0 16,9 0 0-16,-6 2-1 15,0-2 1-15,0 0-3 16,-3 0 1-16,0 0-1 16,6 0 0-16,-6 0 0 15,3 0 0-15,0-5 0 16,0 3 0-16,-3 2-5 15,6-3 1-15,-6 3-3 16,9-5 0-16</inkml:trace>
  <inkml:trace contextRef="#ctx0" brushRef="#br0" timeOffset="246230.4268">23436 7419 20 0,'-6'-11'10'0,"0"19"-12"0,6-8 16 0,0 0-14 15,0 3 0-15,0 0 0 16,3-1 0-16,0 4 0 16,3-4 1-16,3-2 1 0,0-8 0 15,0 3 0-15,0-6 0 16,0 1 2-16,-3-3 0 15,-6-3-1-15,0 2 0 16,0 4-4-16,-3-1 0 16,-3 11-7-16,-3 8 1 15</inkml:trace>
  <inkml:trace contextRef="#ctx0" brushRef="#br0" timeOffset="246531.1839">23225 8038 28 0,'-15'-8'14'0,"15"13"-11"31,0-5 21-31,0 0-24 16,6 0 1-16,6 3 1 0,6 5 1 16,14 5-3-16,7-2 0 15,6-6 3-15,8-8 0 16,4-5 0-16,-6-13 0 16,-10-18-6-16,-8-14 1 15,-12-13-9-15,-21-6 1 16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53:33.94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3824 10451 8 0,'6'-24'4'0,"53"16"-4"0,-38 0 4 15,12 0-4-15,17 3 1 16,13 0 1-16,20 2 1 16,9-7-3-16,19 2 1 15,23 2 2-15,11-2 1 16,31 3-1 0,11 2 1-16,31 3-2 15,11 0 1-15,30 3-2 16,-80 0 1-16,160-1-1 15,9-2 0-15,12-5-1 16,12-5 1-16,15-4 0 16,18 1 0-16,18 0 0 15,8 0 0-15,1 2 0 16,0-5 0-16,-25 3-1 16,-17 2 1-16,-38 3-1 15,-37 1 1-15,-35-1-1 16,-54-3 1-16,-32 8-2 15,-43 1 1-15,-29 2-5 16,-23 8 0-16,-37 8-2 16,-38-9 0-16</inkml:trace>
  <inkml:trace contextRef="#ctx0" brushRef="#br0" timeOffset="1727.1699">11473 8707 20 0,'-3'-58'10'0,"21"37"-11"0,-9 10 11 0,9-4-9 15,6-7 0-15,3-1 1 16,8-9 1-16,10-8-3 16,6-13 0-16,5-8 2 15,16-10 0-15,11-6-1 16,15-10 1-16,12-22-1 15,15-2 0-15,12-13-1 0,0-19 0 16,0 6 0-16,12-14 0 16,-18-8 0-16,-3 13 1 15,-12-2 0-15,-6-8 0 16,-3 8 0-16,-8-5 1 16,5-9 0-16,-6 17 0 15,3-9-1-15,-3-2 1 0,4 0-1 16,-4 16 0-16,-6-8-1 15,-12 10 1-15,-5 8-1 16,-10 11 1-16,-14 0-1 16,-9 8 1-16,-10 5-1 15,-8 19 1-15,-9 2-1 16,-3 9 1-16,-3 4-1 16,-3 1 1-16,-3 7-1 15,-3 6 0-15,-3 13 0 16,-3 5 0-16,0 9-1 15,-3 4 0-15,0 6-2 16,-3 2 1-16,3 9-1 16,0 2 1-16,0 5-1 15,-3 3 1-15,1 8-1 16,-1 3 1-16,0 13 1 16,-3 5 0-16,-3-3 1 15,0 3 0-15,-6 3 0 0,-2 0 0 16,2-6 0-16,0-7 0 15,0-1 0-15,3-2 1 16,6-3-1-16,0-2 1 16,7-3 1-16,-1-3 1 15,3 0 0-15,0-5 1 16,3 3-1-16,0-6 0 16,6-7 0-16,3-9 0 15,3-2-2-15,6-5 1 0,-1-3-1 16,7-3 0-16,0-3-1 15,3 4 1-15,-3 4-1 16,0 3 1-16,-4 1-1 16,-5 7 0-16,0 3-1 15,-3 2 1-15,-3 3-1 16,0 0 0-16,0 3 0 16,-3-1 0-16,0 1-1 15,-3 5 0-15,3 0-1 16,3 3 1-16,3 2 0 15,0 0 0-15,3 11 0 16,6 5 0-16,2 9 1 16,4-1 0-16,3 0 2 15,3 0 0-15,2-5 1 16,10 0 0-16,3-6-3 16,-1 1 1-16,7-12-3 15,-6-4 1-15,-10 0-5 16,-2-9 1-16,0-4-4 0,-12-3 1 15</inkml:trace>
  <inkml:trace contextRef="#ctx0" brushRef="#br0" timeOffset="2372.848">14042 3858 19 0,'-6'-14'9'0,"15"20"-20"16,-6-4 17-16,3 4-7 16,0 4 1-16,3 3 0 15,3 6 1-15,0 2-1 16,3 6 0-16,3 2-1 0,-1 2 1 15,4-1 0-15,6-1 1 16,6-3 0-16,5 3 1 16,4 0-1-16,9 0 1 15,8-7 0-15,-5-9 1 16,2-3-1-16,4-2 0 16,-1-13 0-16,1-8 0 15,0-8 0-15,2-11 0 16,-8-10-1-16,-4-1 1 0,-8-4-1 15,-6-4 1-15,-4 4-1 16,-2-11 0-16,-9-3-1 16,-9-8 1-16,-3 0-1 15,-6 8 0-15,-6-2 0 16,-6 12 0-16,-12-4 0 16,-6 7 0-16,-6 1-1 15,-5 4 1-15,-7 4-1 16,-3 9 0-16,-2 7-1 15,-4 12 1-15,1 8-1 16,-7 9 0-16,4 10 0 16,-1 5 1-16,-2 3 0 15,2 2 0-15,3 11 0 16,7 3 0-16,8 7 1 16,0 6 0-16,7 6 0 15,5 1 0-15,9-9 0 16,3 4 0-16,9 6-1 15,9 5 1-15,12 6-5 0,30 2 1 16</inkml:trace>
  <inkml:trace contextRef="#ctx0" brushRef="#br0" timeOffset="5624.5093">17019 12240 10 0,'3'-29'5'0,"9"-1"2"15,-12 22 6-15,0 1-12 16,0-1 1-16,0 0 1 16,0 0 0-16,0 2-4 15,0 6 0-15,3 3 3 16,-3 10 1-16,-3 8 0 16,-3 6 0-16,-3 10-1 15,0 13 1-15,0 11 0 16,3 3 0-16,0-4-2 15,3 4 1-15,0 2-1 32,0-5 0-32,0 2 0 0,0 1 0 15,0-3 0-15,0 0 1 16,-6-16-1-16,0-3 1 16,3-10 0-16,0-1 0 15,0-15-1-15,3-2 1 16,-5-9 0-16,2-10 0 15,0-9-1-15,3-12 1 16,0-14-1-16,0-2 0 16,0-6-1-16,0-2 1 0,3-3-1 15,0-8 0-15,0 0 0 16,0 0 0-16,0 3-1 16,3-3 1-16,-3 6 0 15,3 7 0-15,0 3 0 16,3 6 0-16,-3-6 0 15,0 13 0-15,0 0-1 16,0 8 1-16,-1 3-1 16,7 3 1-16,-3 2-1 15,0 2 0-15,0 4-1 16,3 10 1-16,3-3 0 16,6 9 0-16,3 4 0 15,-6 1 0-15,20 13 0 16,7 2 1-16,0 6 0 15,8 5 0-15,4 8 0 16,-3 0 0-16,2 5 0 16,-5 0 0-16,-1 1 0 15,-5-4 0-15,-3-10 0 0,-7 0 0 16,-2-5 0-16,-6-3 0 16,-3-2 0-16,0-4 1 15,-3-4 0-15,-4-6 0 16,1-5 1-16,0-8 0 15,-3-8-1-15,-3-2 1 16,0-6 0-16,-3-11 0 16,-3-7 0-16,0-14 0 0,-3-5-2 15,0-8 1-15,3 3 0 16,0-5 0-16,6-6 0 16,-3-16 0-16,0 9-1 15,3-1 0-15,0 8-1 16,-1 8 1-16,-2 6-3 15,-3 7 1-15,3 11-5 16,0 5 0-16,3 3-6 16,9 16 1-16</inkml:trace>
  <inkml:trace contextRef="#ctx0" brushRef="#br0" timeOffset="6171.4238">18126 12086 30 0,'-18'-10'15'0,"9"33"-20"0,9-15 21 16,3 6-16-16,0 1 1 15,3 7-1-15,0-4 1 16,0 3-2-16,0 6 1 15,-3 5 0-15,0-1 0 16,-3 9-1-16,-3 8 1 16,3 2 0-16,0 0 1 0,3 0 0 15,3-7 1-15,3-4 1 16,9 1 0-16,11-6 0 16,4-7 0-16,6-11 0 15,14-8 0-15,7-11-1 16,3-2 1-16,5-11-1 15,0-8 0-15,-5-16-1 16,-9-7 1-16,-7-3-2 16,-5-11 1-16,-12 5-1 15,-13-7 1-15,-11-6-2 16,-9-8 1-16,-17 8-1 16,-16 6 0-16,-12-1 0 15,-20 11 0-15,-7 11 0 16,-14 8 0-16,0 12-1 15,-6 12 1-15,2 13 0 16,4 10 0-16,15 0-2 16,14 8 0-16,15 0-2 15,19 6 1-15,20-3-3 0,15-8 1 16,20-6-3-16,28-10 0 16</inkml:trace>
  <inkml:trace contextRef="#ctx0" brushRef="#br0" timeOffset="6491.1894">19921 9760 35 0,'3'-68'17'0,"0"65"-32"16,3 11 34-16,0 8-19 0,0 18 0 16,-3 9 0-16,-6 15 0 15,-3 29 0-15,-6 14 0 16,-6 2 0-16,0 11 1 16,-3 5-1-16,3-11 0 15,1 3 0-15,-1 0 0 16,3 3-1-16,3-5 1 15,-9-11-2-15,-3-3 0 0,-3-3-5 16,-8 1 1-16</inkml:trace>
  <inkml:trace contextRef="#ctx0" brushRef="#br0" timeOffset="6851.14">19454 12597 28 0,'-3'-13'14'0,"12"13"-17"15,-1 2 24-15,1-2-20 16,0 0 1-16,0 6-2 0,3-1 1 15,-3 0-2-15,3 0 1 16,-3 3 1-16,3 0 0 16,3 0 0-16,0-3 0 15,-1-5 1-15,7-7 0 16,-3-9 1-16,0-8 1 16,-3-13-2-16,-9-8 1 15,-9 0-1-15,-9 3 0 16,-6 7-6-16,-6 9 0 0,-8 20-7 15,-4 22 1-15</inkml:trace>
  <inkml:trace contextRef="#ctx0" brushRef="#br0" timeOffset="9336.6252">11813 15568 19 0,'9'-18'9'0,"6"4"-4"15,-10 14 10-15,4-8-14 16,-3 6 1-16,-3-4 4 0,-3 6 0 16,0 0-7-16,-3 6 0 15,-14 12 4-15,-10 14 1 16,-9 10-1-16,-12 11 0 16,-8 11-2-16,-4-1 1 15,7 6-1-15,-1-8 0 16,4-6-1-16,8-10 1 15,0 6 0-15,9-12 0 16,10-9 0-16,5-7 0 0,9-7 0 16,6-11 1-16,15-7-1 15,9-3 0-15,2-9-1 16,13 1 1-16,15-5-1 16,2-4 0-16,10 4-1 15,5-1 1-15,1-2-1 16,5 5 1-16,1 6-1 15,-1 2 1-15,0 3-1 16,-8 5 1-16,-7 0 0 16,-11 0 0-16,-9 0-1 15,-6 0 1-15,-10 0-4 16,-5-3 1-16,-3 3-3 16,-9-3 1-16,-6-2-5 15,-6 2 1-15,-9-2-1 16,-3-3 1-16</inkml:trace>
  <inkml:trace contextRef="#ctx0" brushRef="#br0" timeOffset="9674.0868">11917 15563 22 0,'18'-24'11'0,"17"8"-14"16,-23 13 21-16,0 3-17 16,-3 3 1-16,0 5 4 15,-3 11 0-15,-3 15-7 16,-3 8 1-16,-3 14 3 0,-6 13 1 16,0 10-1-16,0 3 0 15,3 8-2-15,3-3 1 16,0-7-1-16,3-17 0 15,0-2 0-15,0-3 1 16,3-5-1-16,-3-5 1 16,0-9-1-16,0 1 0 15,0-3-3-15,0-8 0 16,0-10-6-16,0-3 0 0,3-6-3 16,9-12 0-16</inkml:trace>
  <inkml:trace contextRef="#ctx0" brushRef="#br0" timeOffset="10018.2058">13036 15264 24 0,'-9'-24'12'0,"12"29"-17"16,-3-5 18-16,6 0-12 16,0 3 0-16,0 8 2 15,0 4 0-15,0 9-4 16,3 13 1-16,-6 6 1 0,-3 2 1 16,0 7 1-16,-3 4 0 15,0 10-1-15,0 0 0 16,0 3-1-16,0-13 1 15,3-1-3-15,0-7 1 16,0-3-7-16,0-5 0 16,0-6-1-16,6 0 0 15</inkml:trace>
  <inkml:trace contextRef="#ctx0" brushRef="#br0" timeOffset="10392.2858">13027 16745 36 0,'0'14'18'0,"3"2"-25"15,0-16 37-15,0 5-29 16,3-5 0-16,0 0 1 16,3-5 0-16,3 5-2 15,-3-8 0-15,0-6 2 0,-9 1 0 16,-3-5-1-16,0 2 0 15,-3-3-2-15,0 1 0 16,-3 10-6-16,0 0 1 16,-6 11-5-16,0 2 0 15</inkml:trace>
  <inkml:trace contextRef="#ctx0" brushRef="#br0" timeOffset="11141.7661">10438 17097 26 0,'-18'-13'13'0,"18"21"-21"16,6-5 19 0,17 31-10-16,-5-7 0 15,27 28 1 1,6-2 0-16,14 13-2 0,4-5 0 15,8 5 2-15,15-2 0 16,18-6 1-16,18-10 1 16,18-11-1-16,15-16 1 15,23-8-1-15,10-18 1 16,17-19-1-16,4-8 1 16,5-18-3-16,3-8 1 15,0-19-1-15,-8-16 1 16,-4-18-1-16,-15-3 1 0,-17-21-1 15,-15-2 0-15,-12-27-1 16,-33-8 1-16,-18 0 0 16,-27-11 0-16,-23 9-1 15,-27-4 1-15,-24 6-2 16,-30 11 1-16,-24 10-1 16,-26 6 1-16,-30 5-2 15,-30 20 1-15,-24 15-1 16,-23 9 1-16,-22 22 0 15,-23 21 0-15,-21 24 0 16,-6 24 0-16,-3 16 0 16,-3 28 1-16,3 33-1 15,6 26 1-15,12 13 0 16,18 24 0-16,9 10 0 16,26 17 0-16,19 7 0 15,35 13 1-15,38 12-1 16,37-12 1-16,47 1-1 15,45-6 0-15,44 3-3 0,48 2 0 16,45-12-8-16,41-1 1 16,25-18 0-16,11-16 0 15</inkml:trace>
  <inkml:trace contextRef="#ctx0" brushRef="#br0" timeOffset="119525.4981">8967 8625 8 0,'-21'-18'4'16,"-8"2"-1"-16,23 11 4 0,-6 2-7 16,-9 3 0-16,-9 3 0 15,-6 5 1-15,-8 2-1 16,-19 11 0-16,-5 9 1 15,-16 7 1-15,-8 2-1 16,-9 4 1-16,-3-12-1 16,-3-2 1-16,5-5-1 15,-8-3 1-15,9-7-2 16,12-6 1-16,5-8 0 16,4-6 0-16,12-4-1 15,8 2 1-15,12-3-1 16,10 1 1-16,8-1 0 15,6 3 0-15,3 3-2 16,6 5 1-16,4 5-1 16,-1 8 0-16,6 8 0 15,0 1 0-15,3 4 0 0,0 6 0 16,0 5 1-16,0 21 1 16,3 6 0-16,3 7 1 15,3-5-1-15,3 8 0 16,3 3 0-16,2 8 0 15,1-1-1-15,3-10 1 16,0-13-1-16,-3-3 1 16,-3-2-1-16,-3-11 1 15,0-5-1-15,-3-9 1 0,-3-1-1 16,0-7 1-16,0-1 0 16,0-9 1-16,0 0 0 15,0-5 1-15,2-5 0 16,4-1 0-16,6-2-1 15,0-5 1-15,9 0-2 16,9-1 1-16,8-4-4 16,1 4 1-16,15 1 0 15,8 5 0-15,7 0 0 16,11 0 1-16,0 0-1 16,7 3 0-16,-4 2 1 15,-18 6 0-15,-2-3-1 16,-13 0 1-16,-5 2-2 15,-9 1 1-15,-10-3 0 16,-2-3 1-16,-6 0 1 16,-9 1 1-16,0-4 0 15,-3-4 0-15,-3-4 1 0,-6-4 1 16,0-4-1-16,-3-4 0 16,-3-11-2-16,0 2 0 15,0-10 0-15,-3-16 0 16,0-13-1-16,0-16 0 15,0-2 0-15,0-22 0 16,-3-11-1-16,-2 9 0 16,-7-6-4-16,-6 8 1 15,-9 30-6-15,-6 7 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53:49.25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2707 4117 8 0,'0'-13'4'0,"0"-3"-1"16,0 16 5-16,0 0-7 15,0-5 0-15,0 5 2 16,0 0 1-16,0 0-5 16,3 5 0-16,0 0 3 15,0 8 0-15,3 9-1 16,0 1 0-16,0 4-1 15,0-3 0-15,3-1 0 0,-6 4 1 16,3-3-1-16,0-3 1 16,3-3 1-16,0-2 0 15,0-3-1 1,0-2 0-16,-3-3 0 0,3-3 1 16,0-2-1-16,2-3 0 15,7-5 0-15,6-6 0 16,9-2-1-16,0-3 1 15,2-5-2-15,4-6 1 16,3-2-1-16,2 3 1 16,-2 2-1-16,0 5 0 15,-1 4-1-15,1 9 1 16,-6 4 0-16,-1 4 1 0,-2 6-1 16,0 8 0-16,-9 3 1 15,-3-4 0-15,-1 1 0 16,-5 5 0-16,0-5 0 15,-3-2 0-15,0-1 1 16,-3-5 0-16,0 0 0 16,3-3 0-16,-6-2 0 15,3-6 0-15,3-2 0 16,2-3 1-16,4 0-2 16,3-5 1-16,0-6-1 15,3-2 1-15,3-3-2 16,2 0 1-16,1 3-1 15,3 0 1-15,3 8-1 16,-7 2 1-16,-2 3-1 16,-3 8 0-16,-3 6 0 15,3 1 1-15,-1 4-1 0,7 2 1 16,3 3 0-16,6-3 0 16,8-2 0-16,10-6 1 15,5-7-1-15,-2-4 1 16,5-7 0-16,-2-3 0 15,-4-5 1-15,7-3 1 16,-1-8 0-16,-2 1 0 16,-13-1 0-16,-8 0 0 15,-9 0-1-15,-9 3 0 16,-9 6-8-16,-10 1 1 16,-16 12-4-16,-16 5 1 0</inkml:trace>
  <inkml:trace contextRef="#ctx0" brushRef="#br0" timeOffset="3976.5216">5485 3326 12 0,'0'2'6'0,"0"-4"0"15,0 2 7-15,0 0-12 16,0 0 1-16,0 0 0 0,0 2 0 16,0-2-3-16,0 3 0 15,0-3 2-15,0 0 0 16,0 0-1-16,3 3 1 16,-3-3-1-16,5-3 0 15,1 6 0-15,6-1 1 16,0-2-1-16,0 0 1 15,3 3 0-15,0-3 0 16,0 0-1-16,0 0 1 16,3-3-1-16,-1 3 1 0,-2-2-1 31,3 4 1-31,-3 1-1 0,0 0 0 16,-3-1 0-16,0-2 0 0,0 0 0 15,0 0 1-15,-4-2-1 16,-2 2 0-16,0 0 1 15,0 0 1-15,-3 0-1 16,-3 0 0-16,-3 0 0 16,0 0 0-16,-3-6-1 15,-3 4 1-15,1-1-1 16,-4 0 0-16,3 1 0 16,-6 2 0-16,0-3-1 15,3 3 1-15,-3 3 0 16,3-6 0-16,0 3-1 15,-3 3 1-15,4-3 0 16,-1-3 0-16,0 6 0 16,3-1 0-16,0-4 0 15,0 2 0-15,0-3 0 16,0 3 1-16,3 0-1 0,-3 0 0 16,3 0 0-1,0-2 0-15,0-4 0 0,0 6 0 16,-3 0 0-16,4-2 0 15,-1 2 0-15,0 0 0 16,3 0-1-16,0 0 1 16,0 0-1-16,3 0 1 15,0 0-1-15,0 2 1 16,0-2-1-16,0 0 1 16,6-2-1-16,3 2 1 15,2 0 0-15,4 0 0 0,0 0 0 16,0 0 0-16,3 0 0 15,0 0 0-15,3 0 0 16,2 0 0 0,4 0 0-16,0 0 0 0,0 0 0 0,-3-6 0 15,-4 6 0-15,-2 0 0 16,-3-2 0-16,-3-1 0 16,-3 3-1-16,-3 0 1 15,0 0 0-15,-3 0 0 0,0 3 0 16,-3-3 1-16,-3 2-1 15,0 4 1-15,-6-6-1 16,0 0 1-16,-6 2-1 16,0 4 1-16,-3-6-1 15,-2 0 0-15,2 0 0 16,0 2 0-16,0-2 0 16,0 0 0-16,3 3 0 15,0-3 0-15,1 0 0 16,-1 0 1-16,0 0-1 15,3 0 0-15,0 0 0 16,3 0 0-16,0-3 0 16,3 6 1-16,0-3-2 15,3 0 1-15,0 0 0 16,0 2 0-16,0-4-1 16,3-1 1-16,0 3-1 0,0 0 1 15,0 0-1 1,0 0 0-16,0 3 0 0,0-3 1 15,6 2-1-15,0-2 1 16,6-2-2-16,3 2 0 16,3 2-5-16,6-4 1 15</inkml:trace>
  <inkml:trace contextRef="#ctx0" brushRef="#br0" timeOffset="14778.2783">6890 3688 12 0,'11'-2'6'0,"-5"-1"1"0,-6 3 6 16,0 0-9-16,0 0 0 15,0 0 0-15,0 0 1 16,0 0-7-16,-3 0 0 16,0 3 4-16,0-1 1 15,0 1-3-15,0 0 1 16,1-1-1-16,-1 4 1 16,0-1-1-16,0 5 1 15,0-2 0-15,0 0 1 0,3 3-1 16,-3-6 1-16,3 3 0 15,0-3 0-15,0-5 0 16,3 6 0-16,0-6-1 16,3 0 1-16,2-3-1 15,1-2 1-15,3 2 0 16,0-8 0-16,-3 4-1 16,0-4 1-16,0 3-2 15,-3 3 1-15,0-3 0 16,0 5 0-16,-3-2-1 15,0 0 1-15,-3 5-1 16,0 0 1-16,0-6-1 16,0 6 0-16,-3 0-1 15,0-2 0-15,0 4 0 16,-3 1 0-16,-3 0-1 16,0 2 1-16,-3 3 0 15,0 5 0-15,0 0 0 0,0 3 1 16,1-8 0-16,2 0 0 15,0 0 0-15,3-3 1 16,3 1-1-16,0-1 1 16,0 0-1-16,3 0 1 15,0 1 0-15,0-1 0 16,3 0 0-16,0-2 0 16,3 0 0-16,3-3 1 15,0-3 0-15,5-2 0 0,1 5 0 16,0-3 0-16,0-10 0 15,0 2 0-15,-3-2 0 16,-3 2 0-16,-3 1-1 16,0-3 0-16,-3-1 0 15,-3 4 0-15,0-1-1 16,0 3 0-16,-3 0-1 16,0 0 0-16,0 8-1 15,0 0 0-15,-3-2-1 16,0 2 1-16,-3 5-1 15,0-2 1-15,0 5 0 16,0 2 0-16,0 1 1 16,0-1 0-16,0 4 0 15,3-1 1-15,0 0-1 16,1-8 1-16,-1 3 0 16,3 0 1-16,0 0-1 15,0 0 0-15,3 0 0 0,0 0 1 16,0 0 0-16,3-3 0 15,0 0 0-15,3-2 0 16,2 0 1-16,4-3 0 16,0-6 0-16,3 1 1 15,-3 0-1-15,0 0 0 16,0-3 0-16,-3-6 0 16,-3 4-1-16,0-1 0 15,-3-2-1-15,-3 5 1 16,0-8-2-16,-3 6 1 0,-3 2-2 15,0 2 0-15,-3 6-1 16,-3 3 0-16,0 2 1 16,0 1 0-16,0 4-1 15,3-2 1-15,3 0-1 16,0-3 1-16,3 1-3 16,3-1 0-16,6-2-4 15,6 2 0-15,3-5-2 16,9 0 0-16</inkml:trace>
  <inkml:trace contextRef="#ctx0" brushRef="#br0" timeOffset="15668.9751">7604 3307 13 0,'3'-10'6'0,"-6"7"3"0,3 3 8 15,0-5-15-15,0 2 1 0,-3 0 1 16,3 3 0-16,-3 0-5 15,0 3 1-15,-3 0 3 16,-3-1 0-16,-3-2-1 16,0 8 0-16,0 0-1 15,0-2 1-15,-2 2-1 16,2-3 0-16,-3 8 0 16,3 0 0-16,0 6 0 15,-3-1 1-15,3 3-1 16,0-7 0-16,3 4-1 15,0 3 1-15,0 3 0 16,4 0 0-16,-1 0-1 16,3 2 1-16,0-7 0 15,3 5 0-15,0-3 0 16,3 3 0-16,0-6 0 16,3-2 0-16,-1 0 0 15,4 0 1-15,0-3-1 0,3 3 1 16,0-3 0-16,0-2 0 15,6-3-1-15,3-3 1 16,0 0-1-16,2-2 1 16,4-3-1-16,0-3 1 15,-3-5-1-15,3 0 0 16,-7-2 0-16,4-1 0 16,-3 1 0-16,0-6 0 15,0 0 0-15,0-5 1 16,-4-1-1-16,-2 1 0 15,-3-5-1-15,-3 2 1 0,0 0-1 16,-6 6 1-16,0-3-1 16,-3-1 1-16,-3 1-1 15,-3-3 1-15,0 3-1 16,0 3 0-16,-3-1-1 16,0 6 1-16,-3-3-1 15,1 8 1-15,-1 0-1 16,-3 3 0-16,3-3-1 15,-3 5 1-15,-6-2 0 16,-3 2 0-16,-2-5 0 16,2 3 0-16,-3 3-1 15,6 2 0-15,3-6-2 16,3 6 1-16,0 0-3 16,4-2 1-16,2 2-4 15,3 0 1-15,0 0-3 16,3 8 0-16,12-6 0 0,6 3 1 15</inkml:trace>
  <inkml:trace contextRef="#ctx0" brushRef="#br0" timeOffset="16439.8241">8155 3344 14 0,'0'3'7'0,"-3"-6"0"16,3 3 12-16,0 0-17 16,0 0 0-16,-3-2 1 15,0 2 1-15,-6 0-5 0,0 0 1 16,0 0 3-16,-3 2 0 15,-3 4-2-15,-3 2 1 16,3 2-1-16,0 1 1 16,-2 2-1-16,5 0 0 15,3 0-1-15,0 1 1 16,3 2 0-16,0 2 0 16,0-2 0-16,3 10 0 15,0-4-1-15,0 1 1 16,0-1-1-16,0 1 1 15,3-4 0-15,6 2 0 0,-3 0 0 16,6 0 0-16,3-2 0 16,3 2 1-16,0-2-1 15,-1-6 0-15,7-3 0 16,-3-4 0-16,0 4 0 16,0-7 1-16,3 2-1 15,3 0 0-15,5-2 0 16,4-3 1-16,0-5-1 15,-3-3 1-15,-4 0 0 16,-2-3 0-16,-3-2-1 16,0-5 1-16,-6 2-1 15,-3 3 1-15,0-6-1 16,-4-5 1-16,-2-8-1 16,-6 3 0-16,0 3-1 15,0 2 1-15,-3 0-1 16,0 0 0-16,-3-2 0 15,-2 5 0-15,-1 0-1 16,-3-1 1-16,-3 9-1 0,0 3 1 16,-3 2-2-16,-3 0 1 15,0-3-1-15,-2 6 1 16,2 0-1-16,0 2 0 16,0 0-1-16,-3 3 0 15,0 0-1-15,1 3 0 31,-1 10-4-31,6 0 0 16,6 1-4-16,6-1 0 0</inkml:trace>
  <inkml:trace contextRef="#ctx0" brushRef="#br0" timeOffset="17344.1313">8717 3389 19 0,'-3'-2'9'0,"3"-1"-1"16,0 0 9-16,-3 1-16 15,0-1 1-15,0 0-1 16,-3 3 1-16,0 0-2 16,0 3 1-16,0 0 0 15,0 2 1-15,0 0-1 0,-2 3 1 16,2 5-1-16,0-5 0 16,0 3-1-16,0 2 1 15,0 0 0-15,0 3 0 16,-3 3 0-16,3 2 0 15,-3 0 0-15,3-5 0 16,-3 5-1-16,3 0 0 16,0 3 1-16,6-8 0 15,-3 0-1-15,3 2 1 16,3-2 0-16,3-2 0 0,0-1 0 16,3-3 1-16,3 1-1 15,0 0 1-15,3-6-1 16,6 0 1-16,2-2-1 15,1 2 0-15,0-5 0 16,3 0 0-16,-3-8-1 16,-1 5 0-16,4-2 0 15,-3 3 1-15,0-6-1 16,3 2 1-16,-7-2-1 16,1 3 1-16,0-5 0 15,-3 2 1-15,-3 0-1 16,0-3 1-16,0 3-1 15,-3-8 1-15,-3 0-1 16,-4-2 1-16,1-1-1 16,0-2 0-16,0 0-1 15,-3 5 0-15,0 0 0 16,-3 0 1-16,0 0-1 16,0-2 1-16,0 2-1 0,0 3 0 15,-3 0 0-15,0-1 1 16,-3 1-1-16,-3 0 0 15,-5 0-1-15,-4 5 1 16,-3 3-1-16,0-1 0 16,-3 1 0-16,0 2 0 15,-2-2 0-15,-4 2 0 16,0 1 0-16,3 2 0 16,3 0-1-16,1-3 1 0,-1 3 0 15,3 0 0-15,0 3 0 16,3 2 0-16,0 3-1 15,4 3 0-15,-4-1-4 16,0 9 0-16,3-1-6 16,0 9 1-16,3 2-1 15,-3 2 1-15</inkml:trace>
  <inkml:trace contextRef="#ctx0" brushRef="#br0" timeOffset="22947.5516">6654 2566 12 0,'12'-15'6'0,"-6"7"5"0,-6 8 7 15,0 0-16-15,0 0 0 16,0 2-1-16,-6 12 1 16,0 4-3-16,-9 9 0 15,-2-4 2-15,2 1 0 16,0-3-1-16,0 0 1 0,3-2 1 16,0 2 1-16,0-10-1 15,0-1 1-15,0 1-1 16,0-6 1-16,1 3-3 15,-4-5 0-15,3-1-2 16,-3-2 0-16,3-5-2 16,0-3 0-16,0 0 0 15,3-2 0 1,3-1 2-16,0 3 0 16,3 0 2-16,0 0 0 15,0 3 1-15,0 2 1 16,3 3 1-16,0 3 1 0,0 5-1 15,-3 8 1-15,0 5-1 16,-2 3 0-16,-1 0-1 16,0 2 0-16,3-2-2 15,0 0 0-15,3-1 0 16,0-1 0-16,0-6 1 16,3-6 0-16,6 1 0 15,-3-3 0-15,17-11 0 16,4-8 1-16,3-4-1 15,6 4 1-15,-4-5-6 16,1 0 1-16,-6 0-7 16,3 3 0-16</inkml:trace>
  <inkml:trace contextRef="#ctx0" brushRef="#br0" timeOffset="23812.867">6898 2191 22 0,'3'0'11'0,"3"2"-7"16,-6-2 11-16,3 3-14 15,-3 5 1-15,3 3-1 16,-3 10 1-16,0 3-1 0,0 5 0 16,-3-8 1-16,3-5 1 15,0 0 0-15,0-3 0 16,0 3 0-16,0-8 0 15,0-6 0-15,0 4 0 16,0-4 1-16,0-2 0 16,0 3 0-16,0-3 1 15,3-11-3-15,0-5 1 16,3-7-3-16,3 1 1 16,0-1-3-16,0-1 0 15,0 8-1-15,-3-3 0 0,3 1 1 16,-3 5 0-16,0 5 1 15,-3 0 0-15,0 0 0 16,0 8 0-16,3 0-1 16,0 8 1-16,3 0-1 15,-1 2 1-15,1 3-1 16,3 9 1-16,3-1 1 16,0-5 0-16,3-3 0 15,3 3 1-15,3-6 0 16,-4-4 0-16,1-6 0 15,6 0 0-15,-6-8 0 16,0-8 1-16,-3 3-1 16,-4-11 0-16,1 3 0 15,-6-8 1-15,-3 5-1 16,0 0 1-16,-3 3-1 16,-3 5 1-16,0-3-1 15,0 6 1-15,0 0-2 0,0 0 0 16,-3 2 0-16,3 1 0 15,0-1-2-15,0 3 1 16,0-5-1-16,0 5 1 16,0 0 1-16,0 3 0 15,0 2 0-15,0-2 0 16,0 2-1-16,0 3 1 16,0 0-1-16,0 0 0 15,0 0-1-15,0 0 1 16,3 0-4-16,3 0 0 0,0 3-6 15,3 5 1-15,0 0-1 16,0-3 1-16</inkml:trace>
  <inkml:trace contextRef="#ctx0" brushRef="#br0" timeOffset="24264.8051">7529 2064 22 0,'-11'5'11'0,"-10"-10"-10"16,21 5 20-16,-6 0-20 16,0 5 0-16,0-5 0 15,-3 3 0-15,0 2 0 16,-3 11 0-16,3 0 0 15,0 5 1-15,0 0 0 0,3 3 0 16,6-6-1-16,3 1 1 16,6 5-1-16,0-8 0 15,6-3 0-15,9-3 0 16,6-4 0-16,-1-6 1 16,1-6-1-16,-3-2 1 15,-3-5-1-15,3-5 1 16,-7-9 0-16,-2 1 0 15,-6-1-2-15,-3 1 1 16,-6 2-1-16,-6 3 0 0,0-3-1 16,-12 11 0-16,-9 0-1 15,-5 10 0-15,-4 3-3 16,6 8 1-16,3 0-4 16,3 0 1-16,7 5-3 15,2 6 1-15</inkml:trace>
  <inkml:trace contextRef="#ctx0" brushRef="#br0" timeOffset="24545.1569">7934 1971 19 0,'0'0'9'0,"-9"24"-8"16,6-19 14-16,0 6-14 15,0 2 0-15,0 3 1 16,0 0 1-16,3 5-4 0,0-5 1 16,0 0 2-16,0-3 0 15,3 3 0-15,-3-8 1 16,0-3-3-16,0 0 1 16,0-5-3-16,-3-5 0 15,0-8-5-15,-2-3 1 16,2 0-2-16,-3 3 0 15</inkml:trace>
  <inkml:trace contextRef="#ctx0" brushRef="#br0" timeOffset="24717.0893">7708 1955 13 0,'-3'0'6'0,"3"-2"4"0,0 2 11 0,6 0-19 15,6-3 0-15,12 3 3 16,8-8 0-16,7 3-6 15,9-3 0-15,2-3 1 16,1-2 1-16,-6 5-6 16,-4 0 1-16,-5 0-4 15,-3 8 0-15</inkml:trace>
  <inkml:trace contextRef="#ctx0" brushRef="#br0" timeOffset="25506.9845">8946 1767 10 0,'-3'-5'5'0,"-12"26"0"0,7-13 3 0,-7 11-5 0,-12 7 0 15,-6 14 1-15,0 5 1 16,4 16-7-16,8-8 1 16,6-3 3-16,9-5 0 15,6-5-2-15,9-9 0 16,6-2-6-16,9-13 1 16</inkml:trace>
  <inkml:trace contextRef="#ctx0" brushRef="#br0" timeOffset="25775.159">9110 2006 21 0,'0'2'10'0,"0"1"-6"31,0 2 15-31,0-2-18 16,0 5 0-16,0 5-1 16,-3 5 1-16,0 4-1 0,0-1 0 15,0 0 0-15,3-3 1 16,0-2-1-16,0 3 1 16,0-11-4-16,0 0 0 15,0-3-4-15,6-2 0 16</inkml:trace>
  <inkml:trace contextRef="#ctx0" brushRef="#br0" timeOffset="26296.9934">9369 1998 12 0,'-6'5'6'0,"-3"32"1"16,6-26 4-16,-3 7-9 15,0 9 1-15,0-1 0 16,0-2 0-16,3-3-4 0,0-3 1 16,3-2 3-16,0-5 0 15,0-3 1-15,0-6 0 16,3-4 0-16,3-9 0 16,0-5-1-16,0-2 1 15,3-3-2-15,3 0 0 16,0 2-2-16,-3 3 0 15,0 6-2-15,0 2 1 16,-3 5-2-16,0-2 1 16,-3 10-1-16,3-2 1 0,0 10 0 15,-1-3 1-15,1 4 0 16,3 2 0-16,0-1 2 16,3 4 0-16,0-3 1 15,0-3 0-15,0 0 0 16,-3-2 1-16,-3-11 1 15,3 2 0-15,0-4 0 16,0-9 0-16,2-5-1 16,1-2 1-16,0-3-1 15,0-3 0-15,-3-8-1 16,0 3 0-16,-3 3-2 16,0 7 1-16,-3-2-5 15,0 8 1-15,0 2-5 16,0 3 0-16,3 0-6 15,9 8 1-15</inkml:trace>
  <inkml:trace contextRef="#ctx0" brushRef="#br0" timeOffset="26618.2415">10217 1961 17 0,'9'-19'8'0,"-6"19"7"16,-3-8 7-16,0 8-21 15,-6 0 1-15,-3 0-1 16,-12 0 1-16,-2 8-3 16,-4 0 1-16,3 3 0 0,0 7 1 15,6-2-1-15,-2-3 1 16,2 6-1-16,0 2 1 15,3 3-1-15,3 5 0 16,3 0 0-16,6-3 1 16,3 1-1-16,6 2 1 15,6-5-4-15,6-3 0 16,12-5-6-16,5-8 0 16</inkml:trace>
  <inkml:trace contextRef="#ctx0" brushRef="#br0" timeOffset="26993.2453">10527 2035 20 0,'-12'0'10'0,"-9"13"-2"16,18-10 11-16,-3-1-16 15,-3 6 0-15,-3 8 1 16,0 0 0-16,-2 2-5 15,2 9 0-15,6-9 4 16,6 9 0-16,0-11-2 16,9 5 1-16,3-5 0 15,2-8 0-15,7-8 0 16,6 0 0-16,0-6-1 16,3-2 1-16,-1-2 0 15,-5-6 0-15,-3-5-2 16,-6-3 1-16,-6 5-1 0,-6 1 0 15,-9-6-2-15,-9 6 0 16,-6 2-1-16,-3 5 0 16,1 6-4-16,2-3 1 15,3 8-4-15,3 0 0 16,6 3 0-16,3 2 1 16</inkml:trace>
  <inkml:trace contextRef="#ctx0" brushRef="#br0" timeOffset="27497.7931">10845 2024 19 0,'-3'11'9'0,"-20"15"-7"16,14-15 17-16,0 2-17 16,0 3 0-16,0 5 1 15,3 3 0-15,0-8-3 16,3-3 1-16,0-3 3 0,3-2 0 15,0 0 1-15,0-5 0 16,0-3 1-16,0-5 0 16,3-9-2-16,3-4 1 15,3-9-3-15,3 9 1 16,3-6-3-16,0 11 1 16,-1-3-3-16,-2 0 0 15,0 11-1-15,-3-3 0 16,-3 8 0-16,3 3 1 0,0 2 0 15,-3 5 0-15,0 4 0 16,0-1 1-16,-3 5 0 16,0 1 1-16,3-3 0 15,0-3 0-15,3 3 2 16,3-13 0-16,2 5 0 16,1-3 0-16,3-13 1 15,0 0 0-15,-3-3 0 16,0-5 1-16,-3 1-2 15,-3-1 1-15,0-8-1 16,-4-3 0-16,1 1-1 16,0 5 0-16,0-3-5 15,0 0 0-15,0 6-5 16,0 7 0-16,3-2-5 16,0 13 0-16</inkml:trace>
  <inkml:trace contextRef="#ctx0" brushRef="#br0" timeOffset="27779.0497">11584 2061 23 0,'-18'11'11'0,"-21"28"-4"0,30-25 13 15,0 1-17-15,0 1 1 0,0 3 1 16,3-9 1-16,0 1-7 16,3-3 0-16,0-3 5 15,0 1 1-15,0-6-4 16,3 0 0-16,0-6-4 16,0-4 1-16,3-6-6 15,3 0 0-15,0-5-4 16,0 5 1-16</inkml:trace>
  <inkml:trace contextRef="#ctx0" brushRef="#br0" timeOffset="28313.0815">11220 1979 28 0,'-3'3'14'0,"9"-6"-12"0,0 3 25 16,9 0-26-16,18 0 1 15,9-8-1-15,17-2 1 16,13 4-3-16,-4 1 1 16,6 5 0-16,-8-5 0 15,-4 2-2-15,-5-5 0 16,-3 8-2-16,-7-5 1 0,-11 5 0 16,-6-3 0-16,-6-2 0 15,-7 5 1-15,-5 0 2 16,-6 0 1-16,-12 5 0 15,-9-5 0-15,-8 0 0 16,-4 0 1-16,-6 8-1 16,3-5 1-16,3 2-2 15,7 3 0-15,5-5-1 16,6 2 1-16,9 3 0 16,12-3 0-16,6 3-1 15,8-5 0-15,4 2 0 16,0-2 1-16,-3 2-1 15,-3-2 0-15,-10 2 0 16,-5 3 0-16,-12 5 0 16,-9-5 1-16,-5 3 0 0,-1 4 0 15,-3 4 0 1,3 0 0-16,0 2 0 0,9 0 0 16,3-3-1-16,6 1 1 15,3-3-1-15,6-8 1 31,21-6-6-31,6-2 0 16</inkml:trace>
  <inkml:trace contextRef="#ctx0" brushRef="#br0" timeOffset="28552.6621">12182 1950 11 0,'0'8'5'0,"-3"5"10"16,3-5 0-16,-3 0-13 16,3 3 1-16,6 7 3 15,3-2 0-15,3 3-7 16,6 2 1-16,2-5 4 0,1-3 0 16,3-5-5-16,0-6 1 15,0-2-6-15,-1-8 0 16,1 1-3-16,0-4 0 15</inkml:trace>
  <inkml:trace contextRef="#ctx0" brushRef="#br0" timeOffset="28755.7503">12563 1873 21 0,'-9'3'10'0,"-54"39"-6"0,46-39 17 0,-10 10-18 16,-3 6 0-16,-6 7 1 15,-8-2 0-15,5 5-6 16,0-5 0-16,9 0 4 16,4-1 1-16,5-1-5 15,3-9 1-15,3-3-6 16,6-2 1-16,6 3-3 16,6-11 1-16</inkml:trace>
  <inkml:trace contextRef="#ctx0" brushRef="#br0" timeOffset="29001.6172">12607 1979 24 0,'-3'16'12'0,"-2"13"-11"16,5-18 20-16,-3 2-17 15,0 0 0-15,-3 3 1 16,3 0 0-16,-3 0-7 16,0-3 0-16,0 3 2 15,3-8 1-15,0-8-8 16,-3 0 1-16,3-8-4 0,3 0 1 16</inkml:trace>
  <inkml:trace contextRef="#ctx0" brushRef="#br0" timeOffset="29189.0802">12423 1937 28 0,'-15'8'14'0,"9"-11"-5"0,6 3 25 16,0 0-32-16,0 0 0 0,9 0 0 16,12 0 0-16,9 0-4 15,5 0 1-15,7-5 0 16,-6 2 1-16,-4-2-9 15,1 2 1-15,3 3-4 16,0-5 1-16</inkml:trace>
  <inkml:trace contextRef="#ctx0" brushRef="#br0" timeOffset="29470.3315">12786 1757 34 0,'-3'-3'17'0,"6"-2"-13"0,-3 5 31 15,0 0-33-15,6-3 0 16,3 3 3-16,9 0 1 16,9 8-7-16,5 5 0 15,4 3 3-15,0 21 1 16,-3-2-2-16,-13 18 0 15,-14 26-3-15,-21 6 0 16,-20-6-6-16,-16 6 1 16,-17-9-7-16,-10-1 1 15</inkml:trace>
  <inkml:trace contextRef="#ctx0" brushRef="#br0" timeOffset="41632.201">13563 1990 9 0,'9'-24'4'0,"12"3"5"0,-15 18 4 0,3-5-10 16,-3 0 0-16,0 8 2 16,-4 0 0-16,1 0-7 15,-3 8 1-15,-5 3 5 16,-7 10 0-16,-3 11-1 15,3-3 0-15,0 0-1 16,3 0 0-16,3-3 0 16,0-4 0-16,-3-7-1 15,6-1 1-15,0-6 0 16,3-3 1-16,0-13-1 16,3-13 0-16,0 0 0 15,6-8 1-15,0-3-2 16,3-5 0-16,6-3-2 15,9-5 1-15,-1 3-2 16,1 10 1-16,0 8-1 16,0 0 1-16,0 11-1 15,-1 13 0-15,-2 3 0 16,-6 15 1-16,-6 1 0 0,-6 2 0 16,-3 8 1-16,-3 0 0 15,-6 0 0-15,0 3 1 16,0 5-1-16,0-8 0 15,3 3 0-15,0-6 0 16,0 1 0-16,3-6 0 16,0-2 0-16,0-6 0 15,0-8-4-15,0 3 1 16,0-5-5-16,-3-6 1 0,3-10-2 16,0-3 0-16</inkml:trace>
  <inkml:trace contextRef="#ctx0" brushRef="#br0" timeOffset="42616.5952">13521 1990 19 0,'0'5'9'0,"6"-2"-8"16,-3-1 17-16,12-2-16 15,9 3 0-15,9-6 0 16,8-2 1-16,13-8-4 15,2 2 0-15,1-2 1 16,8 0 0-16,4-3-3 16,-1 0 1-16,1 0-3 15,-1-5 1-15,-5 5-1 16,-7 8 0-16,1-5 0 0,-3 5 1 16,-1 8 1-16,-5-3 0 15,-7 3 3-15,-8 0 0 16,-6 0 3-16,-6 0 1 15,-6 0 1-15,-3 0 1 16,-6-5-1-16,-9 5 1 16,-6 0 0-16,-9 5 1 15,-6-5-4-15,-3 3 1 16,3 2-2-16,1 3 1 16,2-5-2-16,6 2 1 15,3 0-2-15,3 6 1 0,3-3-2 16,6 5 1-16,6-2-1 15,3-3 0-15,9 10 0 16,12-2 1-16,-1 3-1 16,-2 7 1-16,0-2-1 15,0 8 0-15,-7 2 1 16,-2-5 0-16,-6-2 0 16,-6 2 0-16,-9 0 0 15,-6-8 1-15,-9-3 1 16,-5-4 0-16,-4-9-1 15,0-2 0-15,3-9-3 16,3-4 1-16,7-6-2 16,8-13 1-16,9 0-3 15,11-3 1-15,10-2-1 16,3 2 1-16,3 8 1 16,0 3 1-16,-7 2 0 15,1 6 0-15,-6 5 3 0,-3-8 0 16,-6 14 1-16,-3 4 0 15,-3 14 0-15,-3 0 1 16,0-3-1-16,0 11 1 16,3 5-2-16,3-2 0 15,3 2 1-15,0-8 0 16,0-3 0-16,-4 1 0 16,1-11 1-16,-3 0 0 15,-3-8 0-15,0 0 1 0,0-8-1 16,-3-5 0-16,-3-9-1 15,1 4 1-15,-1-6-3 16,3-2 1-16,0-1-1 16,0 1 1-16,0 10-2 15,3 0 1-15,0 0-1 16,3 0 1-16,0 6-1 16,3-1 0-16,5 3 0 15,4 0 1-15,3-5 0 16,6 5 0-16,-3-5 0 15,3 5 0-15,2-3-1 16,1 3 1-16,-3 3-2 16,0 2 1-16,-3 3-5 15,-3 3 1-15,-1 0-6 16,-2 7 1-16</inkml:trace>
  <inkml:trace contextRef="#ctx0" brushRef="#br0" timeOffset="42813.8737">14739 2027 13 0,'-12'5'6'0,"9"-2"7"16,3-3 2-16,3 5-12 16,6-5 1-16,6 3 3 15,8 2 1-15,10-10-10 16,12 2 0-16,-1-2 1 0,-2-3 0 15,-3 5-7-15,-12-5 1 16</inkml:trace>
  <inkml:trace contextRef="#ctx0" brushRef="#br0" timeOffset="44422.3852">7538 4310 7 0,'3'-5'3'0,"-9"5"9"16,3 0 3-16,3 0-12 0,0 0 0 31,0 0 6-31,0 0 1 16,0-3-11-16,0-2 0 15,0 5 6-15,9-5 1 16,6 2-3-16,9-5 1 15,3 0-4-15,3 0 0 16,-1 3-1-16,1 5 0 16,-3 0 0-16,-3 2 0 15,-6 4 0-15,-4 4 0 0,-2 4 1 16,-3 1 0-16,-6-1 0 16,-6 2 1-16,-6-3 0 15,-3 0 0-15,1-2 0 16,-1-1 0-16,0-2-1 15,3 3 1-15,0-3-1 16,3-3 1-16,0 0-1 16,3-2 0-16,0 2-1 15,3-2 1-15,3-3 0 16,9 0 0-16,3 0-1 16,9-3 1-16,2 8-1 15,4 6 0-15,-3 5 0 16,-3 2 1-16,0 9-1 15,-4-3 0-15,-5-1 1 16,-3-1 0-16,-6-1 0 16,-9-3 1-16,-3 4 0 0,-12-4 0 15,-5-2 0-15,2-6 1 16,-15-4-1-16,3-4 1 16,1-4-3-16,2-4 0 15,6-1-4-15,3 1 0 16,12-4-5-16,12-1 0 15</inkml:trace>
  <inkml:trace contextRef="#ctx0" brushRef="#br0" timeOffset="45194.5159">8425 4307 28 0,'3'-8'14'0,"-6"-5"-11"16,0 13 22-16,-5 0-25 0,-10 0 1 15,-6-2 0 1,-6 2 1-16,0 2-2 0,4 4 0 16,2 4 1-16,3 1 0 15,3-1-1-15,6 1 0 16,6-1 0-16,6 1 0 16,12 0-1-16,15-1 1 15,9-2-1-15,2 11 1 16,4-1 0-16,3 9 0 15,-7-1-1-15,-2 6 1 16,-12-8 0-16,-9 2 1 0,-12-5-1 16,-9-2 1-16,-9-3 0 15,-3-6 0-15,-6-2 0 16,3-2 1-16,0-4 0 16,4-7 0-16,2-3-2 15,3-3 1-15,9-10-3 16,9-8 1-16,6 0-1 15,15-3 1-15,8-2-2 16,4 5 0-16,-6 2 1 16,-7 6 1-16,-2 5 0 15,-6 3 0-15,-6 5 1 16,-3 5 1-16,-1500 6-1 16,2991 8 1-16,-1497 2 0 15,-3 8 0-15,3 5-1 16,0 6 1-16,3-3-1 0,0 6 0 15,3-11 0-15,0-1 0 16,-3-4 0-16,-1-6 1 16,1-5 1-16,0-3 0 15,-6-5 0-15,0-8 0 16,0 0 0-16,-3-10 0 16,-3-11-1-16,1 0 1 15,-1-6-2-15,3 1 1 16,0 2-2-16,3 3 1 15,0 5-1-15,0 6 1 16,0 2-1-16,3 0 1 16,0 0-1-16,3 3 1 0,-1 0-2 15,1 2 1-15,6 3-1 16,6 3 1-16,6 2 0 16,0-2 0-16,3 2 0 15,-1 3 0-15,1 0-2 16,0 0 1-16,3 3-5 15,-3-3 1-15,-7 3-3 16,1-3 0-16</inkml:trace>
  <inkml:trace contextRef="#ctx0" brushRef="#br0" timeOffset="45442.9331">8616 4464 18 0,'0'0'9'0,"6"5"0"15,-3-3 13-15,6-2-19 0,6 0 0 16,8-5 1-16,10-3 0 16,6 3-6-16,-3-3 1 15,-1 5 1-15,-2-2 0 16,-3 2-7-16,0-2 0 15,-7 2-2-15,-8 3 0 16</inkml:trace>
  <inkml:trace contextRef="#ctx0" brushRef="#br0" timeOffset="46140.374">9759 4315 11 0,'3'-18'5'0,"-3"10"6"15,-3 5 5-15,-3 3-14 0,-9 3 0 16,-12 0 1-16,-2 4 0 15,-1 7-4-15,-9 4 1 16,-3 1 2-16,1-1 1 16,8 1-3-16,6-3 1 15,6 2-1-15,9-5 1 16,12 1-2-16,18-4 1 16,6-2-1-16,9-3 0 15,9 3 0-15,2 6 1 16,-5-1-1-16,-3 5 0 0,-10 1 0 15,-8 2 1-15,-12 0 0 16,-12 3 1-16,-12-5 0 16,-5 2 0-16,-4-3 0 15,0-2 1-15,3-5-3 16,3-3 1-16,6-8-6 16,7-6 0-16,8-2-2 15,11-7 1-15</inkml:trace>
  <inkml:trace contextRef="#ctx0" brushRef="#br0" timeOffset="46452.8787">9902 4440 20 0,'-15'13'10'0,"-30"13"-10"16,39-10 19-16,-3 0-18 15,3 3 1-15,0-1 1 0,3 1 0 16,6 5-3-16,6-9 1 15,6 1 2-15,6 0 1 16,6-8-2-16,0-5 1 16,-1-6-1-16,-2-2 0 15,0-3-1-15,-6-3 1 16,-3-2-2-16,-3 2 1 16,-12-7 0-16,-3-6 0 15,-3 0-2-15,-3 0 1 16,-3 1-3-16,-6 4 1 0,0 1-3 15,3 4 0-15,1 6-5 16,-4 3 0-16,-3 5 1 16,0 8 0-16</inkml:trace>
  <inkml:trace contextRef="#ctx0" brushRef="#br0" timeOffset="46887.2781">9149 4958 20 0,'24'-68'10'0,"-7"23"-7"16,-14 31 20-16,-6 1-20 15,0 2 0-15,-6 4-1 0,-5 1 0 16,-4 9-4-16,-3 5 1 16,-9 8 2-16,0 5 0 15,1 11-3-15,5 7 1 16,3 1 0-16,9 5 1 15,6 0-1-15,6-5 1 16,6 2 0-16,3-2 1 16,0-3 0-16,3-3 0 15,-6 0-1-15,-3-10 0 16,0 5-3-16,-3-7 0 16,-3-4-4-16,0-7 1 15,-3-6-2-15,-3-5 0 0</inkml:trace>
  <inkml:trace contextRef="#ctx0" brushRef="#br0" timeOffset="47574.8449">8845 5220 11 0,'-6'-2'5'0,"6"2"5"15,0 0 8-15,0 0-16 16,0 0 0-16,6 0 1 16,12 0 0-16,18 0-4 15,5-6 0 1,46-15 3-1,-16 3 0-15,-8 2 0 16,-19 0 0-16,-8 5-1 16,-9 3 1-16,-12 8 0 15,-12 8 0-15,-15 8 0 16,-9-3 0-16,-6 1-2 16,0 1 1-16,4 4 0 0,2 0 0 15,6 2-2-15,3-3 0 16,6-2 0-16,9-3 1 15,9-2 0-15,9-6 0 16,5-5 0-16,7-5 1 16,-6-3 0-16,0-5 1 15,0-1-1-15,-1 4 1 16,-8-1-1-16,-6-5 1 16,-3 6 0-16,-6 2 0 15,-3 8-2-15,0-3 1 0,-6 3-2 16,0 3 1-16,0 2-1 15,0 3 0-15,3 3-1 16,0 2 0-16,3-2 1 16,0-1 1-16,3-2-1 15,3-3 0-15,6-2 1 16,9-3 0-16,6-8 0 16,-1-3 1-16,1-2-1 15,0-5 0-15,0-3 0 16,0-1 1-16,-4 4-1 15,-2 2 0-15,-6 3-1 16,-3 2 1-16,-3 3-1 16,-3 8 0-16,-3 6 0 15,-3 7 1-15,3 0-1 16,3-2 0-16,0-3 0 16,6 2 1-16,6-2 0 0,5 0 1 15,4-3-1-15,9-2 1 16,-3 0-1-16,-1-3 1 15,1-8-8-15,0-6 0 16,-3-7-2-16,-4-3 0 16</inkml:trace>
  <inkml:trace contextRef="#ctx0" brushRef="#br0" timeOffset="48263.6605">11021 3096 19 0,'3'-8'9'0,"-3"16"-6"16,0-6 10-16,0 6-13 16,-3 11 0-16,0 10 0 15,0 8 1-15,3 3-2 16,3 7 1-16,3 3-5 16,0 3 1-16,3-2-2 15,0-1 1-15</inkml:trace>
  <inkml:trace contextRef="#ctx0" brushRef="#br0" timeOffset="48443.7781">11030 4093 27 0,'9'0'13'0,"12"-3"-17"0,-15-2 27 0,3 3-24 0,-1-6 0 15,1-3-13-15,-3 6 0 16</inkml:trace>
  <inkml:trace contextRef="#ctx0" brushRef="#br0" timeOffset="49490.6348">14203 3384 11 0,'-15'11'5'0,"-9"4"10"0,18-12-1 0,-3 2-11 15,0-5 0-15,-3 3 3 16,1-3 0-16,2 0-7 16,0-3 1-16,3 3 4 15,0-8 1-15,3 3-3 16,9-3 0-16,12 0-2 15,5-2 1-15,13 2-2 16,12 3 0-16,2-6-1 16,1 8 1-16,0 3-1 15,-1 3 0-15,-8 8 1 16,-12 4 1-16,-9 7 1 16,-13 9 0-16,-11 4 0 15,-8 4 1-15,-10-4 1 16,-9-1 0-16,-9-2 0 15,-5-3 0-15,2 0-1 0,3-8 1 16,6-2-1-16,7-6 0 16,5-2 0-16,6 2 1 15,6-8-3-15,3-2 1 16,6 2-3-16,6-5 1 16,6 0-1-16,9 0 1 15,6 8-2-15,5 0 0 16,1 8 1-16,0 5 0 15,3 5 1-15,-4 9 0 16,-2 5 0-16,-3-3 1 0,-6-3 0 16,-6 3 1-16,-12-5 0 15,-6-3 1-15,-9-3 0 16,-6-4 0-16,-12-4 1 16,-9-5 0-16,-5-7-1 15,-1-6 1-15,-6-8-3 16,4-8 1-16,-1-5-3 15,9-9 0-15,10 7-4 16,8-4 1-16,6 6-3 16,6 5 1-16,12 11-3 15,9 5 1-15,6 2-1 16,9 1 1-16</inkml:trace>
  <inkml:trace contextRef="#ctx0" brushRef="#br0" timeOffset="49844.9067">14974 4125 19 0,'3'-3'9'0,"-12"1"-5"15,3 2 15-15,0 2-18 16,0-2 1-16,0 0 0 15,0 3 1-15,3 2-2 0,0-2 1 16,3-1 2-16,0 1 0 16,12-3-1-1,6-5 1-15,-3 0-1 0,0-1 1 16,-3-2-2-16,-3 0 1 16,-4 0-2-16,-5-2 1 15,-2 2-1-15,-7 5 0 16,-3 3-2-16,-3 6 1 15,0-1-3-15,3 3 1 16,3 0-4-16,3 0 0 16,9-3-3-16,12 3 0 15,15-3-2-15,8-10 1 0</inkml:trace>
  <inkml:trace contextRef="#ctx0" brushRef="#br0" timeOffset="50380.7371">15900 3410 23 0,'-33'24'11'0,"12"19"-12"0,9-25 21 0,-6 6-19 16,-3 10 0-16,-2 3 3 16,-1 8 0-16,3-8-5 15,3 3 1-15,6 5 3 16,6-5 1-16,6 2-1 15,9-2 0-15,9-6-1 16,9-2 0-16,6-6-1 16,14-4 1-16,4-17-1 15,5-5 1-15,4-13-1 16,-4-3 0-16,-2-11 0 16,-9-2 0-16,-10-10-1 15,-8-1 1-15,-9-8-1 16,-6-10 0-16,-12 5-1 15,-15 5 0-15,-15 3-1 16,-8 8 1-16,-16 8-1 16,-6 8 0-16,1 5-3 15,-7 14 0-15,4 4-4 16,5 19 0-16,10 3-1 0,14 5 1 16</inkml:trace>
  <inkml:trace contextRef="#ctx0" brushRef="#br0" timeOffset="50793.3894">16551 3511 13 0,'-11'-11'6'0,"-13"30"0"15,9-14 9-15,-3 6-14 16,-9 7 1-16,0 9 0 16,1-1 0-16,2 3-2 0,3 6 0 15,6-3 3-15,3 7 1 16,9 1-1-16,3-6 1 16,15 3-1-16,15-5 1 15,3-8-2-15,11-11 1 16,7-5-1-16,-7-3 0 15,10-13-1-15,-6-7 1 16,5-9-1-16,-5-11 0 16,-3-4-1-16,-10-12 1 15,-8 1-1-15,-9-3 0 0,-12 8-1 16,-18 3 0-16,-6 7-1 16,-15 9 1-16,-20 7-2 15,-4 9 0-15,-11 10-3 16,-4 16 1-16,4 8-5 15,5 5 1-15</inkml:trace>
  <inkml:trace contextRef="#ctx0" brushRef="#br0" timeOffset="51228.9527">17179 3575 22 0,'-14'-6'11'0,"-4"25"-7"16,12-14 15-16,-6 3-18 16,-3 8 0-16,-3 2 4 15,0 6 0-15,0 0-6 0,1 0 1 16,2 8 3-16,0-1 1 15,9-2-2-15,6 1 1 16,9-7-2-16,9-4 1 16,14-3-1-16,10-3 1 15,3-8-1-15,11-2 0 16,-5-8 0-16,-1-11 0 16,1 0 0-16,-6-11 0 15,-7-4 0-15,-5-6 0 16,-9-6-1-16,-15-2 1 0,-9 3-2 15,-15 10 1-15,-9-2-2 16,-20 7 0-16,-4 6-3 16,-12 8 1-16,-5 10-5 15,2 9 1-15,4 15-3 16,2 3 0-16</inkml:trace>
  <inkml:trace contextRef="#ctx0" brushRef="#br0" timeOffset="51903.3671">17894 3479 10 0,'-3'11'5'0,"0"-1"6"15,0-7 3-15,-3 10-12 16,-6 3 0-16,-6 8 1 16,-6 5 1-16,-2 3-5 0,2 5 1 15,0-5 2-15,9 2 0 16,6 3 1-16,9-3 0 16,12 1-1-16,18-9 0 15,6 1 0-15,8-11 1 16,13-6-1-16,2-2 1 15,7-8-2-15,-1-8 1 16,-8-8 0-16,-4-2 1 16,-8-14-2-16,-6-8 1 15,-12-2-1-15,-10-13 0 16,-11 4-2-16,-9 1 1 0,-23 2-4 16,-16 3 1-16,-15 6-3 15,-8 10 0-15,-4 10-5 16,-11 8 1-16</inkml:trace>
  <inkml:trace contextRef="#ctx0" brushRef="#br0" timeOffset="53241.3131">19730 2545 9 0,'3'-8'4'0,"-20"37"8"0,5-21-2 0,-9 3-9 16,-6 5 1-16,-12 2 2 0,-17-2 0 16,-13 5-5-16,-23-2 1 15,-12-1 2-15,-21 6 1 16,-21-3-1-16,-18-2 0 15,-20-6-1-15,-25-2 0 16,-8-6 0-16,-24-5 0 16,-15-5-1-16,-3-3 0 15,-9-8 0-15,-6 0 0 16,-6-8 0-16,1 0 1 16,8 6-1-16,0-3 0 0,3-3 0 15,12 8 0-15,9-2-1 16,18 7 1-16,6 8 0 15,23 3 0-15,19 0 0 16,17 3 0-16,24 2 0 16,24 1 0-16,15-1-1 15,14 3 1-15,16 2-1 16,8-2 0-16,16 6 0 16,5 4 0-16,9 3 0 15,4 16 0-15,2-5 0 16,0 10 1-16,0 9 0 15,0 23 0-15,1 16 0 16,-4 5 1-16,0 19 0 16,-3 18 0-16,-5 3 0 15,-4 18 1-15,-3 1 0 16,1-6 1-16,2 11 0 0,3-19 0 16,7-16-1-16,-1-15 1 15,6-11-1-15,3-11 0 16,3-10-1-16,4-11 1 15,5-13-2-15,6-13 1 16,0-9-1-16,3-4 1 16,9-6-1-16,6-11 0 15,5 1 0-15,10-6 0 16,9-2 0-16,12-3 0 16,8 0-1-16,19 0 1 0,2-8-1 15,15 8 1-15,12 5 0 16,13-2 0-16,16-3-1 15,22 8 1-15,9-5 0 16,21 2 1-16,14 3-1 16,24-3 0-16,12-5 0 15,18 0 0-15,15 3 0 16,9-1 0-16,9 1-1 16,-3 5 1-16,-1-3 0 15,1 3 0-15,-15-3 0 16,-3 3 0-16,-9 3 0 15,-15 0 0-15,-15 4 0 16,-17-1 0-16,-16-1 0 16,-23 3 0-16,-21-3 0 15,-21-2 0-15,-24-3 0 16,-21-3 0-16,-17 0 1 0,-16 0 1 16,-11 1-1-16,-6-1 1 15,-10-5 0-15,-8-3 0 16,0-7 0-16,-6-1 0 15,-9-7-2-15,-3-3 1 16,-3-9-1-16,-3-15 1 16,-6-5-2-16,-2-13 1 15,-4-6 0-15,-3-11 0 32,-9-89 0-32,3 0 1 15,4 7-1-15,5-7 0 0,0-3 0 16,9 8 0-16,3-8-1 15,3 5 1-15,6 19-3 16,3-3 0-16,3 24-9 16,6 6 1-16,-3 20-1 15,-18-5 1-15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54:47.91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12096 6474 11 0,'-6'-29'5'0,"-12"-8"-3"16,12 24 6-16,-3-3-5 16,0 0 0-16,3 0 2 15,0 3 0-15,3 5-7 16,3 0 0-16,3 0 5 0,6 3 0 16,6 0-1-16,9-1 0 15,20 4-1-15,19 2 1 16,32 0-1-16,33 2 1 15,39-2 0-15,44 0 0 16,30 8-2-16,24 0 1 16,24-5 1-16,-3-6 0 15,5 6-1-15,1-8 1 16,-12 5-1-16,-18-3 1 0,-18 6-1 16,-33-3 1-16,-29 2-4 15,-34 9 0-15,-37 5-7 16,-49 10 1-16</inkml:trace>
  <inkml:trace contextRef="#ctx0" brushRef="#br0" timeOffset="4369.3575">6559 7189 9 0,'-3'-3'4'0,"6"14"-4"15,0-9 4-15,-3 4-2 0,0-4 1 16,0 1 2-16,0 0 1 16,0-1-6-16,0 1 0 15,3-1 4-15,6 1 1 16,6 0-1-16,6-3 0 16,8-6-1-16,1-9 1 15,3-9-2-15,3 0 1 16,2-8-1-16,-2-5 1 15,-3-8-2 1,-6-5 1-16,-7 2-2 16,-2 11 0-16,-6 8 0 0,-3 5 1 15,-6 6-3-15,-6 2 0 16,-6 16 0-16,-6 13 0 16,-2 8 0-16,-1 14 0 15,0-3 0-15,3-1 0 16,6-7 1-16,3 0 0 15,3 0 1-15,3-3 1 16,6-5-1-16,9-3 1 16,9-2 1-16,5-9 0 15,10 1 0-15,6-6 1 0,5-7-1 16,-2-12 0-16,-3-7-2 16,-4-5 0-16,-2-3-1 15,-9-3 0-15,-6 6-2 16,-7 2 1-16,-8 3 1 15,-3 5 0-15,-3 6 1 16,-3 4 0-16,-3 6-1 16,-3 3 1-16,0 10 0 15,-2 3 0-15,-1 11-1 16,3-1 0-16,0 6 0 16,3 0 1-16,3 0-1 15,0 0 1-15,0-6 0 16,0 3 0-16,3 1 0 15,6-7 1-15,3-1 0 16,2-4 0-16,4-4 0 0,3-1 0 16,0-10-1-16,0 2 1 15,-3-2-1-15,-3-1 1 16,-1 4-2-16,-5 2 1 16,0 0-2-16,-3 5 1 15,0 3-1-15,0 13 0 16,0-2 0-16,-3 10 1 15,-3 5 0-15,0 6 0 16,0 7 1-16,-3 4 0 16,-3-4 2-16,-3-7 1 15,-6-6 1-15,-3-2 0 0,-5-11 0 16,-4-7 1-16,3-7-3 16,-6-9 1-16,3-6-7 15,4-8 0-15,11-5-6 16,9-8 1-16</inkml:trace>
  <inkml:trace contextRef="#ctx0" brushRef="#br0" timeOffset="5166.2451">8369 7086 30 0,'12'0'15'0,"-3"-14"-9"0,-9 14 26 16,3-5-29-16,3-6 0 15,0-4 2-15,0-7 1 16,5-9-7-16,4-12 0 15,0 1 4-15,3-3 0 16,-3-3-1-16,3 6 0 16,-3 0-2-16,-3 7 0 15,-3 6-2-15,-4 11 1 16,1 7-2-16,0 3 0 16,-6 8 0-16,3 8 1 0,-6 13-1 15,-3 11 1-15,0 13 0 16,1 11 1-16,2 2 1 15,3-5 1-15,0-3-1 16,5-2 1-16,1-3-1 16,3-8 1-16,0-8-1 15,3-8 0-15,0-8-2 16,3-8 1-16,3-10-3 16,3-5 1-16,0-9-1 15,2-5 0-15,-2-8 0 16,0-2 0-16,-3 0 2 15,-6 10 1-15,-3 5 2 16,0 6 0-16,-6 8-1 16,-3 10 0-16,-3 8 0 15,-3 3 1-15,3 5 0 16,3 1 0-16,3-4 0 0,6 1 0 16,5-1 1-16,4-5 1 15,9-2 0-15,6-6 0 16,12-2-1-16,-13-3 1 15,1-11-1-15,-3-10 1 16,-3-5-1-16,-7-11 0 16,-2 0-1-16,-9-6 0 15,-6 11-1-15,-6 3 0 16,-3 3-2-16,-15 5 1 16,-11 7-2-16,-1 7 1 0,-6 4-3 15,-2 16 0-15,-4 6 0 16,9 7 0-16,9 6-1 15,7 0 0-15,11-1-2 16,9-2 1-16,12-5 0 16,8-10 0-16</inkml:trace>
  <inkml:trace contextRef="#ctx0" brushRef="#br0" timeOffset="5510.0004">9211 6892 13 0,'21'-31'6'0,"-15"9"6"16,-6 17 10-16,0 5-21 15,0 0 0-15,-3 5 1 16,-6 9 0-16,-3 4-2 16,0 6 1-16,0 3 1 15,3 2 1-15,4 0-1 0,5-8 0 16,8 0 1-16,7-5 0 16,6-3-1-16,6-5 0 15,3 0 0-15,11-8 1 16,1-5-1-16,0-11 1 15,-10-8-1-15,-5-8 1 16,-6-5 0-16,-6-2 0 16,-3 4-2-16,-6 3 1 15,-12 3-2-15,-15 3 0 16,-6 5-2-16,-5 7 1 16,-7 4-2-16,0 10 0 0,3 5-5 15,4 11 1-15,8 0-2 16,9 2 0-16,15 4-3 15,12-4 1-15</inkml:trace>
  <inkml:trace contextRef="#ctx0" brushRef="#br0" timeOffset="5838.0772">9613 6808 17 0,'-12'13'8'0,"-15"37"-3"16,21-39 13-16,0 2-18 15,0 6 1-15,4 4-1 16,-1 6 1-16,3-5-2 16,5 0 1-16,7-5 1 15,9-6 1-15,9-5 1 16,9 0 0-16,2-3 0 0,10-5 1 16,-9-11 0-16,-1-4 1 15,-2-9-1-15,-9-11 0 16,-6-2-1-16,-10 0 1 15,-11 0-2-15,-14 5 0 16,-10 3-2-16,-9 8 0 16,-9 11-3-16,-2 7 1 15,-1 11-8-15,3 13 0 16,12 11-2-16,10 5 1 16</inkml:trace>
  <inkml:trace contextRef="#ctx0" brushRef="#br0" timeOffset="6244.331">10185 7093 35 0,'8'-2'17'0,"-2"-3"-17"16,-3 7 32-16,0 1-32 16,-3-3 0-16,0 0 1 15,0 2 0-15,0-7-2 0,0 5 1 16,3 3 0 0,6-3 1-16,3 2-1 0,9-2 1 15,3 0-1-15,3 0 1 16,-1-2 0-16,-5-3 0 15,-3-1 1-15,-9-2 1 16,-6 0-1-16,-12 0 0 16,-6 3-1-16,-3 5 1 15,0 0-2-15,4 5 0 16,2 1-5-16,6-1 1 16,3-2-7-16,18-3 0 15,8 0-2-15,4-8 1 16</inkml:trace>
  <inkml:trace contextRef="#ctx0" brushRef="#br0" timeOffset="7056.8975">11584 6612 12 0,'-36'29'6'0,"-18"61"-7"0,42-53 7 0,3 8-7 15,0 8 1-15,7-3 0 16,7 3 1-16,13 0-2 16,9-5 0-16,6-11-2 15,9-3 1-15</inkml:trace>
  <inkml:trace contextRef="#ctx0" brushRef="#br0" timeOffset="7399.8169">11890 6781 20 0,'-9'6'10'0,"-3"31"-14"15,9-27 21-15,-3 11-16 16,-3 3 1-16,-5 3 0 0,-1-4 0 15,3 4-3-15,3-3 1 16,3-3 1-16,6 0 0 16,9-10 0-16,3-1 1 15,6-12-2-15,11-4 1 16,4-2 0-16,0-2 0 16,0-3-1-16,-7 2 1 15,-5 3-2-15,-3 0 0 16,-3 3-3-16,-3-1 1 15,-6 1-5-15,-6 5 1 16</inkml:trace>
  <inkml:trace contextRef="#ctx0" brushRef="#br0" timeOffset="7652.0892">12030 6824 23 0,'-9'23'11'0,"-27"49"-13"15,27-54 20-15,-5 9-18 16,-1-1 0-16,3 3-1 0,3-2 1 16,3-1 0-16,3-2 1 15,3-3-2-15,6-2 1 16,3-6-6-16,3-8 0 15,6-5 0-15,-1-5 0 16</inkml:trace>
  <inkml:trace contextRef="#ctx0" brushRef="#br0" timeOffset="7806.1829">12161 6593 23 0,'24'8'11'0,"29"32"-2"0,-35-19 22 16,9 14-26-16,6 18 0 16,2 18 0-16,-5 6 1 0,-15 10-20 15,-18 27 1-15</inkml:trace>
  <inkml:trace contextRef="#ctx0" brushRef="#br0" timeOffset="11368.3282">8777 9094 20 0,'-57'-21'10'0,"45"10"-10"16,12 11 11-16,0 0-12 16,0 0 0-16,0 0-1 15,0 0 0-15,3 3 3 16,3 2 0-16,0 3-1 0,3 10 1 16,3 14 0-16,6 10 1 15,6 6 1-15,17 0 0 16,16 5-1-16,26 2 1 15,21 6-1-15,21 10 0 16,27 6 1-16,18 3 0 16,14-14-1-16,16 8 1 15,14-5-1-15,18 2 0 16,21-2 0-16,12-14 1 0,18-10-2 16,21-8 1-16,-1-13-1 15,10-16 0-15,5-10 0 16,-14-12 0-16,-9-10 0 15,-13-5 0-15,-14-10-1 16,-6-6 1-16,-21-6 0 16,-18-7 0-16,-8-13 0 15,-37-11 0-15,-17 2 0 16,-33-4 0-16,-27-19-1 16,-20-6 1-16,-28 3-2 15,-26-15 1-15,-30-6 0 16,-21 0 0-16,-35 0-1 15,-34-22 0-15,-26 14 0 16,-38 8 1-16,-34 0-1 16,-38 0 1-16,-36 6-1 15,-27 10 1-15,-23 21-1 16,8 5 0-16,-17 8 0 16,-4 8 0-16,1 9 0 0,-4 7 1 31,-231 8 0-31,109 29 0 15,61 18-1-15,40 20 1 16,31 9-1-16,20 6 1 16,24 19-1-16,15 15 1 15,21 14-1-15,30 2 0 16,15 11 0-16,29 13 1 16,18 6-1-16,33-9 0 0,24 9 0 15,23 10 1-15,28 0-1 16,17 0 1-16,36 21 0 15,12-13 0-15,26 8 1 16,22 8 0-16,26-3-1 16,27-5 1-16,30 5 0 15,26 0 0-15,33-18 0 16,33-1 0-16,24-15 0 16,21-3 0-16,15-13 0 15,17-11 0-15,1-18-1 16,5-16 1-16,3-11-1 15,1-15 1-15,2-19-1 16,-6-16 0-16,-2-16 0 16,-10-21 1-16,-8-8-1 15,-3-8 0-15,-19-8 0 16,-8-10 0-16,-21-14 1 16,-27-7 0-16,-18 2-1 0,-35-13 1 15,-27-3-1-15,-36 6 1 16,-27-17-1-16,-26-12 1 15,-30 7-2-15,-28-10 1 16,-22-8-1-16,-34 2 1 16,-32-5-1-16,-30-5 1 15,-30 0-1-15,-33 19 0 16,-29-12 0-16,-22 12 1 16,-34 2-1-16,-22 21 0 15,-21-5 0-15,-14 5 1 0,-13 11-1 16,-2 10 1-16,-6 11 0 15,-1 22 0-15,-5 12 0 16,0 11 0-16,-1 16-1 16,1 8 1-16,6 13-1 15,-7 13 1-15,19 13-1 16,23 22 1-16,16 15-1 16,17 9 1-16,18 2 0 15,24 13 0-15,29 16-1 16,28-2 1-16,26 5-1 15,27 8 0-15,23 12 0 16,34-4 1-16,26 16-1 16,27 7 1-16,30 3-1 15,24 14 1-15,23-3 0 16,21-1 0-16,19 9 0 16,20-11 0-16,23 0-1 15,13-2 1-15,21 2-1 0,23-24 1 16,24-2 0-16,39-14 1 15,27-7-1-15,32-17 1 16,15-10 0-16,13-16 0 16,14-15 0-16,-9-14 0 15,-6-16-1-15,-9-5 1 16,-5-11-1-16,-16-13 1 16,-11-10-1-16,-4-19 1 15,-8-8 0-15,-10-11 0 0,-5-5-1 16,-15-13 1-16,-18-19 0 15,-24-7 0-15,-38 5 0 16,-31-19 0-16,-29-8 0 16,-33 6 1-16,-29-14-2 15,-30-13 1-15,-31 3 0 16,-22-5 0-16,-28-1-1 16,-24-2 1-16,-26 18-2 15,-30-13 1-15,-33 8-1 16,-26 6 0-16,-25 10 0 15,-29-11 0-15,-24 8 0 16,-9 6 0-16,-21 18-1 16,-14 3 1-16,2 7-1 15,-3 4 1-15,-8 4 0 16,8 14 0-16,-8 16 0 16,-4 16 0-16,4 15 1 15,-10 19 0-15,12 19 0 0,4 15 0 16,2 11-1-16,10 3 1 15,17 12-1-15,21 17 1 16,26 11-1-16,19-1 1 16,32 5-1-16,16 12 0 15,32 12 0-15,21-10 1 16,20 10-1-16,19 14 1 16,23-3 0-16,18 0 0 15,21 16 0-15,30 0 0 16,15-8 0-16,35 0 1 0,28 15-1 15,26-17 1-15,35 2 0 16,25 5 0-16,32-3-1 16,9-15 1-16,24-5 0 15,24-4 0-15,9-7-1 16,20-8 1-16,10-11 0 16,32-13 0-16,12-21 0 15,24-16 0-15,6-8-1 16,12-13 1-16,-3-32 0 15,-18-5 0-15,-21-16-1 16,-32-16 1-16,-19-8-1 16,-38-2 0-16,-30-11 1 15,-30-19 0-15,-20-10-1 16,-24 5 1-16,-25-13 0 16,-17-16 0-16,-20 5 0 15,-25-18 1-15,-23-8-2 16,-19 2 1-16,-26-4-2 15,-27-4 1-15,-29 14-1 0,-31 0 0 16,-35-11-1-16,-27 8 1 16,-30 13 0-16,-26 6 0 15,-30-11 0-15,-27 8 0 16,-6 16 0-16,-15 10 0 16,3-4 0-16,-9-4 1 15,3 14-1-15,-8 10 0 16,-7 8 1-16,-6 22 0 0,-5 13 0 15,-16 13 0-15,-5 7 0 16,-19 28 0-16,-11 20 0 16,-12 32 0-16,-9 30 0 15,-3 7 0-15,6 34-1 16,26 6 1-16,13 14-1 16,35 28 1-16,36-10-5 15,21 31 0-15,36 19-5 16,11 16 1-16</inkml:trace>
  <inkml:trace contextRef="#ctx0" brushRef="#br0" timeOffset="70938.8825">6056 15415 9 0,'15'-48'4'0,"3"16"-2"0,-6 24 5 0,3 3-8 15,8 2 0-15,10 3 0 16,6 3 0-16,17 5 2 16,13 5 0-16,35 6-2 15,21-3 1-15,30 5 0 16,26-5 1-16,25 2-1 15,26-7 1-15,27-6-1 0,30 0 0 16,35-5 2-16,12-5 0 16,25-6 0-16,23 3 0 0,26-5 0 15,25 0 0-15,17 2 0 16,25 1 1-16,11 5-3 16,9-3 1-16,-6 0-1 15,-6 5 1-15,-18 8-1 16,-17 3 1-16,-36-2-1 15,-30 2 1-15,-39 5-1 16,-47 3 1-16,-60 2-2 16,-39 6 1-16,-56-8-5 15,-51 2 0-15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56:10.374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4">
        <inkml:traceFormat>
          <inkml:channel name="X" type="integer" max="9600" units="cm"/>
          <inkml:channel name="Y" type="integer" max="7200" units="cm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T" name="resolution" value="1" units="1/dev"/>
        </inkml:channelProperties>
      </inkml:inkSource>
      <inkml:timestamp xml:id="ts1" timeString="2016-09-14T12:56:20.919"/>
    </inkml:context>
  </inkml:definitions>
  <inkml:trace contextRef="#ctx0" brushRef="#br0">5940 11139 7 0,'-3'3'3'0,"6"-6"-3"16,-3 3 3-16,0 0-2 16,0 5 0-16,0 3 1 15,0 8 1-15,0 3-4 16,0 7 1-16,0-5 2 16,0 0 1-16,-3 3-2 0,3 5 1 15,0-2-2-15,0-6 1 16,0 0 0-16,3-5 0 15,3-3-1-15,3-2 1 16,3-6 0-16,6-5 0 16,2-5 0-16,4-6 1 15,0 1-2-15,3-4 1 16,3 1-1 0,-1 3 1-16,1 2-2 0,-3 0 1 15,-3 2-1-15,-3 6 0 0,-4 6-1 16,1 2 1-16,0 5-1 15,0 3 1-15,0 0 1 16,-3-3 0-16,0-3 0 16,-6 1 1-16,-3-3 0 15,-6 5 1-15,-3-2 0 16,0-1 0-16,-3 1-1 16,3-8 0-16,0-1 0 15,0-4 1-15,-3-4-1 16,6 1 0-16,6-6-1 15,0-2 0-15,3-3 0 16,0 0 0-16,2 1-1 16,1 1 1-16,3 4-1 15,0-1 1-15,0 6-1 16,3 0 1-16,0 2-1 16,0 3 1-16,2 3-1 15,7-1 1-15,3 1 0 16,6-6 0-16,-4-2 0 0,1-3 1 15,0-3 0-15,3 3 0 16,5-10 1-16,-8-3 0 16,-6-8-1-16,-6-3 1 15,-12-10-2-15,-9-1 0 16,-9-2-6-16,-6 3 0 16</inkml:trace>
  <inkml:trace contextRef="#ctx0" brushRef="#br0" timeOffset="9156.2448">12116 9922 8 0,'-3'-3'4'0,"6"3"7"0,-3 0 5 0,0 0-13 15,0-2 0-15,0-4 2 16,0 1 1-16,0 2-6 15,-3-2 0-15,3 8 5 16,-3-9 1-16,3 9-2 16,0 0 0-16,0-3-1 15,0-6 0-15,6-2-2 16,0-2 0-16,3-1-1 16,9-2 1-16,6-3-1 15,9-2 0-15,-1-1 0 16,7 3 0-16,-6 0-1 15,0 6 1-15,-1 2-1 0,-5 5 0 16,-3 9 0-16,-3 1 1 16,-3 12-1-16,-6 5 1 15,-7-3 0-15,-2-3 0 16,-6 4 0-16,-2-4 1 16,-7 1 0-16,-3-1 0 15,-3-2 0-15,0 0 1 16,3-3-1-16,0-2 1 15,0-3-1-15,3-3 1 16,1 0 0-16,-1-2 1 16,0 0-1-16,3-3 1 0,3 0-2 15,0-3 1-15,3 0-2 16,3 1 0-16,0 2-2 16,6 0 0-16,3 2-1 15,3 6 1-15,3 3-1 16,2 5 0-16,4 2 2 15,0 6 0-15,0 8 0 16,0 0 1-16,-3-1 0 16,0 4 0-16,-4-1 0 15,-5-5 0-15,-3-2 0 16,-9-1 1-16,-6 1-1 16,-6 2 1-16,-8-3 0 15,-4 1 0-15,-3-4 0 16,-6-7 0-16,-5-2-1 15,-1-4 1-15,-6-5 1 0,4-5 1 16,-1-8-1-16,3-5 0 16,7 0-2-16,5-3 0 15,6 3-2-15,3 2 1 16,6 1-6-16,4 2 0 16,8 5-6-16,6 6 1 15,8 5 0-15,4 2 0 16</inkml:trace>
  <inkml:trace contextRef="#ctx0" brushRef="#br0" timeOffset="9503.6465">12807 10464 30 0,'0'0'15'0,"0"-2"-14"16,0 2 30-16,0 0-29 16,0 0 0-16,0 0 1 0,0 0 1 15,0 0-5-15,3 0 1 16,3 0 2-16,3 0 1 16,0-3-1-16,6-2 1 15,-1-1 0-15,1 1 0 16,-3 0-1-16,-3 0 1 15,0-1-1-15,-3 1 1 16,-6 5-3-16,-3 0 1 16,-3 3-2-16,-3 2 1 15,0 0-6-15,0 3 1 16,3 0-6-16,3-3 1 16,6-2-3-16,12-3 0 0</inkml:trace>
  <inkml:trace contextRef="#ctx0" brushRef="#br0" timeOffset="10084.1533">13503 9959 27 0,'-3'-21'13'0,"0"10"-8"15,3 9 20-15,-3-1-24 16,-2 3 1-16,-1 0 0 0,-3 0 1 15,0 3-4-15,0 2 0 16,-3 3 3-16,-3 5 0 16,0 6-2-16,-3 2 1 15,0 10 0-15,1 6 0 16,2 0-1-16,0 3 1 16,3-5-1-16,3-1 0 15,0-2 0-15,3-3 0 16,3-5 0-16,3-3 0 15,3-3 0-15,6 1 1 16,3-3 0-16,6-3 0 0,6-2 0 16,5-1 1-16,4-2 0 15,0 0 1-15,11-3 0 16,7-5 0-16,-6-2 0 16,2-6 0-16,4 2 0 15,-3 1 0-15,-1-8-2 16,-5-3 1-16,-6-5-1 15,-7 0 0-15,-5-3 0 16,-3-8 1-16,-6 0-1 16,-6-2 1-16,-3 2-1 15,-15 0 0-15,-6 1-1 16,-9-1 0-16,-9 3-1 16,-5 0 1-16,-4 8-1 15,-12-1 0-15,7 7 0 16,-4-1 0-16,-2 5-4 15,-1 3 0-15,-2 6-6 0,5 4 0 16,3 9-4-16,4-1 0 16</inkml:trace>
  <inkml:trace contextRef="#ctx1" brushRef="#br0">5732 13983 0,'0'0'16,"0"0"-1,0 0 1</inkml:trace>
  <inkml:trace contextRef="#ctx0" brushRef="#br0" timeOffset="11094.3577">5115 9541 16 0,'0'3'8'0,"3"-6"2"15,-3 3 9-15,0 0-15 16,0 0 0-16,3-5 3 16,0-1 0-16,0-4-8 0,3-4 0 15,0-1 6-15,0 1 1 16,0-4-3-16,0-6 1 16,3-2-2-16,-3 2 0 15,3 3 0-15,-6 5 0 16,3 2-2-16,-3 1 0 15,-6 5-1-15,3 8 1 16,-3 3-2-16,0 8 1 16,-3 4-1-16,-3 1 0 15,0 5 0-15,0 3 1 16,0 3 1-16,0 2 0 0,0-3 0 16,3 1 0-1,3 2 0-15,0-8 0 0,3-2-2 16,0-4 1-16,0-1-4 15,3-9 0-15,0-2-5 32,-3-3 0-32,0 0-1 0,-3-6 0 15</inkml:trace>
  <inkml:trace contextRef="#ctx0" brushRef="#br0" timeOffset="11360.9529">4821 9144 13 0,'-12'5'6'0,"-57"114"-2"16,55-82 9-16,-4 6-14 15,3 7 1-15,3 6-1 0,9 4 1 16,9 4 0-16,12-14 1 16,14-7-3-16,10-9 1 15,12-8-3-15,8-10 0 16</inkml:trace>
  <inkml:trace contextRef="#ctx0" brushRef="#br0" timeOffset="11616.3299">5321 9194 12 0,'21'-21'6'0,"14"-3"2"16,-17 27 8-16,12 5-14 0,9 10 1 15,2 9 1-15,1 13 0 16,-9 7-6-16,-15 11 1 16,-12 9-4-16,-15 7 0 15,-15 10-1-15,-3-12 0 16</inkml:trace>
  <inkml:trace contextRef="#ctx0" brushRef="#br0" timeOffset="12464.1355">3371 10983 21 0,'-3'-3'10'0,"3"-2"-7"32,0 5 19-32,0 0-21 15,0 0 0-15,3-3-1 0,0 1 1 16,6 2-2-16,6 0 0 16,3 0 1-16,3 2 0 15,5 1 0-15,7-3 0 16,9 0 0-16,3 0 0 15,-4 0 0-15,-2 0 1 16,-3 0-1-16,-13 0 1 16,1 0 0-16,-9 3 1 15,-6-1 0-15,-9 1 0 16,-6 0 0-16,-12-1 0 16,-12 1 0-16,-5-1 0 0,-1 1-1 15,-3-3 0-15,-2-3-1 16,-1-2 0-16,6-3-2 15,12 0 0-15,1 0-2 16,14 0 1-16,9 0-5 16,15 3 1-16,2 5-2 15,10 5 0-15</inkml:trace>
  <inkml:trace contextRef="#ctx0" brushRef="#br0" timeOffset="18388.6295">4267 10986 13 0,'-12'2'6'0,"0"6"0"0,12-8 6 15,0 0-9-15,-3 0 1 16,0 0 2-16,-3 0 0 0,3 0-7 15,3 0 1-15,0-3 5 16,-3 3 0-16,3-5-2 16,0 0 0-16,0-3-1 15,3 0 0-15,0-3-2 16,6 1 0-16,0-3-1 16,6-1 1-16,3 4-1 15,6-3 1-15,-3 2-1 16,0 3 1-16,-1 3-2 15,-5 2 1-15,0 3 0 16,-3 5 0-16,0 3 0 16,-3 3 1-16,0 2-1 15,-3 0 0-15,0-2 1 16,0 2 1-16,0-2-1 16,0-1 1-16,0-2-1 15,-1-2 1-15,4-4 0 16,0 1 0-16,0-3 1 0,0-3 0 15,0-5 0-15,0-2 0 16,0-4-1-16,0-1 1 16,0-4-3-16,0 3 0 15,0-8-3-15,0 1 0 16,0 1-6-16,2 4 1 16,1 2-1-16,-3-3 1 15</inkml:trace>
  <inkml:trace contextRef="#ctx0" brushRef="#br0" timeOffset="19041.9646">4976 11179 19 0,'-9'2'9'0,"12"-4"-6"15,-3 2 17-15,0 0-19 16,3-8 0-16,0 0 0 0,3-5 0 16,-1-3-2-16,4 0 1 15,3-5 1-15,0 2 1 16,3 1-2-16,-3 2 0 15,3-3 0-15,-3 6 1 16,3 2-2-16,-3 3 1 16,-1 3-1-16,1 3 0 15,-3 4 0-15,3-2 0 16,0 5 0-16,-6 6 1 16,3 2-1-16,-3 6 1 15,3-3 0-15,-3 2 0 0,0-2 0 16,0 0 1-16,3 0-1 15,0-3 1-15,0-8 1 16,5 1 0-16,1-9 0 16,6-8 1-16,-3 1-1 15,-3-11 1-15,-3-1-1 16,0-1 1-16,-3-4-2 16,-3 1 1-16,0 2-3 15,-3 3 1-15,0 2-4 16,-3 3 0-16,0 3-5 15,2 5 0-15</inkml:trace>
  <inkml:trace contextRef="#ctx0" brushRef="#br0" timeOffset="19784.4485">5916 11128 19 0,'-3'3'9'0,"0"2"-4"16,3-2 10-16,0-3-13 16,0 0 1-16,0-5 2 15,3-3 0-15,-3 0-7 0,3-3 1 16,0-2 4-16,3-3 0 15,6 0-2-15,3 0 0 16,0-2-2-16,3 5 0 16,-1 2 0-16,1 3 0 15,-3 3-1-15,0 5 1 16,0 0-1-16,-3 2 1 16,3 6 0-16,0 3 1 15,-3 2-1-15,-3 3 1 16,-1-3 0-16,1 3 0 0,0-3 0 15,0 1 1-15,3-4 0 16,3-2 0-16,0-3 1 16,3-5 0-16,0-5 0 15,-1-11 1-15,1-5-2 16,0 0 0-16,0-8-2 16,0-3 0-16,0 0-4 15,0 1 1-15,-6-1-5 16,-1-8 0-16</inkml:trace>
  <inkml:trace contextRef="#ctx0" brushRef="#br0" timeOffset="28089.3035">12069 12226 20 0,'-3'3'10'0,"-12"16"-7"15,9-19 10-15,-3 2-11 16,-3 1 0-16,3 0 1 16,0-1 1-16,3 1-4 15,0-1 1-15,0-2 3 0,3 0 0 16,0-2-1-16,3 2 0 15,9-5-1-15,9-6 0 16,6-2-2-16,15-6 0 16,5 3-2-16,7 6 1 15,-3 4-1-15,-7 12 0 0,1 4 0 16,-15 11 1-16,-9 11 0 16,-12 11 0-16,-9 7 1 15,-15 3 1-15,-15-6 1 16,-6 1 1-16,-2 5-1 15,-1-16 1-15,0-8-1 16,7-5 0-16,2-8 1 16,6-6 0-16,6-2-3 15,9-8 0-15,9-8-1 16,9-5 1-16,9-3-1 16,9 0 0-16,3 0-2 15,5 6 1-15,7 5 0 16,0 7 0-16,0 6 0 0,-4 8 1 15,1 5 0-15,0-2 0 16,-1 5 0-16,-2 5 1 16,-6 2 0-16,-6 1 0 15,-6 5 0-15,-6-5 1 16,-12-3 0-16,-9 5 0 16,-9-2 1-16,-9 0 0 15,-12-3 0-15,-5-5 1 16,-4-11-1-16,4-5 1 0,-1-3-3 15,3-10 0-15,7-3-3 16,5-8 0-16,6 3-6 16,9 0 0-16,12 2-2 15,9 3 0-15</inkml:trace>
  <inkml:trace contextRef="#ctx0" brushRef="#br0" timeOffset="28415.419">12789 12885 23 0,'-3'3'11'0,"3"26"-8"15,0-21 20-15,0 2-22 16,-3 1 1-16,3-6-1 15,0 1 1-15,0-1-1 16,0-5 0-16,3-5 2 0,3-3 1 16,0-6-1-16,0 1 0 15,-3 0 0-15,0 0 0 16,-3 0-2-16,-3 2 1 16,-3 6-3-16,-6 5 1 15,-3 2-5-15,-3 6 1 16,-3 8-8-16,4 3 1 15</inkml:trace>
  <inkml:trace contextRef="#ctx0" brushRef="#br0" timeOffset="29142.9178">13602 12306 19 0,'-3'-11'9'0,"6"11"-5"0,-3 0 7 0,-3 3-10 16,-6 2 1-16,-3 8 0 15,-6 6 1-15,-9 7-4 16,-3 11 1-16,1 11 2 0,-4 2 1 16,3 1-1-16,6 1 0 15,6-1-1-15,7-1 1 16,8-8 0-16,9-5 0 15,8 0-1-15,10-7 1 16,6-12 0-16,6-5 1 16,8-13-1-16,7-5 0 15,0-11 0-15,-1-8 0 16,-2 0-1-16,-4-13 1 16,-5-5-1-16,-9-8 0 15,-9 0-1-15,-12 2 0 0,-12 3-1 16,-12 8 0-16,-9 8-1 15,-9 5 0-15,-11 8-1 16,-1 6 0-16,-3 4 0 16,1 4 0-16,-1 2-2 15,3 0 1-15,13-3-2 16,5 3 1-16,9 0-2 16,9 0 1-16,12-3-1 15,12-2 1-15</inkml:trace>
  <inkml:trace contextRef="#ctx0" brushRef="#br0" timeOffset="29623.675">14111 12338 11 0,'0'0'5'0,"-15"2"-1"15,9-2 9-15,0 0-11 16,-3 3 0-16,0-1 2 16,-3 6 1-16,3 0-6 0,-3 3 1 15,-3 5 3-15,-2 5 0 16,-1 5-1-16,-3 9 1 16,6 2-2-16,0 5 1 15,6-10-1-15,3 0 0 16,9-1 0-16,6-1 1 15,6-1-1-15,9-6 1 16,6-4 0-16,5-6 0 16,1-7 0-16,0-6 1 15,2-8-1-15,4 0 0 16,0-8-1-16,-4-8 1 0,-2-3-1 16,-6-7 0-16,-6-11-1 15,-3 0 1 1,-21-18-2-1,-12 12 0-15,-15 9-1 16,-6 10 0-16,-12 11-2 16,-8 5 1-16,-1 8-3 15,1 11 1-15,2 5-4 16,4 5 1-16,5 0-1 16,15 6 1-16</inkml:trace>
  <inkml:trace contextRef="#ctx0" brushRef="#br0" timeOffset="30434.876">14712 12221 11 0,'-3'5'5'0,"0"9"2"16,0-12 8-16,-3 6-14 16,-3 8 1-16,0 5 1 0,-3 6 0 15,-3 10-4-15,-5 5 1 16,-1 3 2-16,6 0 0 15,3-5-1-15,6 2 1 16,3-8-1-16,6-4 0 16,6-4 1-16,3-2 0 15,3-3 0-15,3-5 0 16,8-6 0-16,7-4 1 16,9-9-1-16,-1 0 0 15,10-7-1-15,-3-9 0 16,-4-4 0-16,-2-9 0 0,-6-5-1 15,-7-8 1-15,-5-5-1 16,-6-1 0-16,-9 9-1 16,-3 5 1-16,-9 2-2 15,-12 1 1-15,-12 5 0 16,-8 8 0-16,-7 5-2 16,-6 8 1-16,-2 3-1 15,2 10 1-15,-5-2-2 16,-1 2 0-16,6 3-4 15,7 2 1-15,8 1 0 16,9 0 0-16</inkml:trace>
  <inkml:trace contextRef="#ctx0" brushRef="#br0" timeOffset="30989.8347">15361 12208 19 0,'0'-5'9'0,"-3"13"-10"16,3-8 19-16,-6 2-17 15,-3 1 0-15,-3 5 1 16,-3-3 0-16,-6 0-3 16,-2 6 1-16,-1 5 1 0,-6 8 1 15,6 7-1-15,6 4 0 16,3 10 0-16,0-3 0 16,7 0-1-16,5-2 1 15,3 2 1-15,6-12 0 16,5-1 0-16,10-3 0 15,6-2 1-15,9-3 0 16,0-5-1-16,2-3 1 16,10-8-1-16,-4-2 0 15,4-8-1-15,0 2 0 16,2-10-1-16,-2-6 1 16,-3-4-1-16,-1-9 1 0,-8-5-1 15,-3-6 1-15,-9-4-1 16,-7-3 1-16,-8 5-1 15,-6-8 0-15,-9-3-1 16,-12 1 0-16,-11 4 0 16,-10 9 0-16,-18 2-1 15,-8 11 0-15,-6 11-5 16,-10 7 1-16,4 11-4 16,2 5 1-16</inkml:trace>
  <inkml:trace contextRef="#ctx0" brushRef="#br0" timeOffset="45285.3844">15664 16454 9 0,'0'0'4'0,"0"3"6"16,0-3 4-16,0-5-12 16,0-1 1-16,0 1 2 15,0 0 1-15,-3-3-6 16,3 5 1-16,-3-2 4 15,3 5 0-15,0-3-1 16,0 3 0-16,0 0-1 16,0 0 0-16,0 0-3 15,0 0 1-15,0-5-1 16,9 2 0-16,6 1 0 16,3 2 0-16,9 0 0 15,3-3 0-15,5 3 0 16,7 0 1-16,0-2-1 15,-1-4 1-15,1 6-1 0,0-8 0 16,-4 3 0-16,-2-3 1 16,0 8-1-16,-6-8 0 15,-4 5 0-15,-5-2 0 16,-6 3 0-16,-3-1 1 16,-3 3-1-16,-3 0 0 31,-27 3 0-31,-6 2 1 15,-2 0-1-15,-7 3 1 0,-9-8-1 16,1 8 1-16,2-8-1 16,-3 8 0-16,4-5 0 15,-1 5 0-15,0-1 0 16,4-4 0-16,2-3 0 16,3 8 0-16,6-3 0 15,6-2 1-15,1 2-1 16,5-2 0-16,3 0 0 15,3 2 0-15,3-5-1 16,6-3 1-16,6 3 0 16,15-2 0-16,14-1 0 15,1-5 1-15,3 5-1 16,11-2 1-16,4 5-1 16,-6-8 0-16,-7 8-2 15,-8 0 1-15,-9 0-6 16,-9 8 0-16,-6 0-4 0,-15 5 1 15</inkml:trace>
  <inkml:trace contextRef="#ctx0" brushRef="#br0" timeOffset="46071.6211">16679 16383 19 0,'-11'-3'9'0,"8"6"-1"16,3-3 10-16,0 0-15 15,-3 0 1-15,0 0 0 16,3-8 1-16,0 8-7 15,0-3 1-15,0-5 3 0,3 1 1 16,5-1-3-16,4-3 1 16,3-5-1-16,3-2 1 15,0 4-1-15,9 1 0 16,3 5 0-16,-1 3 1 16,-2 10-1-16,-3 3 0 15,-3 5 0-15,-6 9 1 16,-6 4-1-16,-6 0 0 15,-3-7 0-15,-6 0 1 16,-3-4 0-16,-3-4 0 16,-3 5 1-16,0-6 0 0,-3 1 0 15,-3-3 1-15,0 0-1 16,1-3 0-16,-1 0-1 16,0-2 1-16,6 0-1 15,3-1 1-15,3-2-1 16,3 0 0-16,3-2-1 15,3 2 1-15,9-3-1 16,3 0 0-16,0 3-1 16,3 0 0-16,0 6 0 15,9-1 0-15,5 3 1 16,1 8 0-16,-3 0-1 16,0 2 1-16,0 1 0 15,-1 7 0-15,-5 6 0 16,0 0 0-16,-9 5-1 15,-6 2 1-15,-9-1 0 16,-6-9 0-16,-6 2 0 0,-12-4 0 16,-8-3 0-16,2-8 1 31,-21-9 0-31,4-1 1 16,5-4-1-16,9-2 1 15,9-8-1-15,7 1 1 16,8-4-5-16,6-8 1 15,6 4-5-15,6-7 0 16,6-1-6-16,3 1 1 16,5-1-2-16,-2 4 1 15</inkml:trace>
  <inkml:trace contextRef="#ctx0" brushRef="#br0" timeOffset="46512.8147">17266 16470 21 0,'-3'3'10'0,"-9"-3"-13"16,9-3 19-16,-3 3-15 15,-3 3 0-15,-3 5 1 0,0 10 1 32,-9 22-2-32,4 5 1 15,2-5 1-15,6 5 1 16,9-8-1-16,6 2 1 15,6-4-1-15,8-6 1 16,13 0-3-16,6-10 0 16,6-4 0-16,-1-9 1 15,7-6-2-15,-7-6 1 16,-2-9 0-16,-3-1 1 0,-6-16-1 16,-7-2 1-16,-5-3-1 15,-9-6 0-15,-9-2 0 16,-9 3 0-16,-12 5-1 15,-6-8 1-15,-5 8-2 16,-4 8 1-16,-9 5-1 16,-5 5 1-16,-4 6-2 15,-3 8 0-15,4 8-4 16,-1 7 1-16,7-2-5 16,5 13 0-16,9 3-1 15,12 5 1-15</inkml:trace>
  <inkml:trace contextRef="#ctx0" brushRef="#br0" timeOffset="47174.2984">18028 16835 20 0,'0'-10'10'0,"3"-3"-6"15,-3 5 19-15,0 5-20 16,-3 3 0-16,0-3 0 16,-3 6 0-16,0 0-4 15,0 5 0-15,0 8 3 16,0-3 0-16,0 0-2 0,0-2 1 16,3 2-1-16,3 0 1 15,0-5 0-15,6 0 0 16,6-5 0-16,3 2 0 15,3-5 1-15,0-5 0 16,-1-3 0-16,1-3 0 16,-3-2-1-16,0-3 1 15,-3 0-1-15,-3-2 0 16,-6-1-1-16,-3 3 1 16,-3-2-1-16,-3 10 1 0,-3-3-2 15,-3 6 1-15,-3 7-1 16,-3 4 1-16,1 10-1 15,-1-1 1-15,3-1-1 16,3 10 1-16,3-6 0 16,3-2 0-16,6-6-1 15,6 4 1-15,6-6 0 16,3-6 1-16,3-2-1 16,-1-2 1-16,-2-4-4 15,-3-2 1-15,-3 6-9 16,-9 2 1-16,-9 0-1 15,-3-6 0-15</inkml:trace>
  <inkml:trace contextRef="#ctx0" brushRef="#br0" timeOffset="49767.7443">18611 16462 13 0,'0'-2'6'0,"3"-46"7"0,-3 35 7 0,0-3-19 16,0 0 1-16,-3 0 3 16,3 3 0-16,-3 2-6 15,3 3 1-15,-3 1 2 16,0 4 1-16,-6 8-2 16,-3 8 1-16,-2 3-1 15,-4 5 0-15,-3-2-1 16,0 5 0-16,0-3 0 15,3 3 1-15,0 2 0 16,4 1 0-16,-1-1 0 16,6-2 0-16,0 13-1 15,3-5 1-15,3 5-1 16,3 2 0-16,6-4 0 16,3-3 1-16,6 2-1 15,3-7 1-15,5-4-1 16,4-9 1-16,3 1 0 15,0-9 1-15,5-6-1 0,7-14 0 16,-3-1 0-16,-4-14 0 16,-2-6 0-16,-3 1 0 15,-3-6 0-15,-6-2 0 16,-7 7-1-16,-5-2 1 16,-3 8-1-16,-9 0 0 15,-6-3 0-15,-8-2 0 16,-7 2 0-16,-6 3 0 0,3 5-1 15,0 3 1-15,1 10-1 16,2 4 1-16,0 7-1 16,-3 2 1-16,6 6-4 15,4 8 1-15,2 5-3 16,6-5 0-16,6 0-3 16,6 2 0-16,9 1-2 15,3 2 0-15</inkml:trace>
  <inkml:trace contextRef="#ctx0" brushRef="#br0" timeOffset="50312.3078">19120 16399 22 0,'-3'-8'11'0,"-3"0"-13"15,3 8 20-15,0 0-18 16,0 0 1-16,0 8 0 16,-6 0 0-16,1 5-1 15,-7-5 0-15,-3 5 1 16,-3 8 0-16,0 6 0 0,0 2 0 16,3 3 0-16,1 2 0 15,2 3-1-15,3 0 1 16,6 0 0-16,6-5 1 15,6-3 0-15,6-2 0 16,6-6 0-16,5-5 0 16,7 5 0-16,12-13 0 15,2-6-1-15,1-2 1 16,-3-8-2-16,-1-2 1 16,1-14 0-16,-3-2 0 15,-1-1 0-15,-2 1 0 0,-9-6 0 16,-3-2 0-16,-9-6 0 15,-9 13 1-15,-6-7-1 16,-9-3 0-16,-6 5-1 16,-9-2 1-16,0 2-1 15,-9 3 0-15,-8 2-1 16,-1 4 1-16,0 4-1 16,1 11 0-16,2 3-3 15,3 8 1-15,4 4-3 16,8 4 0-16,3 2-3 15,15 3 0-15,6 0-1 16,12-3 0-16</inkml:trace>
  <inkml:trace contextRef="#ctx0" brushRef="#br0" timeOffset="50947.1489">19671 16314 17 0,'-3'-5'8'0,"-9"-19"-2"15,6 21 14-15,3-2-16 16,-3 5 0-16,3 0 2 0,0 0 0 15,0 0-8-15,3 5 0 16,3-2 6-16,6-3 0 16,6 5-2-16,3 1 0 15,0-1-1-15,8 0 1 16,7-2-1-16,9 0 0 16,6-3 0-16,2 2 1 15,4-2-1-15,2-2 1 16,-2-4-1-16,-4-4 0 0,-2-1 0 15,-6 8 1-15,-7-2-1 16,-5 3 0-16,-6-4-1 16,-6 6 1-16,0-2-1 15,-9 4 1-15,-3-2-1 16,-3 8 0-16,-3 8 0 16,-3 5 0-16,-3 8-1 15,-3-8 1-15,0 9 1 16,-6 4 0-16,3 3-1 15,0 8 0-15,3 3 0 16,0 2 1-16,6 0 0 16,3-8 0-16,0-2-1 15,3-5 0-15,0-9 1 16,0 1 1-16,0-6-1 16,0-5 0-16,0-9 0 15,0 7 0-15,0-6-2 16,-3-3 1-16,0-2-4 0,0-3 0 15,0-6-7-15,0-2 0 16,0 0-3-16,0 0 1 16</inkml:trace>
  <inkml:trace contextRef="#ctx0" brushRef="#br0" timeOffset="51156.4078">19858 16642 26 0,'-6'-10'13'0,"36"-6"-5"15,-9 8 21-15,9-3-27 16,23 1 0-16,10-6 0 16,17-3 1-16,4 9-5 15,-1 2 0-15,0 8-7 0,-11 5 0 16</inkml:trace>
  <inkml:trace contextRef="#ctx0" brushRef="#br0" timeOffset="54682.607">15141 17383 29 0,'0'-40'14'0,"14"-10"-9"0,-5 29 14 0,3-3-18 16,3-5 0-16,3 5 0 16,0 3 1-16,6 5-3 15,-6 3 1-15,-1 8 0 16,1 5 0-16,0 10 0 16,9 22 0-16,12 5-1 15,5 5 1-15,19 6 0 16,20 13 0-16,33 10 1 15,27-7 0-15,24 10 1 16,26-5 0-16,22-11-1 16,32-10 1-16,15-3 0 15,17-11 1-15,28-8-2 16,8-4 1-16,13-17-1 16,5-5 0-16,12-5-1 15,-5-9 1-15,-10-12-1 16,-11-16 1-16,-13-11-1 15,-26-8 1-15,-18-13 0 16,-18-3 0-16,-33-13-1 0,-20-11 1 16,-30-2-1-16,-21-8 1 15,-30-11 1-15,-30-5 0 16,-20 0-1-16,-31-10 1 16,-26-6-1-16,-21 11 0 15,-32-17 0-15,-28 9 0 16,-23 16-2-16,-33-3 0 15,-26 3-1-15,-34 5 1 16,-32 13-1-16,-21 10 1 0,-24 20-1 16,-24 17 1-16,-14 12 2 15,-10 18 0-15,-11 5 0 16,-15 13 0-16,-4 19 0 16,1 21 1-16,3 22-2 15,2 17 0-15,10 7-1 16,6 14 0-16,20 20-1 15,21 15 1-15,27-2-1 16,33 24 1-16,24-6 0 16,32 5 0-16,27 14 0 15,36-16 1-15,33 8-1 16,38 8 1-16,30-17 0 16,42 7 0-16,29-12 0 15,39-2 1-15,39-16-2 16,39-18 0-16,32-19-4 15,39-16 0-15,33-13-6 16,32-14 0-16</inkml:trace>
  <inkml:trace contextRef="#ctx0" brushRef="#br0" timeOffset="57947.9814">1338 16444 19 0,'-18'10'9'0,"27"-7"-7"0,0 0 10 15,9-3-11-15,-3 0 0 16,39-6 0-16,11-4 1 16,18-9-3-16,22-4 1 15,17-12 0-15,6-5 1 16,11-2-1-16,10 0 1 0,0-3-1 15,3 2 0-15,-3 6 0 16,-12 0 1-16,-18 0-1 16,-6 6 1-16,-21 1 0 15,-20 15 0-15,-16-4-1 16,-14 6 1-16,-18 8-1 16,-18-3 1-16,-12 16-1 15,-27 2 1-15,-15 3-2 16,-20 9 1-16,-16 1 0 15,-17 12 0-15,-9 10-1 16,-9 0 1-16,-9 2 0 16,0 6 0-16,-3-2-1 15,3-7 1-15,6-4 0 16,15 0 0-16,12 0 0 16,17-6 1-16,10-8-2 15,23-7 1-15,15-3-1 16,18-3 1-16,24-10 0 0,30-11 1 15,29-8-2-15,34 0 1 16,26-16 1-16,23-13 0 16,16-16-1-16,9-2 0 15,2-1 0-15,-2 6 1 16,-18 5-1-16,-25 6 0 16,-22 4 0-16,-31 14 1 15,-24 5-1-15,-26 9 1 16,-27 12-1-16,-36 6 0 0,-35 15-2 15,-45 16 0 1,-280 128-5 0,-3 2 0-16</inkml:trace>
  <inkml:trace contextRef="#ctx0" brushRef="#br0" timeOffset="59682.1349">20210 14047 19 0,'0'-13'9'0,"6"-1"-7"16,-3 9 9-16,2 0-9 15,1 2 0-15,3 3 1 16,0 5 1-16,3 14-4 16,0-3 0-16,-3 13 3 15,3 5 0-15,-3 3-1 0,6 6 1 16,-3 2-2-16,3 0 1 15,-4 0-1-15,-2-6 0 32,0 1 0-32,0-11 1 15,-3-5 1-15,-3-8 0 16,0-8 0-16,-3-6 1 16,-6-7-1-16,-3-11 1 15,-3-16-2-15,-3-5 0 16,-2-10-1-16,-4-6 0 15,0-8-2-15,3-8 1 0,-3-5-1 16,3 0 0-16,4 5 0 16,5 8 1-16,6 8-1 15,3 11 0-15,0 5-1 16,3 3 0-16,6 7 0 16,2 6 0-16,4 5 0 15,6 11 0-15,6 7 0 16,9 1 1-16,-1 13 0 15,4 13 1-15,3 8 0 16,5 11 0-16,-5 5 0 16,-3 0 1-16,-7-3-1 15,-2-13 0-15,-3 0 0 16,0-5 1-16,-3 2-1 16,-1-7 1-16,-5-4-1 15,-3-4 1-15,-3-3-3 16,-3-3 1-16,-3-5-4 0,-6-5 0 15,-6-9-5-15,-3-2 0 16</inkml:trace>
  <inkml:trace contextRef="#ctx0" brushRef="#br0" timeOffset="59922.6685">20141 14174 24 0,'9'5'12'0,"30"-8"-12"15,-30-2 18-15,9-3-17 16,14 0 0-16,10-10 1 16,12-9 0-16,5-5-4 0,1-5 1 15,-10 3-3-15,-5-3 1 16,-6 5-5-16,-4 3 1 15</inkml:trace>
  <inkml:trace contextRef="#ctx0" brushRef="#br0" timeOffset="60751.9563">21112 13354 23 0,'-9'2'11'0,"6"1"-8"32,-3-3 19-32,3 2-19 15,0 1 1-15,0-3 0 16,0-3 1-16,3 6-7 16,6-8 1-16,3-6 3 0,3-5 1 15,8-5-2-15,10-8 0 16,3 8-1-16,3-3 1 15,2-2-2-15,1 4 1 16,0 4-1-16,-4-1 1 16,-2 6-2-16,-6 13 1 15,-3 5 0-15,-6 6 1 16,-4 8-1-16,-5 7 1 16,-6 6 0-16,-3 0 0 15,-6 2 1-15,0-2 1 0,-5-1-1 16,-1-1 1-16,0-1-1 15,0-3 1-15,0-2-1 16,3-6 1-16,3-4-1 16,0-4 0-16,3-2 0 15,0-5 0-15,3-3 0 16,0 0 0-16,6-5-1 16,3-3 1-16,0-3-1 15,3 0 1-15,3 4-2 16,6-4 0-16,2 3 0 15,-2 3 0-15,3 2 0 16,0 3 0-16,6 3 0 16,-1 5 0-16,1 8 0 15,0 7 0-15,-6 4 0 16,-3-1 1-16,-7-2-1 16,-5 3 1-16,-9 2 1 15,-6 0 0-15,-5-3 0 16,-7 1 0-16,0-6 0 0,-3 3 0 15,0-3 0-15,-3-3 0 16,1-7-1-16,-4-6 0 16,0-2-2-16,3-6 1 15,3-2-2-15,6-6 0 16,4-2-3-16,2 0 1 16,6 0-6-16,6 2 1 15</inkml:trace>
  <inkml:trace contextRef="#ctx0" brushRef="#br0" timeOffset="61737.0772">22540 12599 29 0,'-21'6'14'0,"-29"4"-18"16,35-2 23-16,-9 8-19 16,-9 0 1-16,-2 5-1 0,-1 3 1 15,3 2-2-15,6 1 1 16,10-1 0-16,5-2 1 15,9 0-1-15,12 0 0 16,8-6 1-16,22-4 0 16,12 1 0-16,2-9 1 15,10 2-2-15,-4 5 0 16,-2 3 1-16,-9 2 0 16,-7 6-2-16,-5 0 1 15,-6 2 0-15,-12 6 0 16,-9-8 1-16,-9 0 0 0,-9 2 0 15,-6 1 0-15,-9-1 0 16,-3-5 0-16,-3 0 0 16,4-5 1-16,5-5-1 15,0-6 1-15,6-5-2 16,6-8 0-16,3-8-1 16,9-13 1-16,9-10-2 15,9-17 1-15,12-5-2 16,2-5 0-16,-2 8 0 15,-3 2 1-15,0 1 0 16,-7 7 1-16,-2 8 1 16,-6 9 0-16,-3 7 1 15,0 8 1-15,0 3-1 16,-6 5 0-16,0 10 0 16,0 9 0-16,-3 2-1 15,6 3 0-15,-3 8-1 0,2 5 1 16,4 3 1-16,0 5 0 15,0 3-1-15,0-1 1 16,0-4-1-16,-3-6 1 16,6-3 0-16,-6-7 1 15,0-6 0-15,0-5 0 16,0-3 1-16,-4-10 0 16,-2-11-1-16,-3-8 0 15,-3-8-1-15,-2-7 1 16,-1-1-3-16,-6 0 1 15,-3-7-1-15,-6-1 1 0,-9 3-1 16,6 3 1-16,-2 2 0 16,8 6 1-16,-3-1-1 15,6 9 1-15,3 5-2 16,3 7 1-16,6-1-1 16,3 1 1-16,9 4-1 15,9-1 0-15,21-2 1 16,-7 0 0-16,7-3 0 15,6 0 0-15,-1 3-1 16,-2 0 1-16,-6 5-2 16,0 2 0-16,-13 1-3 15,1 2 1-15,-9 3-5 16,-3 3 1-16,-6 5-2 16,-12 3 0-16</inkml:trace>
  <inkml:trace contextRef="#ctx0" brushRef="#br0" timeOffset="61950.5942">22856 12808 28 0,'3'0'14'0,"35"-2"-13"0,-20-3 26 0,0-6-26 0,12-2 0 15,12 0 0-15,8-3 0 16,4-3-4-16,5 1 1 15,-8-1-7-15,-9 6 1 16,-10 2-1-16,-14 1 0 16</inkml:trace>
  <inkml:trace contextRef="#ctx0" brushRef="#br0" timeOffset="63966.0304">21626 15057 17 0,'-5'6'8'0,"5"2"-6"0,0-8 14 16,0 2-14-16,2 4 0 15,1 4 2-15,-3 1 0 0,3 2-4 16,0 0 0-16,3-2 3 16,0-3 1-16,3-6 0 15,3-4 0-15,3-9-1 16,3-5 0-16,3-10-1 16,0-14 1-16,-4-7-1 15,4-9 0-15,-3-8-2 16,0 1 1-16,3 5-1 15,0 5 1-15,-3 8-2 16,2 10 0-16,-2 6 0 16,-3 13 0-16,0 11-1 15,0 8 1-15,-3 13 0 16,0 10 1-16,-3 14 0 16,-3 2 0-16,8 1 1 15,-8-1 0-15,3 0-1 16,0-10 1-16,-3-6 0 0,0-4 0 15,0-7 0-15,0-7 1 16,0-8 0-16,0-13 0 16,-3-8-1-16,0-8 1 15,-3-11-2-15,6-10 1 16,-3 2-1-16,3 1 0 16,0-1-1-16,-3 6 0 15,-3 7 1-15,0 6 0 16,0 8-1-16,0 5 0 15,0 8 0-15,0 8 0 16,3 13-1-16,0 3 1 0,3 6-1 16,6 9 1-16,5 1 0 15,4 0 1-15,6-6 0 16,0 1 0-16,0-4 0 16,2-4 0-16,-2-6 1 15,-3-5 0-15,0-8 0 16,0-5 1-16,2-11-1 15,-5-5 1-15,0-3-1 16,-6-10 0-16,-3-6-2 16,-6-8 1-16,-3-2-1 15,0 2 0-15,0 9 0 16,-6 7 1-16,3 8-1 16,0 6 0-16,-3 7 0 15,3 11 0-15,-3 8 0 16,3 8 1-16,0 8-1 15,3-1 0-15,3 9 0 0,0-3 0 16,3-5 1-16,-3-3 0 16,2-2 0-16,1-3 0 15,3-6 0-15,3-4 1 16,3-4 0-16,3 1 0 16,0-8 0-16,3-9 1 15,-1-9-1-15,-2-4 0 16,-6-10-1-16,6-3 1 15,-6-5-2-15,-3-2 1 32,-9 2 0-32,-3 10 0 0,0 9-1 15,-9 2 1-15,6 11-1 16,-6 10 1-16,3 11-1 16,0 5 0-16,3 3-1 15,6 3 1-15,0 5 0 16,6-1 0-16,0 9 0 15,3-5 1-15,0-1 0 16,2-5 0-16,7-2 0 16,6-9 1-16,0-4-2 15,6-9 1-15,-7-10-3 16,-2-11 1-16,-3-2-2 16,0-12 0-16,-3-9-2 15,0-3 0-15,-3-6 0 16,-7 0 0-16,1 4 4 15,-6 4 0-15,-3 8 3 16,0 14 0-16,-3 7 1 16,0 9 1-16,-3 12 2 0,6 12 0 15,-3 7-2-15,-2 5 1 16,5 1-2-16,0-1 1 16,5 6 0-16,-2-6 0 15,6-2-1-15,0 0 0 16,-3-6-1-16,0-2 1 15,0-5 0-15,0-3 0 16,3-6-1-16,0-7 1 16,0-5-1-16,0-6 1 0,-3 2-1 15,9-9 0-15,-6-6-1 16,0-3 0-16,-1-3-1 16,1 1 1-16,0 2-1 15,-3 6 0-15,0 5 0 16,0 7 0-16,0 6-1 15,3 11 1-15,0 10-1 16,0 3 1-16,0 5-1 16,0 9 1-16,0-1 1 15,-3-8 0-15,3 0 0 16,5-5 0-16,-5-6 2 16,0-2 0-16,-3 0 0 15,3-8 0-15,3-8 0 16,0-8 0-16,0-7-1 15,-3-12 0-15,6-7-2 0,-3 2 1 16,0-2-1 0,-4 2 1-16,-5 6-1 0,3 5 1 15,-3 8-1-15,0 5 1 16,-3 8-1-16,0 10 1 16,0 6-1-16,3 8 0 15,6 5 0-15,0 8 0 16,0-2 0-16,9-6 1 15,3 0-2-15,6-5 1 16,-1-8-2-16,4-3 0 16,0-7-4-16,-3-12 1 15,-3-4-4-15,8-8 1 0</inkml:trace>
  <inkml:trace contextRef="#ctx0" brushRef="#br0" timeOffset="64936.8231">23597 12991 28 0,'-21'24'14'0,"-3"63"-18"16,18-68 25-16,6 15-21 16,0 8 0-16,6 6 0 15,6 5 0-15,3-3 0 0,0-7 0 16,0-1 1-16,0-10 1 15,0-6 0-15,0-10 1 16,-1-8 0-16,4-5 0 16,6-6-1-16,-3-5 1 15,9-3-2-15,-4-7 1 16,1 2-3-16,-3 3 1 16,-3 5-2-16,-6 5 1 15,6 11 0-15,-9 11 0 16,2 4 0-16,-5 12 0 15,-6-3 0-15,3-1 1 0,-6 4 0 16,-6-4 1-16,-3-1 0 16,-8-4 0-16,-7-5 0 15,-3-5 0-15,-6-8 0 16,6-5 1-16,-2-9-2 16,-1-2 0-16,6-5-1 15,0 0 1-15,6 0-2 16,9 2 1-16,3 3 0 15,4 3 0-15,2-3 0 16,5 5 0-16,1 6 0 16,0 2 0-16,9 3 1 15,0 3 0-15,3-1 0 16,3 1 0-16,3-3 0 16,2-8 0-16,4-5 1 15,-3-6 0-15,0 0-1 0,0-7 1 16,-4-9-1-16,-2-2 0 15,-9-8-2-15,3-13 1 16,-6 5-1-16,-3 0 1 16,0 5 0-16,-6 6 0 15,-3 5 1-15,0 8 1 16,-3 8 0-16,-3 7 1 16,0 12-1-16,0 7 1 15,0 8-2-15,-3 13 0 16,9 3-1-16,-3 0 1 0,6 0-1 15,6-2 0-15,3-9 1 16,3-5 0-16,9-2 1 16,3-8 0-16,6-1 0 15,-1-10 0-15,1-5 0 16,-6-11 1-16,9-5-2 16,-7-14 0-16,4-7-3 15,-9-8 1-15,3-3-1 16,0-3 1-16,-6-2-1 15,-10 13 1-15,7 5 1 16,-12 9 1-16,6 7 1 16,-3 5 1-16,0 6-1 15,-3 11 1-15,-3 7-1 16,9 11 1-16,-3 2-1 16,-3 6 0-16,6 2-1 15,0 4 1-15,6-4 0 0,3-5 0 16,5 3-5-16,4-3 1 15,3-10-6-15,-3-9 1 16</inkml:trace>
  <inkml:trace contextRef="#ctx0" brushRef="#br0" timeOffset="65268.296">24862 13150 37 0,'3'2'18'0,"6"-4"-16"31,-9-4 32-31,0 6-33 15,0 3 0-15,0-3 0 16,0 0 0-16,0-5-2 16,0 5 1-16,0 0 0 0,0 0 1 15,6-5-1-15,-3 2 1 16,-3-2-2-16,6-3 1 16,-6 8-4-16,0-8 0 15,3 8-8-15,3 2 1 16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59:26.386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18">
        <inkml:traceFormat>
          <inkml:channel name="X" type="integer" max="9600" units="cm"/>
          <inkml:channel name="Y" type="integer" max="7200" units="cm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T" name="resolution" value="1" units="1/dev"/>
        </inkml:channelProperties>
      </inkml:inkSource>
      <inkml:timestamp xml:id="ts1" timeString="2016-09-14T13:00:13.010"/>
    </inkml:context>
  </inkml:definitions>
  <inkml:trace contextRef="#ctx0" brushRef="#br0">11363 8914 4 0,'-9'-3'2'0,"33"16"-3"15,-12-10 2-15,3 5 0 16,12-3 0-16,8 9 0 16,7 4 1-16,6 8-2 15,11 9 0-15,4 2 1 16,5 11 1-16,7-1 1 0,11 3 0 15,6 1 0-15,9-9 0 16,16-2-1-16,19-1 1 16,10-4 0-16,15-3 0 15,12-9-2-15,11-1 1 16,10-7-1-16,2-1 0 16,10-9 0-16,2-8 1 15,3-10-2-15,-62 5 1 16,71-13-1-16,-11-16 1 0,-16-5-1 15,1-17 1-15,-22-4-1 16,-5-3 1-16,-12 2 0 16,-12-5 1-16,-6-5-1 15,-15-5 1-15,-9 2 0 16,-9 3 0-16,-15 3 0 16,-14-3 1-16,-13-3-1 15,-14-13 0-15,-16 8-1 16,-11 3 1-16,-15-6-1 15,-18 3 0-15,-17-13-1 16,-19-1 1-16,-18 6-2 16,-14 11 1-16,-12-8-1 15,-21-1 1-15,-3 1-1 16,-12 5 1-16,-12 0-1 16,3 16 1-16,-6-3 0 15,-12 6 0-15,3 4 0 16,-11 6 0-16,-10 9-2 15,-6 12 1-15,-14 16 0 0,-4 11 0 16,-5 13-1-16,-6 15 1 16,-1 4-1-16,13 10 1 15,-4 8 0-15,10 13 1 16,-3 11 0-16,8 10 1 16,12-2-1-16,-2 5 0 15,8 16-1-15,12 8 1 16,-3-8 0-16,13 5 0 15,8 5-1-15,15 11 1 0,17-13-1 16,16 0 1-16,18 0-1 16,11 0 1-16,27-1-1 15,22-12 0-15,11-3 1 16,17 5 0-16,31 1-1 16,23-4 1-16,31-12 0 15,44-12 0-15,38-12-6 16,42-9 0-16</inkml:trace>
  <inkml:trace contextRef="#ctx0" brushRef="#br0" timeOffset="5797.7443">4383 8758 7 0,'-12'-11'3'0,"18"16"0"16,-3-2 4-16,3 0-6 15,0 7 1-15,0-2 2 16,0 5 0-16,-3 6-5 15,0 5 1-15,-6 5 3 16,0 0 1-16,-3 5-1 16,0 6 0-16,0-3-1 15,3 8 0-15,3-3-1 16,0-2 1-16,6-5-1 16,0-4 0-16,0-4 0 15,3-3 0-15,-3-6 0 16,0 3 0-16,0-5 0 0,0-3 0 15,-3-5 0-15,0 0 0 16,3-3 0-16,3-5 0 16,6-5 0-16,8-5 1 15,7-4-1-15,6-12 0 16,6-6 0-16,5 3 0 16,7 0-1-16,-7 3 0 15,-2-1 0-15,3 1 0 0,2 4-2 16,1 7 1-16,2 4 0 15,4 6 0-15,8 5 0 16,-8 2 0-16,0 6 0 16,-1 0 0-16,4 0 1 15,-4 3 0-15,-5 5 0 16,2 7 0-16,-5-1 0 16,-6 4 0-16,-10-2 1 15,-5 0 1-15,-9-1-1 16,-3 4 0-16,-3-6 1 15,-3 3 0-15,-3-6 0 16,0-2 0-16,0 0-1 16,-3-3 0-16,3-5 0 15,0 0 0-15,-1-8 0 16,7 3 0-16,0-14 0 16,3 1 1-16,-3-9-2 15,0-5 1-15,3-2-1 16,0-6 0-16,3-5 0 0,2 5 0 15,1 3-1-15,9 0 1 16,0 3-1-16,0 2 1 16,-1 5-1-16,4 4 1 15,6 4-1-15,2 3 1 16,-5 3-1-16,3 5 0 16,3 2 0-16,2 6 1 15,1 3-1-15,2 5 1 16,1 2 0-16,3 1 0 0,2 5 0 15,-2-1 0-15,-6 1 0 16,-1-3 0-16,4-2 0 16,5-3 1-16,-2-6-1 15,-3-4 1-15,5-12 0 16,7-7 0-16,-10-11 0 16,-2-7 1-16,0-14-2 15,-4 0 1-15,1-16-3 16,-9-11 1-16,-7 4-3 15,-5 7 1-15,-3 5-6 16,-6 3 0-16,-3 16-1 16,-9 8 0-16</inkml:trace>
  <inkml:trace contextRef="#ctx0" brushRef="#br0" timeOffset="8547.5117">1210 8342 11 0,'-3'6'5'0,"3"-14"-5"15,0 8 5-15,0 2-4 16,3 4 0-16,-3 2 0 16,0 5 1-16,0 3-2 15,0 7 1-15,0-7 1 16,0 0 0-16,0 5 0 15,0 1 0-15,0 1-1 16,-3 4 1-16,0-3-1 0,3-1 1 16,0 1-1-16,0 5 0 15,0 3 0-15,0 3 0 16,3-6 0-16,3 2 0 16,0 6-1-16,3-2 1 15,-6-6-1-15,3 3 0 16,3 5 0-16,0 0 1 15,-3 0-2-15,3 5 1 16,9-2 0-16,-6 2 1 16,2-2-1-16,1 0 0 0,3-3 0 15,-3 0 0-15,3-6 0 16,0-7 0-16,6 0 0 16,2 0 1-16,7 0-1 15,0-1 1-15,-3-1 0 16,-1-4 0-16,4-2 0 15,0-3 0-15,6-5-1 16,8-3 1-16,1-2 0 16,8-3 0-16,7-5 0 15,-10-3 0 1,37-8-1 0,-16 0 0-16,4 11 0 15,-7-3 1-15,0 0-2 16,-11 0 1-16,-1-5 0 15,1 0 0-15,5-3 1 0,-5-3 0 16,8 1-1-16,4-4 0 16,-4-4 1-16,-5-3 1 15,5-3-2-15,-2 3 0 16,-7 5-1-16,-2 3 0 16,2 8 0-16,1 2 1 15,-6 1-2-15,-4 2 1 16,4 2 0-16,-1 4 0 31,28-1 0-31,-4 6 1 16,-5 5-1-16,-13 0 1 0,-2 8-1 15,-7-1 1-15,-2 4-1 16,-4 2 0-16,1 6 0 16,-6 4 1-16,0-2-1 15,-7-5 1-15,-2 3 0 16,3 2 1-16,-3 3 0 15,-1-1 0-15,-2-2-1 16,-6 6 1-16,-3 2 0 16,-3-3 0-16,-3 1-1 15,-1-6 1-15,-2-5 0 16,0-1 0-16,-3-4 0 16,0-6 1-16,0-2 0 15,-3-3 0-15,-3 0 1 16,3-3 0-16,-3-3 0 15,0-2 1-15,0 0-2 16,0 0 0-16,0-5-1 0,0-3 1 16,3 3-2-16,0-3 1 15,0-5-1-15,6-3 0 16,0 0 0-16,-3-5 0 16,0 2 0-16,3-2 0 15,3-3 0-15,0-2 0 16,2-1 0-16,4 4 0 15,3-1 0-15,3 0 0 16,0-2 0-16,0-1 0 16,-1 1-1-16,1 2 1 0,6 0-1 15,0 3 1-15,0 0-1 16,-1 2 1-16,4-5-1 16,-6 6 1-16,6-1-1 15,-1-2 1-15,4 5-1 16,3 0 1-16,2 6-1 15,-2 2 1-15,9 5-1 16,-1 3 1-16,1 0-1 16,-6 3 1-16,-1 5-1 15,4-3 1-15,0 6-1 16,2-1 1-16,1 4 0 16,-1-1 0-16,7 3 0 15,0-3 1-15,-4 3-1 16,-2 0 0-16,-1-3 0 15,4 3 0-15,0 0 0 16,2 2 0-16,4 3 0 0,-1-2 0 16,4-3 0-16,-4-3 0 15,4-3 0-15,5 1 1 16,1 0-1-16,5-3 1 16,10-3-1-16,-22 0 1 15,19-7-1-15,2-4 1 16,-3 1-1-16,7 0 1 15,-1 5-1-15,-8-8 1 16,-1-8-1-16,0-5 1 16,1-8-1-16,-4-14 1 15,1-4 0-15,-4-6 0 16,-2-24 0 0,-16 0 0-16,-11-2 0 15,-6 2 0-15,-10 8-1 16,-5 1 1-16,-6 7-1 15,-3 5 0-15,-3 3 0 16,-6 0 0-16,0-2-1 16,-3 7 1-16,0 6 0 15,0 5 0-15,3 8-1 16,-3 5 1-16,3 5-1 16,0 6 0-16,0 2 0 15,0 1 0-15,0 5-1 16,0 5 1-16,0 0-4 15,3 2 1-15,-3 11-7 16,-3 1 1-16</inkml:trace>
  <inkml:trace contextRef="#ctx0" brushRef="#br0" timeOffset="12085.1447">6303 7115 19 0,'-6'0'9'0,"6"0"-4"0,0 0 10 0,0 2-13 16,-3 1 0-16,-3 0 3 15,3-1 0-15,-3 1-6 16,-3 0 0-16,0-1 4 15,1 1 1-15,2-3-2 16,3 0 1-16,0 0-2 16,3 0 0-16,6-8-1 15,5 0 1-15,4 0-1 16,6 0 0-16,3-8-1 16,3 6 0-16,6-1 0 15,-7 8 0 1,1 3-1-16,-3 3 1 0,-3 0-1 15,-3 2 1-15,-4 3-1 16,-2 5 1-16,-6 3 1 16,-3 3 0-16,-6-1 1 15,-6 1 0-15,-2 7 1 16,-4-2 1-16,-3 2-1 16,-3 3 0-16,3-2-1 15,0-6 1-15,3-2-1 16,3-1 1-16,1-7-1 15,2-1 0-15,3-4 0 16,0-1 0-16,3-5 0 16,-3 0 0-16,6-5-1 15,9-3 1-15,3-6-2 16,2 4 1-16,7-3-1 16,0-3 1-16,3 0-1 0,0 5 0 15,6 1 0-15,2 7 0 16,4 3 0-16,-3 5 1 15,-1 3-1-15,-5 11 0 16,-3-1 1-16,-6 6 0 16,-3 0 0-16,-6 5 0 15,0 0 0-15,-6-8 0 16,-9 0 1-16,-9 1 0 16,-12 1 0-16,-3-4 0 15,-5-3 0-15,-7-3 1 0,-3-5-1 16,1-5 1-16,2-3-1 15,6-3 1-15,3 0-1 16,7-5 0-16,2 6-2 16,9-4 1-16,3 4-5 15,9 2 0-15,3 0-5 16,6 0 1-16,9 0-2 16,12 0 0-16</inkml:trace>
  <inkml:trace contextRef="#ctx0" brushRef="#br0" timeOffset="13142.5984">7440 6826 22 0,'-12'-13'11'0,"-18"5"-11"0,19 8 19 0,-10 0-17 0,-3 8 0 16,0 3 2-16,-3 4 0 16,-5 7-5-16,2-1 0 15,-9 0 3-15,9 0 0 16,4-2-1-16,5-3 1 15,3-6-2-15,6 1 0 16,3-3 0-16,6 0 0 16,9 0 0-16,9-1 0 15,9-4 0-15,3 0 1 16,5-1-1-16,10 1 0 16,3 0 0-16,-1 7 0 15,-5 1-2-15,3-1 1 0,-4 4 0 16,-5 2 0-16,-6 2 0 15,-6 3 1-15,-6 0 0 16,-10 6 1-16,-7-1 0 16,-4 1 0-16,-6-1 0 15,-3 6 1-15,-3-11 0 16,-6-2 0-16,0-3-1 16,0-6 1-16,1-5 0 15,2-10 0-15,3-13-1 16,3-4 0-16,9-4-1 15,6-11 1-15,9 3-2 16,9-3 1-16,3-6-1 16,0 3 0-16,-1 1 0 15,1-1 1-15,-3 6-1 16,0 5 0-16,-3 7 0 0,-3 4 0 16,-3 5-1-16,0 5 0 15,-3 8-1-15,0 5 1 16,-3 8 0-16,2 8 0 15,4 3 2-15,0 5 0 16,0 3 1-16,3 0 0 16,3 0 0-16,0-1 1 15,-3-7-1-15,6 0 1 16,-6-5-1-16,-3-1 0 16,-1-5 1-16,-2-7 1 15,-3-4 0-15,-3-2 0 16,-3-8-1-16,-3-5 1 0,-2-5-1 15,-4-1 0-15,0-13-1 16,-9 0 0-16,3-2-1 16,-3-3 1-16,3 0-2 15,0 3 1-15,1 5 0 16,-1-1 0-16,3 9 0 16,0 0 0-16,6 5-1 15,0 0 1-15,3 6-1 16,3-1 0-16,3 3-1 15,3 3 1-15,6 0-1 16,0 2 0-16,6-2 0 16,12-1 1-16,5 1 0 15,1-5 1-15,3-4 0 16,6 1 0-16,-4-3 0 16,1-2 0-16,0 2-3 15,-7 5 0-15,-5 3-3 0,-3 0 0 16,-6 6-4-16,-9-4 0 15</inkml:trace>
  <inkml:trace contextRef="#ctx0" brushRef="#br0" timeOffset="13398.3325">7544 7088 19 0,'-6'3'9'0,"21"-6"-2"31,-6-5 13-31,6 0-19 16,6-2 1-16,6-4 1 0,0-4 0 15,2 2-5-15,1-2 1 16,0 4 1-16,-3 4 0 15,-4 2-8-15,-2 5 1 16</inkml:trace>
  <inkml:trace contextRef="#ctx0" brushRef="#br0" timeOffset="14859.9504">7482 7779 16 0,'0'-3'8'0,"6"8"-3"16,-6 3 7-16,0 3-10 15,0 5 1-15,0 0-1 0,0 0 1 16,0-1-4-16,0-4 0 16,0-3 4-16,0 0 0 15,0-8 0-15,0 0 0 16,0-5 0-16,-3-3 0 16,0-3 0-16,0-5 0 15,-3-2-2-15,0-1 0 16,-3 1-1-16,0-1 1 15,0 6-2-15,-3 2 1 16,0 9-2-16,-3 7 0 16,4 13-1-16,-4 4 1 0,3 4-1 15,3 6 0-15,3 2 1 16,3-7 0-16,3 2 1 16,6 0 1-16,3-3 0 15,6 3 1-15,3-5 0 16,2-3 1-16,1-5 0 15,3-8 1-15,6-2 0 16,0-9 0-16,-4-8 0 16,1-2 0-16,-3-8-1 15,-3-8 1-15,-3-3-2 16,-6 0 0-16,-4 1-1 16,-2 1 1-16,0 12-2 15,0 2 1-15,-6 5-2 16,0 11 1-16,0 6-1 15,0 4 0-15,0 4 0 16,3-1 0-16,0 3 0 0,3 0 1 16,3-3 1-16,3-5 0 15,3 0 0-15,6-8 1 16,3-6 1-16,-1-4 0 16,-2-6 0-16,-3-5 0 15,-3 0-1-15,-6-11 1 16,-6 3-1-16,-9 2 0 15,-6 1-2-15,-6-1 1 32,-12 11-2-32,1 6 1 0,2 7-1 15,0 3 0-15,3 8-1 16,0 8 0-16,7 3 1 16,2 2 0-16,3-5 0 15,3-1 1-15,6-4 0 16,3-3 0-16,6-3 2 15,12-10 0-15,-3-8 0 16,5-8 0-16,7-6 0 16,3-5 1-16,3 3-1 15,-1 3 1-15,-2 5-4 16,-3 5 1-16,-3 11-1 16,-6 5 0-16,-3 7 0 15,-1 7 1-15,-2 7 0 16,-3 3 0-16,-3-3 2 15,0-3 1-15,-3 1 0 16,0-9 1-16,0-2 0 0,-3-8 0 16,3-5 0-16,0-8 1 15,0-6-2-15,3-2 1 16,0-3-2-16,0-2 1 16,3 2-2-16,3 3 0 15,0 0-1-15,0 5 1 16,-4 8-3-16,7 3 1 15,-3 5 0-15,0 2 0 16,0 6 0-16,0 3 0 16,0-1 1-16,0 1 1 15,3-6-2-15,6-5 1 0,2-8-2 16,4-5 0-16,3 3-3 16,-3-9 1-16,-3-7-5 15,-4-11 1-15</inkml:trace>
  <inkml:trace contextRef="#ctx0" brushRef="#br0" timeOffset="15594.2845">8271 6919 17 0,'-12'24'8'0,"0"26"-7"16,9-26 13-16,3-8-14 15,3 7 0-15,3 9 0 16,3 5 0-16,6 8 0 15,5 3 0-15,1 2 0 16,0-5 1-16,-3 0-1 16,0 0 1-16,-3-13-1 0,-3-3 1 15,-3-3-1-15,-4-2 0 16,-2-8-3-16,-3-5 1 16,-5-3-3-16,-4-6 1 15,-6-4-2-15,-6 4 1 16,0-2 0-1,-12-21 5 1,36 32 1-16,-27-19 1 16,7 0 2-16,11-5 1 15,9-6 0-15,11-5 0 0,10-5-2 16,9-11 0-16,6 3-2 16,2 0 1-16,1 0-1 15,-9 0 0-15,-6 8-1 16,-7 5 1-16,-5 8-1 15,-3 6 0-15,-12 10 0 16,-9 5 1-16,-6 6-1 16,-8 10 1-16,2-3-1 15,3 6 1-15,3 3 0 16,0-6 0-16,6-3 0 16,3 1 0-16,6-3-1 15,9-6 1-15,9-4 0 16,0-1 0-16,6-2 1 15,0-11 0-15,-4-6 0 16,1-4 0-16,0-3 0 16,-3 0 1-16,0-1-1 0,-3-1 0 15,-3 1-1-15,-1 7 0 16,-5 1-1-16,0 4 1 16,0 2-3-16,0 3 0 15,0 5-1-15,0 5 0 16,3 3 0-16,6 2 0 15,3-4 1-15,6-1 0 16,2 0 3-16,7-2 0 16,0-6 0-16,3-2 0 15,-4-6-2-15,-2-5 1 16,-6-5-4-16,-3 3 0 0,-6-9-5 16,0-2 1-16</inkml:trace>
  <inkml:trace contextRef="#ctx0" brushRef="#br0" timeOffset="15813.0413">8842 7072 21 0,'-9'32'10'0,"-12"45"-9"16,15-53 17-16,-3 7-18 15,-2 12 1-15,2-6 0 16,0-3 0-16,3-13-2 15,3 0 1-15,3-7-2 16,9-12 1-16,6-12-4 16,2-11 0-16,4-11-2 15,3-8 1-15</inkml:trace>
  <inkml:trace contextRef="#ctx0" brushRef="#br0" timeOffset="16213.4534">9021 6435 12 0,'-6'2'6'0,"12"51"0"15,-6-29 9-15,0 0-14 16,6 16 1-16,0 7 0 0,3 14 1 16,-1 10-4-16,4-4 0 15,0-9 3-15,3-11 0 16,0-2-1-16,0-2 0 15,-3-12-1-15,0-4 1 16,-3-9-2-16,-3-4 1 16,-6-6-4-16,-3-6 0 15,-6-7-2-15,-3 0 1 16,-6 5-1-16,-3-8 0 16,-3 0 2-16,1 0 1 15,-1-3 6-15,3 1 0 0,6 2 2 16,3-5 1-16,6-1 1 15,6 1 0-15,6-5-1 16,12-6 1-16,3-5-4 16,9-11 0-16,8 6-3 15,4-1 1-15,3 3-5 16,-7 6 1-16,-5 2-5 16,0 8 0-16</inkml:trace>
  <inkml:trace contextRef="#ctx0" brushRef="#br0" timeOffset="16849.7806">7913 8141 24 0,'0'3'12'0,"12"-19"-10"0,0 3 18 15,21-3-18-15,18-24 1 16,29-26 0-16,30-16 1 15,24-5-5-15,30-14 0 16,-9-5 3-16,-10 14 1 16,-17 10-2-16,-29 18 0 15,-25 17-3-15,-20 12 1 16,-16 17-1-16,-23 15 0 16,-27 22-1-16,-17 15 1 15,-31 16 0-15,-23 6 0 0,-16 13 1 16,-26 18 1-16,6-2 0 15,3-6 0-15,18-10 0 16,12-11 0-16,17-13 0 16,19-11 1-16,20-13-1 15,21-10 1-15,27-22-1 16,29-18 0-16,34-26 0 16,32-6 1-16,12-3-1 15,-12 14 1-15,-18 5-1 16,-17 11 0-16,-22 13 0 15,-17 5 0-15,-18 8 1 16,-18 16 1-16,-30 10-2 16,-24 14 1-16,-23 16 1 15,-21 18 0-15,-15 0-1 16,-7 11 1-16,1 26-11 16,-9-3 0-16</inkml:trace>
  <inkml:trace contextRef="#ctx0" brushRef="#br0" timeOffset="22130.475">1556 9477 5 0,'101'40'2'0,"33"0"-1"16,-93-35 3-16,28-2-3 15,2-9 0-15,19-7 2 16,17-8 0-16,-3-8-4 16,9-16 1-16,-6-21 3 15,9-6 0-15,-9-7-1 16,-8-6 1-16,-13-18-1 16,-9-8 0-16,-17 13 0 0,-18-10 0 15,-19-9-1-15,-17 3 1 16,-15 9-2-16,-14 4 1 15,-19-13-1-15,-9-2 0 16,-14 2 0-16,-4 19 1 16,-8 0-2-16,-12-1 1 15,-1 6 0-15,-8 11 0 16,3 16-1-16,-12 15 1 16,3 13-2-16,-13 17 1 0,4 26-1 15,-3 24 1-15,3 13-1 16,-3 13 0-16,9 26 0 15,3 22 0-15,5 5 0 16,13 16 0-16,15 22 1 16,17-20 0-16,15 11-1 15,19 1 1-15,14-12 0 16,29-7 1-16,19 13-2 16,27-5 0-16,32-6 0 15,24-26 1-15</inkml:trace>
  <inkml:trace contextRef="#ctx0" brushRef="#br0" timeOffset="37042.4518">7202 7617 19 0,'-15'-10'9'0,"-12"34"-11"16,15-11 10-16,-8 8-8 16,-4 16 0-16,-3 8 1 15,0 11 0-15,0-4 0 16,4 12 0-16,5 5 1 16,6 13 0-16,9-3 0 15,12-5 1-15,18-8-1 0,20-10 0 16,16-16-1-16,23-14 0 15,24-7-4-15,0-19 0 16,6-22-4-16,9-25 1 16</inkml:trace>
  <inkml:trace contextRef="#ctx0" brushRef="#br0" timeOffset="37369.2549">9405 6585 19 0,'6'-5'9'0,"12"5"-13"16,-1 3 14-16,7-1-10 16,9 6 1-16,12-2-1 15,8 10 1-15,10 13-1 16,11 16 0-16,-8 16 0 15,-10 18 1-15</inkml:trace>
  <inkml:trace contextRef="#ctx0" brushRef="#br0">8217 6567 16 0,'-3'-8'8'0,"3"3"-12"16,3 2 8-16,3-2-3 15,0-3 1-15,3-8 0 16,6-10 0-16,3-4-3 0,2-4 1 15,4 2 1-15,6-7 0 16,15-4-1-16,8-7 1 16,13-6-2-16,11-12 1 15,15-6-2-15,10-8 1 16,14 5 0-16,6-5 1 16,12-6-1-16,9-4 0 15,8 15 1-15,-2 3 0 16,9 3-1-16,6 20 1 0,-4 6-1 15,10 6 1-15,0 10-1 16,2-1 1-16,-2 17-1 16,-9 13 0-16,-3-2 0 15,-13 12 0-15,-5 14 0 16,-12 0 1-16,-15 13-1 16,-8 16 1-16,-13 2-1 15,-12 4 1-15,-14-1 0 16,-7 0 1-16,-8 8-1 15,-7 0 1-15,-5 3-1 16,-6-5 1-16,-9-6 0 16,-3-8 0-16,-7 0-1 15,-5-5 0-15,-3-5 1 16,-6 0 0-16,-3-3 0 16,0-6 0-16,-3 1 1 15,0-3 0-15,-2-5 0 16,2-11 0-16,0-2 1 15,0-3 0-15,-3-8-1 0,-3-8 1 16,-3-5-1-16,-3-9 1 16,-3-7-2-16,-3 0 1 15,1 0-2-15,-1 0 1 16,6 3 0-16,0 2 0 16</inkml:trace>
  <inkml:trace contextRef="#ctx0" brushRef="#br0" timeOffset="40375.9563">11581 7101 11 0,'-15'-2'5'0,"12"-6"1"0,3 3 6 0,0-9-12 0,3-4 1 16,3-6-1-16,6-10 0 15,5-1 0-15,7-7 0 16,9 2-1-16,9-2 0 16,-4-1 0-16,4 6 1 15,3 3 0-15,2 8 1 16,-8 10-1-16,-3 5 1 15,-10 16 0-15,-5 14 1 16,-9 13-1-16,-6 15 0 16,-9-2 0-16,-9 6 1 0,-9-4-1 15,-2-4 1-15,2-4-1 16,-3 1 0-16,0-11 0 16,6-3 0-16,-3-7-1 15,13-3 1-15,-1-8-1 16,9-6 0-16,6-4-1 15,2-6 1-15,10 3-1 16,3-3 1-16,9-3-1 16,6 3 0-16,2 0 0 15,7 6 1-15,0 4 0 16,2-2 0-16,-2 5 0 16,-9 6 0-16,-4 5 0 15,-2 5 0-15,-3 0 0 16,-9 6 1-16,-6 2-1 15,-6-3 1-15,-6 6 0 16,-9-3 0-16,-12 3 0 0,-15-6 1 16,-2 1-1-16,-4-3 0 15,-3-3-1-15,4-8 1 16,2-2-3-16,6-6 0 16,6-5-4-16,6-3 0 15,10-7-1-15,8-6 0 16</inkml:trace>
  <inkml:trace contextRef="#ctx0" brushRef="#br0" timeOffset="41269.6453">13149 6326 9 0,'-3'-26'4'0,"-15"18"-1"31,3 8 5-31,1 0-5 16,-10 5 1-16,-9 11 2 0,-6 10 0 15,-2 6-8-15,-4-3 0 16,3 11 5-16,4-3 0 15,5-3-2-15,6-10 1 16,12-5-2-16,9-3 0 16,12-6 0-16,6 1 1 15,12-9-1-15,18-2 0 16,8 3-1-16,10 0 1 16,2 2 0-16,-5-2 0 15,-1 5 0-15,-5 7 0 16,-6 7 0-16,-7 1 0 0,-8 1 0 15,-12 3 1-15,-9 7 0 16,-9-5 0-16,-9 3 0 16,-6-6 1-16,-12 1-1 15,-5-6 0-15,-4-8-1 16,3-7 0-16,3-12-2 16,4-15 1-16,11-8-1 15,9-11 0-15,15-2-1 16,11-14 0-16,16-4 1 15,-3 1 1-15,3-4 0 16,2 13 0-16,1 7 1 16,-6 9 0-16,-3 7 0 15,-7 12 1-15,-2 7 0 16,-6 13 0-16,-3 16 0 16,-3 8 1-16,-3 8-1 0,0-2 0 15,3 7 0-15,3-2 0 16,3-1-1-16,2-7 1 15,4-3-1-15,3-2 1 16,-3-6 0-16,-3-8 0 16,-3-2 0-16,-3-6 1 15,-4-5 0-15,-5-8 0 16,-6-5 0-16,-5-11 0 16,-13 0-2-16,-3-8 0 15,-3 1 0-15,-6-6 0 16,1-6-1-16,2 1 0 15,3 2 0-15,3 6 0 0,6 2 1 16,3 3 0-16,4 2 0 16,2 4 0-16,6 1-1 15,9 1 1-15,6-2-1 16,8 4 1-16,10 6-1 16,12 2 1-16,11-2 0 15,7-6 0-15,-1-2 0 16,1 0 0-16,-6 3-3 15,-7 2 0-15,-5 0-4 16,-6 3 0-16</inkml:trace>
  <inkml:trace contextRef="#ctx0" brushRef="#br0" timeOffset="41530.7693">13369 6493 19 0,'18'5'9'0,"21"-13"-4"0,-24 3 14 0,9 5-15 0,11-5 0 16,13 2 1-16,-3-5 0 15,-4 0-8-15,1-2 1 16,0-1 0-16,-1 0 0 15,-2 9-7-15,-12-6 1 16</inkml:trace>
  <inkml:trace contextRef="#ctx1" brushRef="#br0">12602 13250 0,'0'0'16,"0"0"-1,0 0 1,0 0-1</inkml:trace>
  <inkml:trace contextRef="#ctx0" brushRef="#br0" timeOffset="47494.1889">11851 8842 9 0,'-6'-5'4'0,"-5"2"-1"16,11 3 4-16,0 3-4 15,0-3 0-15,-3-3 0 0,3 6 0 16,-3 0-5-16,0-1 1 16,0 1 3-16,0 0 0 15,3-1-2-15,3 1 1 16,0 0-1-16,3-1 1 15,0 1-1-15,2-3 1 16,4 3-1-16,0-1 1 16,0-2-1-16,3-2 1 15,0 4-1-15,0-4 1 16,0 2-1-16,-3-3 0 16,-3 0 1-16,-3 3 0 0,-1 0-1 15,-5 3 1-15,-5 0 0 16,-4-1 0-16,-3 1 0 31,0-1 0-31,0 4-1 16,0-4 0-16,3-2 0 15,0 3 0-15,3-6-2 16,0 1 0-16,0-4-4 0,6 4 1 16,0 2-1-1,6-5 0-15</inkml:trace>
  <inkml:trace contextRef="#ctx0" brushRef="#br0" timeOffset="48053.4743">12402 8858 11 0,'-6'6'5'0,"-3"1"1"16,9-4 8-16,-3-3-13 16,0 0 1-16,0 3 0 0,-3-3 1 15,0 2-4-15,0-2 1 16,0 6 2-16,1-4 0 16,-1-2-1-16,3 6 0 15,0-9 0-15,3 6 0 16,0-3 0-16,0 0 0 15,0 0-1-15,6 0 0 16,2-6-1-16,4 1 1 16,3 2-1-16,3 1 0 15,0-4 0-15,0 4 0 16,-3 2 1-16,-3 0 0 0,-3-3 0 16,0 3 0-16,-9 0 0 15,0 0 0-15,-6 3 0 16,-6-1 1-16,-3 1-1 15,0 0 0-15,-3-1-1 16,3 1 1-16,-3 0-4 16,6-1 1-16,0-2-3 15,7 3 0-15</inkml:trace>
  <inkml:trace contextRef="#ctx0" brushRef="#br0" timeOffset="48654.9406">12899 8890 9 0,'-9'0'4'0,"-9"5"-1"0,12-5 3 0,0-2-5 0,1 2 0 15,-1 0 2-15,0 0 0 16,0-3-4-16,0 3 1 16,3 3 2-16,0-1 1 15,0-2-2-15,0 0 1 16,3 0-2-16,0 0 1 16,6-2-1-16,3-1 0 15,0 0-1-15,3 1 1 16,2 2-1-16,1 0 1 15,3 0 0-15,-3 0 0 16,0 0 0-16,-3 0 0 0,0 0 0 16,-3 0 1-16,-3 0 0 15,-3 0 1-15,-3 0-2 16,-6 0 1-16,-3 2 0 16,-6 1 1-16,-3-3-1 15,-3 3 0-15,3-1-1 16,0-4 1-16,4 4-4 15,-1-2 1-15,3 3-4 16,-3 0 0-16</inkml:trace>
  <inkml:trace contextRef="#ctx0" brushRef="#br0" timeOffset="55709.6903">18156 7964 9 0,'6'-21'4'0,"3"-11"4"16,-6 21 4-16,-3-2-10 0,0-3 0 16,0-5 1-16,-3 0 0 15,-3-3-4-15,3 6 0 16,-12-3 3-16,-6-1 0 15,-6 6-1-15,-6 3 0 16,-2 3-1-16,-13 4 1 16,-5 4-1-16,-4 2 1 15,-5 0-1-15,-1 8 1 16,6 5-1-16,7 0 1 16,8 6-1-16,6-1 0 15,7 1 0-15,5-3 0 0,3-1 0 16,9 1 0-16,6 0-1 15,6 0 1-15,9 0-1 16,9 2 1-16,12 4-1 16,8 1 1-16,4-4-1 15,12 5 1-15,-1 5 0 16,1 0 0-16,2 0-1 16,-2 5 1-16,-3 4 0 15,-4-1 0-15,-8 5 0 16,-9-10 0-16,-1 7-1 15,-2-2 1-15,-6-2 0 16,-6-6 0-16,-6-3 0 16,-3-2 0-16,-9 0 0 15,-9 0 0-15,-6 2 0 16,-12-2 0-16,-5-3 0 0,2 0 1 16,-6-7-1-1,-3-4 1-15,-2-5 0 0,8-5 0 16,3-5 0-16,4-3 0 15,-1-5 0-15,6-3 1 16,3 0-1-16,6 0 0 16,3-5-1-16,6-5 1 15,3-1-2-15,6-4 1 16,6-6-1-16,9-8 1 16,12 2-1-16,6-2 1 15,-1-2-1-15,7 7 1 0,0 0-1 16,-1 1 1-16,1-6 0 15,-6 8 0-15,-6-1 0 16,-4 4 0-16,-8 5-1 16,-6 3 1-16,-6 2-1 15,-6 5 0-15,-3 6-4 16,-6 2 0-16,-6 11-2 16,0 6 1-16</inkml:trace>
  <inkml:trace contextRef="#ctx0" brushRef="#br0" timeOffset="56787.9164">18558 8520 16 0,'0'-11'8'0,"-3"0"-8"0,3 9 13 0,-3-1-12 16,0 3 0-16,-3 0 0 15,0 3 0-15,-3 2-2 16,0 6 1-16,-3 5 1 16,0-1 0-16,0 4 0 15,3-3 0-15,3 0 0 16,3-3 0-16,3 5 0 15,6-4 1-15,3-4-1 16,3-4 1-16,3-6 0 16,3-3 0-16,0 0 0 15,0-2 0-15,-1-6-1 16,-2-2 1-16,-3-3-1 16,3-2 1-16,-6-1-1 0,-3 3 1 15,-3 6-2-15,-3-1 0 16,-3 3-1-16,-3 3 1 15,-3-3-1-15,-9 3 0 16,0 2-1-16,-2 6 1 16,-1 2-1-16,3 6 1 15,0-1 0-15,3 1 1 16,3-1-1-16,3 1 1 16,3-1 0-16,6-2 0 15,6 0-1-15,6-2 1 16,6-1-1-16,3-2 1 0,3-3-3 15,-3 0 0-15,-1 0-4 16,-5-3 1-16,-3 3-1 16,-3-3 0-16</inkml:trace>
  <inkml:trace contextRef="#ctx0" brushRef="#br0" timeOffset="57700.2549">19251 7684 12 0,'6'-6'6'0,"3"6"-3"15,-9 0 11-15,0 3-13 16,-3 0 0-16,-6 2 0 0,-6 5 1 16,-3 9-3-16,-2 2 1 15,-4 11 1-15,0 0 0 16,3-1 0-16,-3 6 0 31,-5 8 0-31,5 0 1 16,0-2-1-16,6-6 1 15,3 2-1-15,3 6 0 16,3 0 0-16,3-2 0 16,3-1-1-16,3 6 1 15,3-9-1-15,3-7 1 0,3 2-1 16,3-2 0-16,3 0 0 15,3-3 1-15,3 0-1 16,0-8 1-16,8-2-1 16,4-6 0-16,0 0 1 15,0-5 1-15,-1-5 0 16,7-3 0-16,0-5-1 16,-4-6 1-16,1 0-1 15,-3-4 1-15,-3 1-2 16,-1-2 0-16,-5 1 0 15,-3-12 0-15,-9 1-1 16,-3 2 1-16,-3-3 0 16,-9 1 0-16,-6 2-1 15,-6 0 0-15,-9 6-1 16,-6 5 1-16,-2 2-1 16,2 6 1-16,0 5 0 0,-3 2 0 15,-2 4 0-15,-1 2 0 16,3 2 0-16,4 1 1 15,2 2-1-15,3 5 1 16,3 4-2-16,0 4 1 16,3-7-4-16,1 2 1 15,2 3-3-15,3 2 1 16</inkml:trace>
  <inkml:trace contextRef="#ctx0" brushRef="#br0" timeOffset="60959.9385">19867 8009 18 0,'0'-21'9'0,"24"-6"-12"0,-12 17 15 16,3-6-12-16,6-5 1 16,0-6 1-16,-1-5 1 0,1 1-3 15,0-1 1-15,-3-2 1 16,-3 2 1-16,-6 3 0 16,-3 2 0-16,-6 6-1 15,-3 3 0-15,-6 4-1 16,-3 4 0-16,-9 2-1 15,-9-3 1-15,-5 9-2 16,-4 7 1-16,0 11 0 16,-2 5 0-1,-4 11-1-15,6 7 1 0,0 6-1 16,10 0 1-16,2-2-1 16,6-1 1-16,6-10 0 15,6-3 1-15,6 0-1 16,6-3 0-16,9-2 1 15,6-5 1-15,3-6 0 16,-3-5 0-16,3-5 0 16,2-6 0-16,1-5 0 15,0 5 0-15,3-5-2 16,-3-5 1-16,-4-5 0 16,-2 2 0-16,-3 0-1 15,0 0 0-15,-3 3 0 16,-3 2 0-16,0 3 0 15,-3 0 0-15,0 3-1 16,-3 0 1-16,-3 5-2 16,0 0 0-16,3 2 0 15,0 4 0-15,-3 7 1 0,0 8 0 16,-3 0 1-16,-3 14 0 16,0 4 1-16,0 9 1 15,0 5 0-15,0-3 0 16,3-2-1-16,0-1 0 15,3-4-1-15,0-6 1 16,0-8 0-16,0-11 0 16,0-2-1-16,-3-2 1 15,3-4-2-15,-3-2 1 16,3 0-4-16,0-5 0 0,0 2-6 16,3-2 1-16</inkml:trace>
  <inkml:trace contextRef="#ctx0" brushRef="#br0" timeOffset="61366.477">20391 8022 10 0,'3'-8'5'0,"6"8"5"16,-9 0-1-16,3 3-7 0,3 2 1 16,0-5 0-16,-3 0 1 15,6 16-5-15,0 8 1 16,3 5 2-16,0 13 1 15,3 9-2-15,2 1 1 16,7-1-1-16,0-6 1 16,0-8-1-16,0-3 0 15,-4-5 0-15,-5-5 0 16,0-5-1-16,-3-4 0 0,0-4-3 16,-3-3 1-16,0-5-4 15,-3-6 0-15,3 0-2 16,3-5 0-16</inkml:trace>
  <inkml:trace contextRef="#ctx0" brushRef="#br0" timeOffset="61723.964">20713 7893 4 0,'-9'7'2'0,"-6"15"2"16,12-12 0-16,-6 9-3 16,-6-1 1-16,-6 11 1 15,-6 11 1-15,1 13-4 16,-4 8 1-16,-6 5 2 0,-3-5 1 15,1-6-2-15,2-2 1 16,3-2-1-16,4-9 1 16,5-2-2-16,3-11 1 15,3 0-2-15,3-5 1 16,6-6-4-16,0 1 1 16,3-6-4-16,9-10 0 15</inkml:trace>
  <inkml:trace contextRef="#ctx0" brushRef="#br0" timeOffset="62099.9889">21135 7684 9 0,'-3'0'4'0,"6"10"1"15,-3-5 3-15,0 11-5 16,0 16 1-16,-3 10 1 0,-3 9 0 16,-8 7-6-16,-4 5 0 15,-6 17 4-15,3-4 1 16,3-4-2-16,3-6 0 15,0-10-1-15,3-9 1 16,1-4-1-16,-1-9 0 16,0-5 1-16,0-5 1 15,3-6-3-15,0-2 1 16,0-10-5-16,0-9 1 16,6-2-5-16,3-11 1 15</inkml:trace>
  <inkml:trace contextRef="#ctx0" brushRef="#br0" timeOffset="62648.9747">21335 7787 12 0,'-6'-8'6'0,"-6"2"-5"15,9 6 5-15,-3 6-6 16,-3 4 1-16,0 1 1 16,0 10 0-16,0 3-2 15,0 5 0-15,0 0 2 0,0 6 0 16,1 4-1-16,-1 4 1 16,0-1-1-16,0 0 1 15,3 8-1-15,-3-2 1 16,6 0-1-16,0 2 1 15,0-8-1-15,3-7 1 16,3-4-1-16,3 1 0 16,0-3-1-16,3-5 1 15,6 0 0-15,2-8 0 16,7-6 1-16,3-4 1 0,3-9-1 16,-3-5 0-16,8-2 0 15,7-9 1-15,3-13-2 16,-4-5 1-16,-2-10-1 15,0-9 0-15,-7-5 0 16,-5 6 1-16,-3-1-1 16,-9-5 0-16,-6 3-1 15,-9-3 1-15,-9 14-1 16,-6-1 0-16,-6 8-1 16,-6 8 0-16,-11 3 0 15,-1 6 0-15,0 1-2 16,-5 9 0-16,-4 5-5 15,-2 8 0-15,2 11-1 16,0-1 0-16</inkml:trace>
  <inkml:trace contextRef="#ctx0" brushRef="#br0" timeOffset="65164.1207">13774 8789 9 0,'-3'-2'4'0,"3"2"0"16,0 0 4-16,0 2-5 15,0-2 0-15,0 3 0 16,0 0 1-16,-3 2-5 16,0 6 0-16,0 2 3 15,-3 5 0-15,0 4-1 16,-2-1 1-16,-7 0-1 0,-6 3 1 15,-3 0-1-15,-6-1 1 16,0 1-1-16,-2 0 1 16,-1-8-1-16,-3-6 0 15,4-4 1-15,5-6 0 16,0-8-1-16,6-8 0 16,3 3-1-16,6-11 1 0,3 0-2 15,3-2 1-15,3-1-1 16,1 1 0-16,-1 2 1 15,0 3 0-15,3 2-1 16,0 1 1-16,-3 7-1 16,3 0 1-16,0 4-1 15,0-1 0-15,0 2 0 16,0-2 0-16,0 8 0 16,0 0 0-16,0 3 0 15,0 2 1-15,-3 1-1 16,0 2 1-16,0-1 0 15,0 4 0-15,0-3 0 16,0 0 0-16,0 2-1 16,0 4 1-16,0 2 0 15,0-1 0-15,0 1-1 16,0-2 1-16,-3 1 0 0,3-1 0 16,-6 10 0-16,0-1 1 15,0 1 0-15,-6 0 0 16,0-6-1-16,-2 1 1 15,-7-6 0-15,-6-2 0 16,-3-3-1-16,-5-3 1 16,-1-5-1-16,0-3 0 15,3-5 0-15,7-5 0 16,5-3 0-16,3 0 0 16,3 1 0-16,6-1 1 15,3-3-1-15,3 3 0 0,3-2-1 16,3-1 1-16,3 1-1 15,3-1 1-15,0 1 0 16,3 2 0-16,0 0-1 16,0 3 1-16,0 2 0 15,-3 1 1-15,0 2-1 16,-3 0 1-16,0 2-1 16,-3 6 1-16,0 0-1 15,0 0 0-15,0 0-1 16,0 6 1-16,0-1-1 15,0 3 1-15,0-3-1 16,0 8 1-16,0-2-1 16,3 0 1-16,0 2-1 15,0 3 1-15,-3 0 0 16,0-3 0-16,-3 0 0 16,-3 3 0-16,-3 2 1 0,0 1 0 15,-6 2 0-15,0 0 0 16,-3-2 0-16,0-3 0 15,4-6-1-15,-4 1 1 16,0-3 0-16,-3-3 0 16,-3-5-1-16,0-3 1 15,1-5-1-15,-4-2 1 16,6-3-1-16,3-3 1 16,0 0-1-16,3 3 0 15,0 2 0-15,1-2 0 16,2 0 0-16,3-3 0 0,0 0-1 15,3-3 1-15,0 1-1 16,3 2 1-16,0 0-1 16,0 0 1-16,3 0 0 15,0-2 0-15,0 5 0 16,0-1 0-16,0 1 0 16,0 3 1-16,0-1-1 15,-3 3 1-15,3 3-1 16,-3-3 0-16,3 8 0 15,-3-3 0-15,3 1-1 16,0-1 1-16,0 6-1 16,0-1 0-16,0 1 0 15,0 2 0-15,0 0 0 16,0 3 0-16,0 6 0 16,0-1 0-16,-3 3 1 0,0 2 0 15,-3 1 0-15,0 2 0 16,0-3 0-16,-3 1 0 15,-3-6 1-15,-2 3 0 16,-4 3-1-16,0-1 1 16,0-2 0-16,0 0 0 15,-3-3 0-15,-3 0 0 16,1-7-1-16,-1-4 1 16,3-4 0-16,-3-4 1 15,6-4-1-15,3 2 1 16,4-3-2-16,2 6 1 0,0-6 0 15,3 1 0-15,3-3-2 16,3-1 0-16,0 1 0 16,3-3 0-16,0 3 0 15,0 2 1-15,3-2-1 16,0 0 0-16,-3 0 0 16,3 2 1-16,-3 3 0 15,-3 0 0-15,2 3 0 16,-2 5 0-16,0-5-1 15,0 5 1-15,0 0-1 16,-2 0 1-16,2 0-1 16,2 0 1-16,-2 2 0 15,3 1 0-15,-3-3-1 16,0 0 1-16,0 3 1 16,0-3 0-16,3-3 0 15,-3 3 1-15,0 0-1 0,0 3 0 16,0-3 0-16,0 0 1 15,-3 2-3-15,3 1 1 16,-3-3-1-16,3 2 0 16,0-2 0-16,0 0 0 15,0 0-1-15,0 3 1 16,0-3 1-16,3 0 0 16,-3 0 0-16,0 3 0 15,3-1 0-15,-3-2 0 16,0 0 0-16,0 3 0 15,0 0-2-15,0-1 0 0,-3 4-4 16,3-1 0-16,3 3-1 16,0-5 0-16</inkml:trace>
  <inkml:trace contextRef="#ctx0" brushRef="#br0" timeOffset="67138.1021">21781 7408 21 0,'6'0'10'0,"6"-21"-5"16,-9 13 11-16,0 3-14 16,0 2 0-16,-3 3 2 15,0 0 0-15,0 0-6 16,0 3 0-16,-6 8 4 15,0 2 0-15,-6 5-1 16,0 3 1-16,-3 3-2 16,4-8 0-16,-1 3 1 0,3-3 1 15,0-6-1-15,3 1 0 16,0-3 0-16,3-3 0 16,3 0 0-16,3-2 1 15,3-1-1-15,6-2 1 16,3-2-1-16,5-1 0 15,4 6-1-15,3-1 1 16,3-4-1-16,3-1 0 16,-1 3 0-16,-2-2 0 15,0-1-1-15,-6 3 1 0,2-5-1 16,-8 5 0-16,-3-3-2 16,0 0 0-16,-3 1-1 15,-3-1 0-15,0-2-4 16,-3-3 1-16,0 3-2 15,-3-9 1-15</inkml:trace>
  <inkml:trace contextRef="#ctx0" brushRef="#br0" timeOffset="67553.0978">22010 7186 7 0,'0'-3'3'0,"9"9"3"16,-6-4 0-16,-3 1-3 0,3 0 1 16,-3 2 0-16,0 0 1 15,-3 3-6-15,0 8 0 16,-3 8 5-16,-3 10 0 15,-2 9-1-15,-1-1 0 16,-3 0 0-16,3 3 1 16,3 0-1-16,3-2 1 15,0-4-1-15,0 1 0 16,0-3 0-16,0-5 0 16,3-1-2-16,0-4 1 0,0-9-1 15,3-4 1-15,-3-6 0 16,0 0 0-16,3-1-2 15,0-4 0-15,0-3-2 16,0 0 0-16,-3 0-8 16,0 0 1-16,-6-3-2 15,-8 6 0-15</inkml:trace>
  <inkml:trace contextRef="#ctx0" brushRef="#br0" timeOffset="77136.3872">18433 6451 9 0,'0'5'4'0,"3"-10"0"0,0-1 4 15,-3 1-6-15,6 0 1 16,2-6 0-16,7-2 0 16,6-6-4-16,9-2 0 15,3 5 2-15,8 3 1 16,10 2-2-16,-9 4 0 15,-1 1 0-15,-2 4 1 16,-3 4-1-16,-4 11 0 0,-2 6 0 16,-6 2 0-16,-9 3 0 15,-6-5 1 1,-6 4 0-16,-6-2 1 16,-6-2-1-16,-3-6 0 15,-3 6 0-15,-3-3 1 0,3-8-1 16,-2-1 0-16,5-1-1 15,3-1 0-15,0 0 0 16,6-2 0-16,0-3-1 16,3 5 1-16,6-5-1 15,0 0 0-15,3 3 0 16,3 5 0-16,5-3 0 16,7 3 1-16,3 0-1 15,6 0 1-15,-1 0-1 16,1 5 1-16,0 6-1 15,6 2 1-15,-10 0 0 16,-5-2 0-16,-6 4 0 16,-9 6 1-16,-9-2-1 15,-9-6 1-15,-3 0 0 16,-9 0 0-16,-5 1-1 16,-10-4 1-16,0-2 0 0,0 0 0 15,4-8-2-15,-4-3 0 0,3-2-3 16,3-3 1-16,7-6-3 15,8-1 1-15</inkml:trace>
  <inkml:trace contextRef="#ctx0" brushRef="#br0" timeOffset="78089.5421">19921 6242 7 0,'9'-11'3'0,"0"-8"8"0,-9 14 2 0,0 0-11 15,0-3 1-15,-6 0 0 16,-3 0 1-16,-9 3-6 16,-9-1 1-16,-6 4 3 15,-14 4 0-15,-7 6-2 16,1 6 1-16,2 4-1 15,6 1 0-15,7-3-1 16,8-3 1-16,12 3-1 16,9-6 1-16,12 1-1 15,9 2 1-15,12-2 0 16,-3-3 0-16,29-3 0 16,10 5 0-16,5 1 0 15,-2 5 0-15,-4 2-1 16,4 9 1-16,-10-1-1 15,-5 6 1-15,-9 0-1 16,-6-3 1-16,-10 0 0 16,-5-3 1-16,-9-2-1 15,-12 0 1-15,-9-3 0 0,-6-2 0 16,-2-3 0-16,-4-3 1 16,-6-5-2-16,0-3 1 15,-3-5 0-15,4-8 0 16,2-2-1-16,3-6 0 15,3 3-1-15,15-6 1 16,9-7-1-16,12-12 1 16,12-1-1-16,0-9 0 15,0 6 0-15,2-3 0 0,4 5 1 16,-6 6 0-16,-3 5 0 16,-4 5 1-16,-8 5 0 15,0 3 0-15,-3 9 0 16,-6 4 0-16,0 8-1 15,-3 8 0-15,3 16-1 16,0 3 1-16,6 5-1 16,3 3 1-16,0 0-1 15,-3-6 1-15,0-2 0 16,0-6 0-16,-3-7 0 16,0-6 1-16,-3 3 0 15,-3-6 1-15,0-2 0 16,-3-8 1-16,-6-5-1 15,-6-5 1-15,0-6-1 16,-9-3 1-16,3-7-2 16,3-6 0-16,3-5-1 15,1 3 0-15,2-1 0 0,3 1 1 16,0 2-2-16,3 0 1 16,3 0-1-16,3 14 0 15,3-3 1-15,6 5 0 16,6 0-1-16,6 3 1 15,2 0 0-15,1-1 0 16,3-2 1-16,6 3 0 16,5 0-2-16,1 2 0 15,0-2-1-15,-9 5 0 16,-4 6-4-16,-5-1 1 0,-6 3-3 16,-3 3 0-16</inkml:trace>
  <inkml:trace contextRef="#ctx0" brushRef="#br0" timeOffset="78324.6185">19980 6398 11 0,'9'0'5'0,"15"16"6"0,-12-16 5 0,12-3-15 16,9-5 1-16,2 3-1 16,10-11 1-16,3 3-8 0,-1-3 0 15,-14 2 1-15,-9-4 0 16</inkml:trace>
  <inkml:trace contextRef="#ctx0" brushRef="#br0" timeOffset="97603.9625">11128 11221 6 0,'-9'-19'3'0,"6"-2"-3"16,3 16 4-16,0-3-3 15,0 0 0-15,-3 0 0 16,0 3 0-16,3 2-3 15,0 3 0-15,0 3 1 16,0 7 0-16,3 6-1 16,0 11 0-16,6-1 0 15,3 6 1-15,3 10 1 16,12 1 0-16,14 4 1 16,10 6 1-16,14 0 0 15,19 0 0-15,20-3 0 16,12-10 0-16,18 0 0 15,18-6 1-15,12 1-1 0,20-6 0 16,13-3 0-16,17-10 0 16,15-5-1-16,9-9 1 15,-6-4-1-15,1-9 0 16,-1 3-1-16,-3-13 1 16,-12-8-1-16,-8-6 1 15,-16-10 0-15,-17-5 1 16,-13-5 0-16,-23-9 0 15,-12 3 0-15,-18-2 0 0,-17-11 0 16,-19-8 0-16,-17-3-1 16,-16 3 0-16,-20-11-1 15,-21-5 1-15,-21-7-1 16,-14 9 0-16,-25-4 0 16,-17-11 0-16,-19 7-1 15,-26-1 1-15,-23 17-1 16,-22 4 1-16,-18 2-1 15,-11 5 1-15,-18 8-1 16,-7 8 0-16,-8 8 0 16,-3 14 0-16,-3 12 0 15,0 6 1-15,-7 16-1 16,4 10 1-16,-9 21 0 16,78-7 1-16,-102 34-1 15,12 10 0-15,24 9 0 16,14 10 0-16,25 8 0 15,23-6 0-15,21 6-1 16,25 6 0-16,28-1 0 0,34 0 1 16,35-10-1-16,27-6 0 15,36-2 0-15,35 5 1 16,28-8-2-16,37-2 0 16,34-9-3-16,33 0 1 15</inkml:trace>
  <inkml:trace contextRef="#ctx0" brushRef="#br0" timeOffset="101149.8641">5053 11713 16 0,'0'0'8'0,"0"-10"-1"0,0 10 8 15,0-6-14-15,0 1 1 16,0 0 2-16,-3-6 0 15,3-2-4-15,0-3 1 16,0 0 2-16,0-8 0 16,0-2-1-16,0 2 1 0,0-8-2 15,0 1 1-15,3-4-2 16,0 3 1-16,0 11-1 16,-3-3 1-16,0 3-2 15,3 5 1-15,-3 3-2 16,0 5 0-16,0 3 0 15,0 5 1-15,3 3-2 0,0 7 1 16,0 11 0-16,3 6 1 16,3 7 1-16,0 8 0 15,0 3-1-15,-1 6 1 16,1-9 0-16,0-5 1 16,3-3 0-16,0 1 1 15,3-3-1-15,0-3 1 16,0 0-3-16,0-5 1 0,3-6-5 15,-4-2 0-15,10-3-3 16,0-5 0-16</inkml:trace>
  <inkml:trace contextRef="#ctx0" brushRef="#br0" timeOffset="102133.545">6163 11266 10 0,'-3'-13'5'0,"3"0"-4"15,0 13 4-15,3-6-2 16,-9 1 0-16,0 2 0 15,-6 3 1-15,-8 6-5 0,-7 7 0 16,-9 0 4-16,-3 3 0 16,4 8-2-16,-1 0 1 15,-3-1-1-15,6-2 1 16,4-2-1-16,5-3 0 16,6-6-1-16,3 1 0 15,12-3 0-15,12-3 0 16,6-2 0-16,15 0 0 15,14-3-1-15,10 2 1 16,6 1 0-16,5 7 0 0,-8 4-1 16,-4 10 1-16,-5-1-1 15,-7 9 1-15,-11-3-1 16,-9-2 1-16,-12 2 0 16,-9 0 1-16,-6-5 0 15,-9-3 1-15,-9-3-1 16,-8-2 1-16,-1-5 0 15,0-6 0-15,0 0-1 16,4 1 1-16,5-12 0 16,6-7 0-16,9-8-1 15,9-8 0-15,9-8-1 16,9-6 1-16,12 1-2 16,8 0 1-16,-2-6-2 15,3 11 1-15,-1-3 0 16,1 3 1-16,-6 0-1 15,0 6 0-15,-13 4 1 16,-2 9 0-16,-6 2 0 16,-3 5 0-16,-3 9 0 0,0 12 0 15,-3 3 0-15,3 9 0 16,0 9-1-16,6 1 1 16,0 8 0-16,3 2 1 15,-4-2-2-15,4-3 1 16,-3-8 0-16,0 0 1 15,0-10 1-15,-3-4 0 16,-3-7 0-16,0-5 0 0,-6-14 1 16,-3-7 0-16,-3-6-2 15,-3-8 1-15,-6-2-2 16,-3 0 0-16,-3 7-1 16,-5-2 1-16,-1-3-1 15,0 0 1-15,3 1 0 16,3-1 0-16,4 8-1 15,2-2 1-15,3 5 0 16,6-1 0-16,6-1-2 16,9-1 1-16,12 0 0 15,5 0 0-15,7 3 0 16,3 2 0-16,8 1 0 16,4 5 0-16,-3-1-1 15,-10 1 1-15,-5 3-5 16,-3 2 0-16,-6 2-2 15,-6 6 1-15</inkml:trace>
  <inkml:trace contextRef="#ctx0" brushRef="#br0" timeOffset="102367.9251">6285 11290 7 0,'6'0'3'0,"6"10"0"0,-6-7 2 0,6 0-3 15,3-3 1-15,12 0 2 16,2 0 1-16,7-8-7 16,3 0 0-16,5-8 4 15,4 0 1-15,-3 3-8 16,-4-3 1-16</inkml:trace>
  <inkml:trace contextRef="#ctx0" brushRef="#br0" timeOffset="113774.3897">16682 10782 12 0,'-3'-6'6'0,"6"17"2"16,-3-11 6-16,6-3-14 0,0 3 1 15,6-8 0-15,6 3 1 16,9 0-3-16,9-3 1 16,2 3 0-16,1-1 1 15,-3-2-1-15,2 3 0 16,-5-3-3-16,-3 6 1 15,-6 2-3-15,-9 0 0 16</inkml:trace>
  <inkml:trace contextRef="#ctx0" brushRef="#br0" timeOffset="113995.8044">16715 10951 11 0,'0'3'5'0,"15"5"3"15,-6-8 6-15,0-3-13 16,12-2 1-16,11-1-1 0,7-4 1 16,6-3-6-16,8-1 1 15,-2 1-2-15,-3 0 1 16</inkml:trace>
  <inkml:trace contextRef="#ctx0" brushRef="#br0" timeOffset="114671.9858">16816 8186 2 0,'-3'8'1'0,"3"-21"7"31,0 13-6-31,3 3 0 16,0-3 0-16,6-3 0 0,6 3 0 15,0 0-4-15,3-3 1 16,0 3 0-16,0 0 0 16,-1-2-2-16,-2-1 1 15</inkml:trace>
  <inkml:trace contextRef="#ctx0" brushRef="#br0" timeOffset="114880.3957">16751 8443 13 0,'12'13'6'0,"41"-10"-6"15,-29-3 14-15,9-6-15 16,12 4 1-16,8-6-8 0,-2 8 1 15</inkml:trace>
  <inkml:trace contextRef="#ctx0" brushRef="#br0" timeOffset="116569.749">18153 10168 10 0,'-24'-16'5'0,"12"0"-4"0,9 11 5 0,0 2-3 16,0 1 0-16,0-1 2 15,0-2 1-15,0 2-7 16,0 3 1-16,0-3 5 16,0 1 1-16,0-4-2 15,0-4 1-15,9-1-2 16,6-2 1-16,12-5-2 15,21-6 1-15,14-8-3 16,16 11 0-16,2 0-1 16,6 5 0-16,-5 5-1 15,-16 3 0-15,-8 8 0 16,-15 11 1-16,-13 10-1 16,-11 13 1-16,-18 11 0 15,-18 8 1-15,-8 8 0 0,-16-8 0 16,-12 8 2-1,4 5 0-15,-13 8 0 0,-5 0 0 16,-1 0 0-16,4-2 0 16,0-1 0-16,11-5 0 15,12-5-2-15,13-11 0 16,11-7 0-16,12-9 1 16,15-5 0-16,12-10 0 15,17-11 0-15,25-8 0 16,11-3 0-16,19-5 1 15,8-5-1-15,3-3 0 16,3 0-1-16,0 0 0 0,-14 3-1 16,-10 2 0-16,-11 4-3 15,-13 1 0-15,-8 4-6 16,-16 4 0-16</inkml:trace>
  <inkml:trace contextRef="#ctx0" brushRef="#br0" timeOffset="119804.2633">20451 10086 12 0,'-18'-24'6'15,"15"8"-5"-15,6 8 7 0,0 0-4 16,0-2 0-16,0 4 2 16,-3 1 1-16,3 5-9 15,3 5 1-15,-3 14 6 16,0 7 1-16,-3 17-3 16,3 7 1-16,0 0-2 15,3 3 1-15,0 3-2 16,2-9 1-16,4 6-2 15,3-5 1-15,3-3-1 16,-3-3 0-16,0-7-4 16,-6-6 1-16,0-3-6 15,0-5 0-15</inkml:trace>
  <inkml:trace contextRef="#ctx0" brushRef="#br0" timeOffset="120669.8896">21290 9842 20 0,'-42'-2'10'0,"-11"10"-7"15,41 0 12-15,-9 0-14 32,-18 0 0-32,7-3 1 0,2 3 0 15,6 5-3-15,3 3 1 16,9 0 1-16,9 0 0 16,18-3-1-16,12-5 0 15,15-3 0-15,14 0 0 16,10 6-1-16,-4 2 1 15,1 8 0-15,-10 6 0 16,-11 5 0-16,-9 5 1 16,-15 0-1-16,-12 5 0 15,-18-5 0-15,-6-3 1 16,-12 4-1-16,-12-4 1 0,-2-5-1 16,-1-5 0-16,0-6 0 15,4-10 0-15,8-10-3 16,9-6 1-16,18-19-1 15,12-12 1-15,15-17-1 16,12-7 0-16,8-4 0 16,1 12 1-16,3 5 2 15,-4 12 0-15,-5 4 1 16,-6 13 0-16,-9 8 0 16,-6 7 1-16,-6 6 0 15,-6 11 0-15,-3 8-1 16,0 7 1-16,0 14-1 15,3-1 0-15,2 6-1 16,1-2 0-16,3-1-1 16,0-5 1-16,0-5 0 15,0-6 0-15,0-5 1 0,-6-5 0 16,0-8 0-16,-3-3 0 16,-3-5 0-16,-3-10 1 15,-6-14-2-15,-3-10 1 16,0-11-1-16,1 0 1 15,-1-3-1-15,3 0 0 16,0 6 0-16,0 8 0 16,3 2 1-16,0 6 1 15,3 2-1-15,3 5 0 16,3 1 0-16,3-1 1 16,9 3-2-16,9-2 0 0,6-1 0 15,8-2 0-15,10-3 0 16,12-5 1-16,-4 8-2 15,-2 0 0-15,-7 8 0 16,-5 5 1-16,-6 8-4 16,-3 2 0-16,-7 4-4 15,-5 7 0-15</inkml:trace>
  <inkml:trace contextRef="#ctx0" brushRef="#br0" timeOffset="120857.3893">21385 10102 20 0,'6'5'10'0,"21"-2"-5"0,-9-6 13 16,12-2-16-16,5-3 0 16,19-8 0-16,20-8 0 15,7 0-11-15,2-2 1 16</inkml:trace>
  <inkml:trace contextRef="#ctx0" brushRef="#br0" timeOffset="132722.8041">2097 15200 12 0,'-12'-21'6'0,"-3"3"2"16,9 12 6-16,-2 4-14 16,-4 2 0-16,-15 8 1 15,3 5 0-15,-9 11-1 16,-5 15 0-16,2 12 0 16,0 7 1-16,3 8-1 15,7 3 1-15,8 5-1 16,12 0 1-16,9-11 0 15,9-2 1-15,9-13-1 16,8-3 1-16,19-13 1 16,6-9 0-16,5-17 0 15,10-14 0-15,5-13 0 16,-12-11 0-16,10-13-1 0,-7-5 1 16,-8-3-2-16,-12-8 1 15,-16-5-2-15,-17-8 1 16,-18 2-1-16,-12 6 0 15,-5 5-1-15,-22 11 0 16,-3 13-1-16,4 8 1 16,-4 2 0-16,0 9 0 15,4 5-3-15,-4 7 1 0,6 9-3 16,7 10 0-16,8 6-2 16,0 10 0-1</inkml:trace>
  <inkml:trace contextRef="#ctx0" brushRef="#br0" timeOffset="133140.8642">3050 15928 17 0,'-9'-8'8'0,"6"5"-4"16,6 3 12-16,-3 0-15 15,3 3 0-15,0 0 0 16,0 2 1-16,-3 3-3 0,3-3 1 15,3 0 2-15,0-2 0 16,3-3 1-16,2-8 1 16,4-5 0-16,-3-3 0 15,3-10 0-15,-12 2 0 16,3-8-2-16,-6 3 1 16,-9 5-3-16,-6 3 1 15,0 5-4-15,-5 3 1 16,-4 10-5-16,-3 6 0 15,6 13-3-15,9 8 0 16</inkml:trace>
  <inkml:trace contextRef="#ctx0" brushRef="#br0" timeOffset="133853.6143">3901 15248 16 0,'-6'-16'8'0,"9"11"-6"16,-3 5 9-16,-6 0-12 16,-9 5 1-16,-6 6 0 0,1 10 1 15,-10 5-1-15,0 17 0 16,-3-1 1-16,4-2 0 16,2 7 0-16,9 1 0 15,6 0-1-15,6 2 1 16,9-3 1-16,9-4 0 15,6-6-1-15,6-8 1 16,11-5 0-16,13-3 0 16,3-11 0-16,2-12 0 15,7-14 0-15,-1-5 0 32,19-19 0-32,-13-2 1 0,-14 2-1 15,-13 0 0-15,-17-2-1 16,-18-11 1-16,-12 5-3 15,-12 1 1-15,-17 5-2 16,-7 10 0-16,0 5 0 16,-5 4 1-16,-7 4-2 15,10 6 0-15,2 5-1 16,3 3 0-16,4 5-3 16,2 5 1-16,9 8-2 15,9 8 1-15</inkml:trace>
  <inkml:trace contextRef="#ctx0" brushRef="#br0" timeOffset="134468.6437">4636 15229 9 0,'-12'6'4'0,"3"12"-2"32,6-15 7-32,-5 7-7 15,-4 6 1-15,-3 11 0 16,0 5 0-16,-3 2-5 0,0 0 1 16,3 1 3-16,0 2 0 15,6 0-1-15,3 0 0 16,6-3 0-16,6 1 1 15,6-1 0-15,9-5 1 16,6-5-1-16,6 0 0 16,2-3-1-16,13-5 1 15,0-8-1-15,-4 0 0 16,1-11 1-16,0-5 0 16,2-8-1-16,-2 0 1 0,-3-7 0 15,-4-7 0-15,-5-1-1 16,-6-1 1-16,3 3-1 15,-16-13 0-15,-5-3 0 16,-12-6 0-16,-9 4-2 16,-14 2 1-16,-13 5-1 15,0 0 1-15,-11 14-3 16,-4 2 1-16,-2 5-3 16,-4 6 1-16,-2 8-5 15,5 8 1-15</inkml:trace>
  <inkml:trace contextRef="#ctx0" brushRef="#br0" timeOffset="137134.9794">6104 15150 19 0,'-6'-11'9'0,"9"9"-10"0,-3 2 10 0,-6-3-9 15,-6 3 0-15,-6 0 1 16,-9 0 0-16,-6 0-1 15,-2 3 0-15,-4-1 1 0,-3-2 1 16,-2 0-1-16,-1 0 1 16,6 0-1-16,1 3 0 15,5 0-1-15,6-3 1 16,3 2-2-16,6 1 1 16,4 2-1-16,2 3 0 15,3 3 0-15,3 5 0 16,3 2 0-16,3 9 1 15,0-1 0-15,3 3 0 0,0 0 0 16,0-2 1-16,3-1-1 16,0-2 1-16,-3-3-1 15,3 0 1-15,-3-5 0 16,0-5 0-16,0-1 0 16,0 1 1-16,-1-3-2 15,1 0 1-15,0-3 0 16,3 1 0-16,3-6 0 15,6-3 0-15,3-2-1 16,6-3 1-16,3-3-1 16,2-5 0-16,4 0 0 15,6 3 0-15,3 0-1 16,2 8 1-16,4 5-1 16,2 0 0-16,-2 5 0 15,0 8 1-15,-7 6-1 16,-8-1 1-16,-9 6 0 15,-3 5 0-15,-6 5 0 0,-9-2 0 16,-15 8 0-16,-9 0 1 16,-9-3-1-16,-6 2 1 15,-8-4-1-15,-7 7 1 16,0-8-1-16,4-7 0 16,-4-3-2-16,3-8 1 15,7-6-5-15,5-7 1 16,12-9-2-16,15-4 1 15</inkml:trace>
  <inkml:trace contextRef="#ctx0" brushRef="#br0" timeOffset="137775.6136">6583 15269 8 0,'-27'0'4'0,"3"5"0"16,18-7 5-16,0-4-5 15,-3 1 0-15,4-3 1 16,2 0 0-16,3-5-7 15,5-5 0-15,4-4 4 16,3-1 1-16,12 1-3 16,9 4 0-16,0-1 0 0,-1 3 0 15,-2 6-1-15,-3 5 1 16,-3-1-1-16,-3 12 1 16,-7 7 0-16,-2 8 0 15,-9 3 0-15,-3 5 1 16,-3 8 1-16,-9 0 0 15,-2-3 0-15,-4 1 0 16,-6-9 0-16,3-2 0 0,0-5-1 16,6-9 1-16,3 3-1 15,4-5 1-15,2-5-2 16,6-3 1-16,8-5-1 16,7-3 0-16,6-3 0 15,0 1 0-15,3 2-2 16,3 2 1-1,23 22-1 1,-5 8 1-16,-6 2 0 16,-7-4 0-16,-2 1 0 15,-6 4 1-15,-6-1 0 16,-6 1 1-16,-6 2 1 16,-6-5 1-16,-6-3-1 15,-9 3 0-15,-12 2-1 16,-6-2 1-16,1 0-6 15,-10 0 1-15,-3-6-6 0,-14-2 1 16</inkml:trace>
  <inkml:trace contextRef="#ctx0" brushRef="#br0" timeOffset="138931.9152">3669 15923 6 0,'-6'5'3'0,"-6"16"4"0,6-13-4 0,-3 5-2 15,-3 11 1-15,-3 10 1 16,0 9 1-16,1 4-5 16,2 6 1-16,0 0 2 15,-3-2 1-15,3-12-1 16,0-2 0-16,3-5-1 15,3-3 0-15,3-5 0 16,3-3 1-16,6-8-1 16,3-5 0-16,6-5 0 15,12-6 0-15,8-2-1 16,10-6 1-16,9-5-1 16,8-5 1-16,4-8-1 15,-19 8 0-15,31-16-1 16,2 3 1-16,6 7-1 15,-5 19 1-15,-1 8-2 16,-2 13 1-16,-7 17 0 0,-6 7 1 16,-5 8 0-16,-6 0 0 15,-4-3 0-15,-2 3 1 16,-13 0 0-16,-8-11 1 16,-9 6-1-16,-6-8 1 15,-3-3 0-15,-6-8 0 16,-3-5-1-16,-6 0 1 15,0-8 0-15,-3-8 0 16,0-8 0-16,6-6 0 31,18-28-3-31,9-5 0 0,3 4-1 16,2 1 1-16,4-3-1 16,6 0 0-16,3 10-1 15,-1 1 0-15,13 13 2 16,-4 5 1-16,4 5-1 15,-3 9 0-15,5 2 0 16,7 5 0-16,5 3 2 16,15 5 0-16,7-7 1 15,5-4 0-15,6 1 0 16,15-8 1-16,6-6 1 16,3-13 0-16,6-8-1 15,-6-10 0-15,-6-11 0 16,-5 0 0-16,-13-2-1 15,-6-11 0-15,-18-9-3 16,-17 9 1-16,-18 5-5 16,-16 6 0-16,-17 13-5 15,-18 15 0-15</inkml:trace>
  <inkml:trace contextRef="#ctx0" brushRef="#br0" timeOffset="140487.8444">5654 17291 11 0,'9'0'5'0,"6"7"8"0,-9-12 1 0,3-3-12 15,6-8 1-15,3-13 1 16,2-8 0-16,1-8-5 16,-3 0 0-16,0-8 3 15,-3 0 0-15,-3-5-1 16,-6-3 0-16,-3 8 0 16,-6 1 0-16,0 12-1 15,-6 3 0-15,-3 13 0 16,-6 3 0-16,-3 18-1 15,-3 6 0 1,-2 23-1-16,-1 14 1 0,0 5 0 16,3 3 1-16,3 4-1 15,1 1 1-15,2 0 1 16,3 8 0-16,3-3 0 16,3-5 0-16,6-2 0 15,3-12 0-15,3-2 0 16,6-13 0-16,3 0 1 15,3-6 0-15,3-10 0 16,8-8 0-16,4-5 0 16,0-16 0-16,0-11-2 15,-6-5 1-15,-1-8-2 16,-2 0 1-16,-3 0-1 16,-3 6 0-16,-6 7 0 15,0 5 1-15,-3 11-2 16,0 1 1-16,-3 1-1 15,0 6 1-15,-3 8-1 16,0 8 0-16,0 13 0 0,0 3 1 16,0 5 0-16,3 11 1 15,0-6 0-15,3-2 0 32,8 3 1-32,1-9 1 15,3-5 0-15,9-13 1 16,0-8-1-16,3-10 0 0,11-17 0 15,7 1 1-15,-1-14-2 16,-5-8 0-16,-3-7-1 16,-3-9 0-16,-7-12-1 15,-5-6 0-15,-6 0-2 16,-9 13 1-16,-9 13-1 16,-3 6 1-16,-6 5 0 15,-6 16 0-15,-9 13 0 16,-5 13 1-16,-4 6 0 15,3 15 1-15,3 14-1 16,3 16 1-16,7 5-1 16,5 5 0-16,6-10 0 15,6 5 0-15,6-1 1 16,9-7 1-16,11-8 0 16,4 0 0-16,0-13 1 15,3-3 0-15,8-5 0 0,4-8 1 16,3-2-2-16,-4-12 0 15,4-10-1-15,2 1 0 16,-2-1-2-16,-6-19 1 16,-10-7-2-16,-5-11 1 15,-3-13-2-15,-6 0 1 16,0-6 0-16,-9-2 0 16,-3 3 0-16,-3 7 1 15,-6 11 1-15,-3 11 1 16,-6 10 1-16,-6 19 0 15,-6 13 1-15,-3 16 0 0,1 10 0 16,2 6 0-16,6 10-2 16,3 9 1-16,6-1 0 15,6 16 0-15,6-5 0 16,9 2 0-16,6-12 0 16,6-6 0-16,5 0-2 15,1-14 1-15,3-1-7 16,12-9 1-16</inkml:trace>
  <inkml:trace contextRef="#ctx0" brushRef="#br0" timeOffset="141102.5383">7491 15976 17 0,'-6'-24'8'0,"-12"18"-3"16,9 9 8-16,-9 8-12 15,-9 5 1-15,-5 10-1 0,-4 8 1 16,6 11-3-16,0 8 0 15,4-8 2-15,5 0 0 16,6-5-1-16,6-8 0 31,15-1 1-31,6-9 0 16,9-9 0-16,11-3 0 16,7-2-1-16,6 3 1 15,2 2-1-15,4 0 0 16,-12 6-1-16,-7 5 1 15,-2-3-1-15,-12 8 1 0,-15-5 0 16,-12 2 1-16,-9-2 0 16,-6-3 1-16,-8-2-2 15,-7-6 1-15,0-10-3 16,1-3 1-16,5-8-5 16,6-3 1-16,9-10-3 15,9-3 1-15</inkml:trace>
  <inkml:trace contextRef="#ctx0" brushRef="#br0" timeOffset="141326.2455">7696 16021 20 0,'-6'15'10'0,"15"52"-11"0,-6-52 18 15,3 17-17-15,0 5 0 16,-3 6 0-16,0-4 0 0,0 1 0 16,0-8 0-16,0-6 1 15,3-5 0-15,3-2-3 16,3-6 1 0</inkml:trace>
  <inkml:trace contextRef="#ctx0" brushRef="#br0" timeOffset="142417.2383">8178 15886 21 0,'-20'8'10'0,"-58"21"-7"16,54-14 9-16,-8 7-13 15,-4 9 1-15,-3 6-1 16,3 16 0-16,10-2 1 15,8-6 1-15,9-8-1 16,12-6 0-16,9-7 1 16,6-11 0-16,8-10 0 15,10-11 0-15,3-5 0 16,-6-11 1-16,2-2-1 16,-8-3 0-16,0-3 0 15,-6 3 0-15,-3 2-1 0,-4 3 1 16,-2 9-2-16,-3 4 1 15,0 0-1-15,-3 17 1 16,0 7-2-16,3 13 1 16,0 11 0-16,0 16 0 15,0 8 0-15,0 0 1 16,0 5 0-16,0-5 0 16,-3 5 0-16,-3 0 1 15,-6-2 0-15,-6 2 0 0,-6-13 0 16,-3-8 1-16,0-5 0 15,-3-3 1-15,-3-14-1 16,-2-1 1-16,2-17-1 16,0-5 0-16,6-19-1 15,6-20 0-15,3-17-1 16,12-10 0-16,6-5-2 16,9-9 1-16,0-15-1 15,0 8 1-15,3-3-1 16,2 16 1-16,1 5-1 15,-3 11 1-15,-3 5 0 16,-3 16 0-16,0 5-1 16,-3 11 1-16,-1 10-1 15,1 14 1-15,-3 7 0 16,0 4 0-16,0 12 1 16,0 0 0-16,-3 12 1 15,0-9 0-15,0 2 1 0,-3-7 0 16,0-3 0-16,-3-7 1 15,0-7 0-15,0-9 0 16,0-9 0-16,0-2 0 16,6-13-2-16,0-4 1 15,0-7-2-15,3-2 1 16,3-4-2-16,0 1 0 16,2 2 0-16,-5 6 0 15,0 10-1-15,-6 6 1 0,-3 15-2 16,-3 6 1-16,3 15 0 15,-3 6 1-15,3 2-1 16,0-4 0-16,6-1 1 16,6 0 1-16,9-3 0 15,0-4 1-15,3-6 0 16,-4-6 1-16,-2-2 0 16,0-5 0-16,-3-8 0 15,0-8 1-15,-3-3-1 16,-6-5 0-16,0-3-2 15,-3-5 1-15,0 5-2 16,-3 6 1-16,0 7-3 16,0 3 1-16,0 8 0 15,0 8 0-15,3 11-1 16,0 5 1-16,3 0 0 16,3 13 1-16,-1-5 0 15,7-1 1-15,3-1 0 16,3-7 1-16,0-7-2 0,3-2 0 15,0-9-4-15,-1-5 0 16,4-10-2-16,-3-6 1 16</inkml:trace>
  <inkml:trace contextRef="#ctx0" brushRef="#br0" timeOffset="143057.8671">8869 15018 19 0,'-12'-13'9'0,"24"42"-13"16,-9-24 16-16,6 8-11 16,3 16 0-16,3 11 2 15,-1 18 0-15,4 16-3 16,0 8 0-16,0 6 3 16,0 9 1-16,0 4 0 15,-3-11 1-15,-3-3-1 16,-3-2 0-16,-1 0-1 15,-2-9 0-15,3-2-1 16,3-5 1-16,0-8-2 16,6-16 0-16,6-8-1 15,3-5 1-15,5-11-1 16,1-5 1-16,6-6 0 16,-4-15 1-16,1-11 0 15,-9-13 0-15,-6-11-1 16,-12-10 0-16,-9-3-2 0,-9 6 0 15,-9-9-1-15,-12-2 0 16,-14 0-3-16,-1-1 0 16,3 7 0-16,-2 12 0 15,-1 0 0-15,3 8 0 16,7 6 1-16,5 5 1 16,6 5 0-16,6 3 1 15,6 2 0-15,9 1 1 16,9 2 0-16,6-6 1 0,6-4-1 15,0-1 0-15,3-2 0 16,-1 0 0-16,4-5-1 16,-3-1 1-16,0 3-1 15,-3 6 1-15,-6 2 0 16,0 5 1-16,-3 6 1 16,-3 10 0-16,-1 9 1 15,-2-1 1-15,0 11-1 16,3 2 0-16,3 11-1 15,3-5 1-15,3-3-2 16,3-3 1-16,3-4-6 16,0-7 0-16,14-4-1 15,1-8 1-15</inkml:trace>
  <inkml:trace contextRef="#ctx0" brushRef="#br0" timeOffset="144402.3196">9548 15311 21 0,'-12'-21'10'0,"9"21"-13"0,3 0 20 15,-9 0-17-15,0 0 0 16,-6 6 1-16,-3 2 0 16,-3 7 0-16,0 1 0 15,1 5 0-15,2 6 1 16,0 2-1-16,6-8 1 15,3 11-1-15,3-3 1 0,6 0-2 16,3 0 0-16,9-2-1 16,9-6 1-16,6-5 0 15,-1-6 1-15,10-7-2 16,6-8 0-16,5-11 0 16,1 0 0-16,-3-5-1 15,-4-14 1-15,-2 1-1 16,-12-6 0-16,-9 6 1 15,-9 2 0-15,-9 6 1 16,-9 4 0-16,-9 9 0 16,-6 11 1-16,-3 4 0 15,3 14 0-15,1 0-1 16,2 3 1-16,3 7-1 16,3-5 1-16,6-2-1 15,3-3 1-15,3-3 0 16,3 0 0-16,6-2-1 15,3-3 1-15,3-6 0 0,6 1 0 16,0-1-1-16,0-2 1 16,2-5-1-16,-2-11 1 15,3 0-1-15,-3-2 0 16,-6-1 0-16,-3 1 0 16,0 2 0-16,-3 5 0 15,-3 3 0-15,-3 8 0 16,-3 3-1-16,0 5 1 15,0 3-1-15,3 2 0 16,3 3 0-16,3-3 1 0,0 0 0 16,5-2 1-16,4-6 0 15,3-5 1-15,3 0 0 16,0-3 1-16,-3-7-1 16,-3-9 1-16,0-2-3 15,-4-5 1-15,-2-9-2 16,0-2 0-16,0 6-1 15,-3 1 1-15,0 7-1 16,0 7 0-16,-3 5 0 16,-3 11 1-16,3 5 1 15,0 6 0-15,0 8-1 16,-3 2 1-16,0-5 0 16,3 5 1-16,0-5 0 15,0-3 0-15,3-3 1 16,0-4 0-16,0-6 0 15,0-6 1-15,0-4-1 16,0-6 0-16,0-3-1 0,0-2 0 16,-1 5-1-16,-2 3 1 15,0 3-2-15,0 4 0 16,-3 6 0-16,3 6 0 16,3 7-1-16,3 3 0 15,6 2 0-15,6 1 0 16,3-11 1-16,6-3 1 15,-4-13-2-15,4-10 1 16,0-4 0-16,-6-7 1 0,-3-8-2 16,-4 0 0-16,-8-10-3 15,-9-12 1-15,-3-12-1 16,-6-3 0-16,0 5 1 16,-2 11 0-16,2 8 3 15,0 7 0-15,0 14 2 16,3 11 0-16,0 4 1 15,0 9 1-15,0 13-1 16,3 13 1-16,0 8-2 16,3 14 1-16,3 4 0 15,6 14 1-15,3-8 0 16,6 3 0-16,5 2-2 16,4-3 1-16,0-4-1 15,-3-4 0-15,-6-4 0 16,-3-6 0-16,-3-8 0 15,-4-5 0-15,-5-1-1 0,-6-7 0 16,-8-5 0-16,-10-6 0 16,-6-5-1-16,0-8 1 15,0-8 0-15,4-2 1 16,5-9-1-16,6 3 1 16,6-7-1-16,6-4 1 15,9 6-1-15,9-5 0 31,26-24-7-31,-2-1 0 0,0 14-1 16,-4 3 1-16</inkml:trace>
  <inkml:trace contextRef="#ctx0" brushRef="#br0" timeOffset="144695.1376">9402 14777 1 0,'9'16'0'0</inkml:trace>
  <inkml:trace contextRef="#ctx0" brushRef="#br0" timeOffset="144995.0346">8482 15139 5 0,'-27'-10'2'0,"63"39"-5"16,-33-24 2-16</inkml:trace>
  <inkml:trace contextRef="#ctx0" brushRef="#br0" timeOffset="145370.126">7937 15396 1 0,'-6'-8'0'0</inkml:trace>
  <inkml:trace contextRef="#ctx0" brushRef="#br0" timeOffset="149490.8327">6232 17611 27 0,'9'-16'13'0,"3"16"-11"0,-7 8 14 0,1 13-12 0,0 19 0 16,0 5 2-16,0 21 0 15,0 8-8-15,9 10 0 16,3-7 5-16,0-5 1 16,3-19-3-16,-6-8 0 15,2-11-1-15,-5 0 1 16,0-10-1-16,-3 0 0 16,-3-3-5-16,-3 0 1 15,0-10-5-15,-3-3 1 31</inkml:trace>
  <inkml:trace contextRef="#ctx0" brushRef="#br0" timeOffset="150022.0336">6607 17611 24 0,'9'29'12'0,"9"40"-9"16,-18-40 12-16,0 8-14 15,2 8 1-15,4 2 2 16,3 6 1-16,6-8-5 16,0 0 0-16,0-10 4 15,-3-4 0-15,0-9 0 16,-3-4 1-16,0-10 0 16,-3-3 0-16,-3-13-1 15,0-5 1-15,-6-11-2 16,-3-5 1-16,-3-8-2 15,0 5 0-15,0-13-2 0,3 6 1 16,0-4-2-16,3 12 1 16,3-6-2-16,3 15 0 15,0 7 0-15,6 4 0 16,0 11-1-16,6 8 1 16,3 2 0-16,11 12 1 15,4-9 1-15,6 3 0 16,-1 0 1-16,10 0 1 15,3-9 0-15,-1 1 0 16,-11-2 0-16,-6-6 0 0,-4 2 1 16,-5-2 0-16,-3-2-1 15,-3-12 1-15,-6 4-1 16,-6-9 0-16,-3-4 0 16,-6-7 1-16,-6-9-2 15,-9-1 0-15,-6-10-5 16,-3 2 0-16,1-5-6 15,-1 0 0-15,6 3-7 16,3 10 1-16</inkml:trace>
  <inkml:trace contextRef="#ctx0" brushRef="#br0" timeOffset="150916.5186">8131 17015 22 0,'-15'-21'11'0,"9"5"-3"15,6 14 10-15,-6-4-18 0,-3 6 1 16,-6 8 1-16,-6 8 1 16,-6 5-3-16,1 24 1 15,-1 14 1-15,3-4 1 16,0 9-1-16,9-1 0 31,18 14-1-31,12-19 0 16,9-8 0-16,6-15 0 15,3-14-1-15,5-13 1 16,4-3-2-16,6-18 0 16,2-8-3-16,-2-6 0 15,-4-2-1-15,-5-8 0 0,-6 0 0 16,-9-8 0-16,-3 13 3 16,-10-2 0-16,-5 10 3 15,-6 6 1-15,0 4 0 16,-3 9 0-16,0 10 1 15,0 9 0-15,1 4-1 16,2 6 1-16,2 2-1 16,4 1 0-16,9-1 0 15,3-2 0-15,12-3-1 16,-3-10 1-16,2-3 0 16,7-11 0-16,6-2-1 15,3-11 1-15,-7-5 0 16,1-11 0-16,-3-5-1 15,-10-3 1-15,-8-5-1 16,-6-5 0-16,-9-3-1 16,-12 14 0-16,-15-4-2 15,-11 11 1-15,-10 14-1 16,-14 7 0-16,-1 1 0 0,-3 10 0 16,7 10 0-16,2 9 0 15,16-1-2-15,8-2 0 16,12 5-2-16,15-7 1 15,12-4-2-15,15-2 0 16,15-8-2-16,8-8 1 16</inkml:trace>
  <inkml:trace contextRef="#ctx0" brushRef="#br0" timeOffset="151510.3225">9074 16820 22 0,'0'13'11'0,"3"16"-10"15,-3-19 21-15,3 6-20 16,-3 6 1-16,3 7 2 16,3 2 0-16,3 6-6 15,0-5 0-15,6 5 4 16,-3-8 1-16,0-5-1 16,0 3 0-16,-3-17 0 15,-3 6 1-15,-6-8-1 16,-3-3 1-16,-3-5 0 15,-3-5 0-15,0-6-1 16,0-2 0-16,3-8-2 16,0-11 1-16,0 1-2 15,3-4 0-15,3 1 0 16,0-3 0-16,3 0 0 16,-3 8 0-16,0-1-1 0,0 15 1 15,0-4-2-15,0 8 0 16,0 11-1-16,3 6 1 15,3 7-1-15,3-2 1 16,3 4 0-16,6 1 0 16,5 3 1-16,7 2 1 15,-3-3 0-15,6-2 0 16,5 0 0-16,-2-5 1 0,-3-3 0 16,0-6 1-16,-7-2 0 15,-5-8 1-15,-6 3-1 16,-3-11 1-16,-3 6 0 15,0-6 0-15,-9-11-1 16,-6 1 1-16,-9-11-2 16,-3-5 0-16,-3-3 0 15,0-3 0-15,1-2-2 16,-1 2 0-16,3 14-4 16,0-1 1-16,3 9-4 15,3 7 0-15,6 6-4 16,3 5 1-16,3 8-3 15,9 8 0-15</inkml:trace>
  <inkml:trace contextRef="#ctx0" brushRef="#br0" timeOffset="151801.9914">9902 16436 36 0,'6'-8'18'0,"0"37"-24"16,-6-26 35-16,3 7-29 15,0 9 1-15,3 7 1 16,0 3 0-16,2 6-2 0,4 2 0 16,0 0 1-16,-3-3 1 15,0-7-1-15,-3-3 1 16,0-3-1-16,0-8 1 15,-3-10-5-15,0 5 1 16,-6-11-8-16,-3-5 1 16,0-8-3-16,-6-5 1 15</inkml:trace>
  <inkml:trace contextRef="#ctx0" brushRef="#br0" timeOffset="152364.536">9539 16499 37 0,'-6'-5'18'0,"6"0"-19"16,0 2 37-16,0 3-34 16,9-5 0-16,11-3 2 15,16-13 1-15,12-11-7 16,17-5 1-16,4-3 3 16,-1-2 1-16,4 0-2 15,-1-1 1-15,-5 6-4 16,-7 6 1-16,-2 1-1 15,-16 12 1-15,-8 5-1 16,-6 5 0-16,-9 2-1 16,-9 12 1-16,-9 2 1 15,-3 2 1-15,-6 3 0 16,-6 1 1-16,-6 2-1 16,-3-3 1-16,3 0-1 15,1 0 1-15,5-2-2 0,3-3 1 16,3 2-1-16,9-2 1 31,24 8-1-31,-4-8 0 16,13-3 0-16,0 1 0 15,3-6 0-15,-4-3 1 16,-2 3-1-16,-6 0 0 16,-6 5 0-16,-3 9 1 15,-9 4-1-15,-9 9 1 0,-9 7-1 16,-3-8 1-16,-3 6 0 15,3 0 1-15,3-3 0 16,6 3 0-16,6-6 0 16,3-2 0-16,6-3 0 15,6-10 1-15,3-1-1 16,0-12 0-16,6-9-4 16,5-10 0-16,1 0-5 15,3-6 0-15,-3-7-4 16,5-3 0-16</inkml:trace>
  <inkml:trace contextRef="#ctx0" brushRef="#br0" timeOffset="152614.5364">10569 15952 25 0,'-15'-11'12'0,"15"16"-12"16,0-5 20-16,3 3-16 0,3 2 0 15,3 1 2-15,5 4 0 16,-2 3-8-16,6 17 1 15,0-1 5-15,3 2 0 16,0 6-2-16,11 6 1 16,4-4-2-16,3-7 1 15,-3-3-1-15,-4-13 1 16,1 0-3-16,-3-8 1 16,0-5-4-16,-7-6 0 15,-2-5-3-15,-3-8 0 0,-6-2-5 16,-3-9 1-16</inkml:trace>
  <inkml:trace contextRef="#ctx0" brushRef="#br0" timeOffset="152833.2879">10950 15870 20 0,'-12'-6'10'0,"6"12"-5"16,3-1 13-16,-6 11-12 15,-6 8 0-15,-9 5 2 16,-3 16 0-16,-2 8-11 15,-1 15 0-15,3 1 7 16,3-5 0-16,6-9-3 16,6-2 0-16,6-8-2 15,3-8 1-15,3-8-6 16,6-5 1-16,3-8-6 16,9-11 1-16</inkml:trace>
  <inkml:trace contextRef="#ctx0" brushRef="#br0" timeOffset="153098.8537">11104 15838 29 0,'-3'0'14'0,"18"21"-9"0,-9-13 21 15,0 8-25-15,0 8 0 0,0 0 1 16,0 13 0-16,0 2-2 15,0 1 0-15,-3 5 1 16,0-11 0-16,0 6 0 16,-3-11 0-16,3-8-1 15,-3-5 1-15,0-3-5 16,0-7 1-16,0-6-5 16,-3-6 1-16,0-7-4 15,-3-3 1-15</inkml:trace>
  <inkml:trace contextRef="#ctx0" brushRef="#br0" timeOffset="153270.7289">10953 15949 28 0,'-21'-21'14'0,"15"-3"-8"15,6 16 25-15,3-2-28 16,3-4 0-16,9-7 0 16,14-5 1-16,19-3-6 15,5 2 1-15,10-2 3 0,-6 0 0 16,-4 0-7-16,-2 5 1 15,-7 3-8-15,1 5 1 16</inkml:trace>
  <inkml:trace contextRef="#ctx0" brushRef="#br0" timeOffset="153741.0606">7684 18357 22 0,'-6'-8'11'0,"-3"5"-9"16,9 3 10-16,-6-5-10 15,0 5 0-15,1-3 4 16,-1-2 0-16,0 2-7 16,3-10 1-16,9 0 4 0,11-6 0 15,31-31-1-15,41-11 0 16,39-21-2-16,48-26 1 15,35-17-2-15,30-10 1 16,15-2-1-16,0-1 1 16,-6 6-1-16,-23 26 0 15,-28 14-1-15,-32 4 1 16,-36 27-3-16,-36 16 0 16,-24 8-3-16,-26 14 1 0,-24 12-5 15,-21 14 1-15,-18 12 0 16,-15 15 0-16</inkml:trace>
  <inkml:trace contextRef="#ctx0" brushRef="#br0" timeOffset="154037.9331">8089 18280 19 0,'-68'16'9'0,"41"-11"-11"16,24-2 18-16,3-3-14 15,9-3 1-15,15-10 2 16,20-16 0-16,31-19-5 16,38-26 0-16,42-16 4 15,47-26 1-15,39-24-1 0,21 2 0 16,21-18-1-16,5 10 0 15,-20 19-5-15,-24 22 1 16,-47 17-9-16,-45 33 1 16</inkml:trace>
  <inkml:trace contextRef="#ctx0" brushRef="#br0" timeOffset="167546.5525">9729 17724 20 0,'-3'-8'10'0,"6"22"-8"16,-3-14 11-1,0 0-12-15,0 13 0 16,-6 5 1-16,0 4 0 16,-6 9-2-16,-3 12 0 0,-2-4 3 15,-4 14 0-15,0 0 0 16,3 0 1-16,0 0-1 16,-3-8 1-16,6-3-1 15,1-15 1-15,5 2-2 16,3-13 0-16,9-3-1 15,0 3 0-15,6-19 0 16,8-5 0-16,13-10-1 16,9-9 1-16,3-7 0 15,11-3 0-15,4 10-1 16,-7 1 1-16,-11 2-1 16,-3 3 0-16,-6 5 0 15,-7 0 1-15,-5 3-2 16,-3 5 1-16,-3 0-3 15,-3 0 1 1,-9-2-9-16,0-4 0 16,-12 9 0-16,-6 2 0 15</inkml:trace>
  <inkml:trace contextRef="#ctx0" brushRef="#br0" timeOffset="167796.5529">9756 17724 9 0,'-3'-31'4'0,"21"-17"7"0,-12 35 2 16,0 8-11-16,0-3 1 15,0 8 2-15,0 13 0 0,3 19-5 16,-1 13 1-16,-2 5 4 16,3 13 0-16,3 11-1 15,6 0 0-15,0-7-1 16,3-4 0-16,-3-10-2 15,0-16 0-15,-4-13-1 16,1 5 0-16,-3-13-5 16,3-3 0-16,0 0-5 15,3-2 1-15</inkml:trace>
  <inkml:trace contextRef="#ctx0" brushRef="#br0" timeOffset="170181.5117">1767 13621 11 0,'-9'-24'5'0,"9"19"-9"0,0 5 5 0,3 5-2 16,3 3 0-16,3 0 0 15,3 8 0-15,0 13 1 16,-3 10 1-16,-1 20-2 0,4 9 1 15,3-4 0-15,6-6 0 16,6 0 0-16,12 3 1 16,5-10 0-16,10-7 0 15,14-6 0-15,13-7 1 16,11-7-1-16,3-16 1 16,12 0-1-16,15-5 1 15,6-11-1-15,12-6 0 0,18-4-1 16,0-11 0-16,2 2 0 15,13-7 0-15,0-3 0 16,14-3 0-16,-8-2-1 16,-9 10 0-16,-1 14 0 15,-17 7 1-15,-9 19 0 16,-6 21 0-16,-12 8 0 16,-18 13 1-16,-3 9-1 15,-6 9 1-15,-8 4 1 16,-1-3 0-16,-6-16-1 15,-11-8 1 1,8 2-1 0,-14-7 0-16,-16-6 0 15,-8-10 1-15,-9-5 0 16,-7-9 0-16,1-10-2 16,6-10 1-16,-3-6-1 15,5-11 1-15,4-7-1 16,6-6 0-16,-1 0-1 15,-2 3 1-15,3 8-1 0,5 3 1 16,10 5-1-16,8 5 1 16,13 5-1-16,8 3 1 15,12 3 0-15,27 5 0 16,0 5-1-16,12 3 1 16,15-8 0-16,9-5 1 15,2-3-1-15,1-8 1 16,0-5-1-16,5-5 1 15,-8-1 0-15,-3-7 1 0,11-11-1 16,-14-11 1-16,-3-7-1 16,-9 7 1-16,-24 3-7 15,-30 8 1-15</inkml:trace>
  <inkml:trace contextRef="#ctx0" brushRef="#br0" timeOffset="180932.7162">11786 14129 10 0,'-3'-6'5'0,"9"6"-5"15,-3-2 6-15,9-3-6 16,3 2 0-16,3-2-1 16,8-1 1-16,4-2-2 15,3 0 1-15</inkml:trace>
  <inkml:trace contextRef="#ctx0" brushRef="#br0" timeOffset="181776.4642">13039 14044 4 0,'15'0'2'0,"12"0"-2"16,-18 0 0-16</inkml:trace>
  <inkml:trace contextRef="#ctx0" brushRef="#br0" timeOffset="182198.8789">13375 14086 8 0,'24'6'4'0,"30"-17"-5"16,-39 8 8-16,3 1-9 15,-1-1 1-15,7 6-2 16,-3-6 0-16</inkml:trace>
  <inkml:trace contextRef="#ctx0" brushRef="#br0" timeOffset="183355.1896">17191 14592 21 0,'-9'5'10'0,"9"-10"-8"0,3-1 10 16,0-7-12-16,6-5 1 15,3-17 0-15,3-12 1 16,6-4-2-16,6-1 0 16,3-1 1-16,-1-8 1 15,4 0-1-15,-3-8 0 16,-3 3-1-16,-4 5 1 0,-5 11-1 15,-3 10 1-15,-3 6-1 16,-3 10 0-16,-3 5-2 16,0 11 1-16,-6 8 0 15,-3 24 0-15,-3 19-1 16,0-9 1-16,-9 30 0 16,-9 7 0-16,0 11 2 15,1 3 0-15,-1-1 0 16,-3-18 1-16,3-5-1 15,6-5 0-15,4-3-1 16,-1-6 1-16,0-2-1 16,3 0 1-16,0-2-2 15,3-9 1-15,0-2-5 16,3-8 1-16,0-8-2 16,6-9 0-16</inkml:trace>
  <inkml:trace contextRef="#ctx0" brushRef="#br0" timeOffset="183667.694">17992 14597 9 0,'-9'8'4'0,"-3"11"-2"0,9-14 2 0,0 3-4 15,3 0 1-15,0 0 1 16,6-3 0-16,3-2-1 16,3-3 0-16,6-6 2 15,0-2 0-15,3 0 0 16,-4 0 0-16,-2 1-1 16,-6 1 1-16,-3 1-3 15,-9-3 1-15,-6 5-1 16,-9 1 0-16,-5-1-1 15,-1 6 1-15,3 2-5 16,3 3 0-16,6 0 0 16,12 0 0-16</inkml:trace>
  <inkml:trace contextRef="#ctx0" brushRef="#br0" timeOffset="184171.1376">18775 14068 9 0,'-9'3'4'0,"-15"10"-4"0,15-8 6 0,-9 0-6 16,1 6 1-16,-7 10 1 15,-3 8 0-15,-6 6-2 16,6 10 1-16,1 2 1 16,5 3 0-16,6-5 0 15,3 0 1-15,9-10-2 16,6-3 1-16,9-3 0 16,6-3 0-16,6 1 0 15,11-6 1-15,16-8-1 16,2-8 0-16,10-7 0 15,2-4 0-15,-2-2-1 16,2-7 1-16,-2-17-1 16,-4-8 0-16,-14-10-1 15,-9-3 0-15,-9 0-1 16,-12 0 0-16,-15 5 0 0,-12 1 0 16,-12 2-1-16,-9 3 0 15,-12 7 0-15,-11 6 1 16,-1 5 0-16,-8 11 0 15,2 2-2-15,4 6 0 16,-1 5-3-16,7 5 1 16,5 3 0-16,3 3 0 15</inkml:trace>
  <inkml:trace contextRef="#ctx0" brushRef="#br0" timeOffset="184671.6053">19454 14084 10 0,'-48'32'5'0,"0"-14"-4"16,39-10 10-16,-3 5-10 16,1 8 1-16,2 6-1 15,0 2 1-15,0 11-3 16,3 5 1-16,3-6 1 0,6-2 1 16,3-2-2-16,6-1 1 15,12-7 0-15,8-6 1 16,10-3-1-16,9-4 1 15,11-1-1-15,1-11 1 16,5-4 0-16,3-9 0 16,-2-2-1-16,-7-8 1 15,1-8-1-15,-10-14 1 16,-8 4-1-16,-12-4 0 0,-12 1-1 16,-15 2 1-16,-15-5-2 15,-12 0 1-15,-15-5-1 16,-11 2 1-16,-7 1-2 15,-14 7 1-15,2 3 0 16,4 8 0-16,2 10-3 16,6 6 0-16,7 8-3 15,8 8 1-15</inkml:trace>
  <inkml:trace contextRef="#ctx0" brushRef="#br0" timeOffset="185673.6793">20219 13954 10 0,'0'-21'5'0,"0"24"-1"0,0-3 5 0,3 2-7 15,-3 1 0-15,0 7 1 16,-3 6 0-16,-3 0-4 16,-6 11 1-16,-6-3 2 15,0-3 1-15,0 0-2 16,6-3 1-16,3 1-1 16,6-6 0-16,9 0 0 15,9-5 1-15,6-2-1 16,9-4 1-16,8 3-1 15,10 1 0-15,3 2-1 16,-1 5 1-16,1 5-2 16,-1 1 0-16,-5 10-1 0,-6 6 1 15,-6 7 0-15,-4-2 0 16,-8-3 0-16,-6-3 1 16,-3-2 0-16,-9-8 0 15,-3-3 1-15,-12-3 0 16,-9 1 0-16,-9-9 1 15,-5-2 0-15,-7-5 1 16,-3-3-3-16,1-5 0 16,2-3-4-16,6-8 0 0,7-3-4 15,8-5 1-15</inkml:trace>
  <inkml:trace contextRef="#ctx0" brushRef="#br0" timeOffset="185939.2159">20222 13877 23 0,'-3'-31'11'0,"35"7"-11"15,-11 16 19-15,15-3-19 16,17-2 0-16,16 3-1 16,11-1 1-16,7 0-1 0,-10 6 1 15,-9 5-7-15,-20 5 1 16</inkml:trace>
  <inkml:trace contextRef="#ctx0" brushRef="#br0" timeOffset="186620.2762">18233 15579 3 0,'-27'10'1'0,"-32"62"11"0,32-38-9 0,-12 19-1 16,-8 3 0-1,-28 18 4 1,16-11 1-16,11-15-8 0,12-9 1 16,7-9 4-16,5-7 1 15,15-9-1-15,18-6 0 16,21-8-3-16,8-6 1 15,19-4-2-15,5 2 1 16,7 2-1-16,2 4 0 16,-5 2-1-16,-1 2 1 15,-5 4-1-15,-4 2 1 16,-5-3-1-16,-6 0 1 16,-10 1-2-16,-2-4 1 0,-6-7-4 15,-6-3 0-15,-6-3-2 16,-9 3 1-16</inkml:trace>
  <inkml:trace contextRef="#ctx0" brushRef="#br0" timeOffset="186870.2779">18442 15526 12 0,'-6'5'6'0,"-9"69"0"15,9-45 8-15,-3 24-12 16,3-13 0-16,-9 42 0 16,-6 10 1-16,-6 9-4 15,4 0 0-15,2-25 2 16,3-4 1-16,3-14-1 16,6-8 1-16,6-13-3 15,9-13 0-15,6-5-5 0,15-12 0 16</inkml:trace>
  <inkml:trace contextRef="#ctx0" brushRef="#br0" timeOffset="187667.1546">19754 15547 22 0,'-3'-16'11'0,"-24"21"-10"0,4-2 15 0,-13 2-15 15,-21 6 0-15,-11 7 1 16,-7 1 0-16,-5-1-3 16,12 1 1-16,2 2 0 15,10 0 1-15,11-2-1 16,9-1 1-16,15 1-1 16,15-1 0-16,12 4 0 15,24-1 1-15,12 0-1 16,11 3 1-16,13-1-1 15,-4 7 0-15,1 1 0 16,-7 4 0-16,-11 2-1 16,-15 0 1-16,-15 10 1 15,-15 6 0-15,-12-8 0 16,-15 0 1-16,-9-5 0 16,-8-11 0-16,-4 0 0 15,-3-13 0-15,4-11-2 0,8-18 1 16,12-11-3-16,18-13 1 15,21-10-2-15,18-9 0 16,27-15-1-16,20-17 1 16,15 12 0-16,4 7 0 15,-7 11 1-15,-12 18 0 16,-17 11 1-16,-16 18 0 16,-14 11 1-16,-12 19 0 15,-18 15 1-15,-15 11 0 0,-6-3 0 16,-2 9 1-16,2 2 0 15,3 0 0-15,6 0 1 16,3-6 0-16,6-5-1 16,0-10 1-16,3-11 0 15,0-7 0-15,3-14 0 16,3-11 1-16,0-5-2 16,0-10 0-16,0-9-1 15,0-2 1-15,-3-8-2 16,-3-10 0-16,-3-11-1 15,0 10 1-15,-3 3-1 16,0 5 0-16,3 9 0 16,0 10 0-16,3 2-1 15,6 6 1-15,6 0-1 16,12 8 1-16,14-1 0 16,16 4 0-16,11-1 0 15,10-2 0-15,5 2 1 16,-2-2 0-16,-10 8-2 0,-2 2 1 15,-16 3-3-15,-8 0 1 16,-9 6-6-16,-13 2 1 16</inkml:trace>
  <inkml:trace contextRef="#ctx0" brushRef="#br0" timeOffset="187854.6538">19769 15989 35 0,'12'-6'17'0,"74"-9"-21"15,-47 9 31-15,21-2-27 16,11 0 1-16,12 0-13 16,-5 8 0-16,-7 3 8 15,-5-8 1-15</inkml:trace>
  <inkml:trace contextRef="#ctx0" brushRef="#br0" timeOffset="188706.919">14483 16034 18 0,'-6'-6'9'0,"6"4"-4"16,0 2 10-16,0 2-14 0,-3 6 1 15,0 6 0-15,-3 4 0 16,0 1-3-16,3-3 0 16,0-3 2-16,3-3 1 15,3-2-1-15,6-2 1 16,6-6 0-16,3-8 0 15,-1-6 0-15,1 4 0 16,-3-3-1-16,-3-1 1 16,-6 4-2-16,-6 5 1 15,-12 5-4-15,-6 5 1 0,-3 5-7 16,1 12 1-16,2-1-1 16,3 0 1-16</inkml:trace>
  <inkml:trace contextRef="#ctx0" brushRef="#br0" timeOffset="189019.3602">14885 16021 12 0,'-15'7'6'0,"6"12"0"16,9-16 9-16,0 2-13 15,0 0 0-15,3 1 2 16,3-4 1-16,3-2-5 16,0-8 1-16,5 0 3 15,1-2 0-15,3 2 0 16,-3-5 0-16,-3-3-2 0,-6-6 1 16,-6 7-2-16,-3-4 0 15,-6 1-1-15,-3 10 0 16,0 0-4-16,0 10 1 15,0 4-7-15,6 9 1 16</inkml:trace>
  <inkml:trace contextRef="#ctx0" brushRef="#br0" timeOffset="189347.5145">14539 16793 25 0,'-12'-13'12'0,"21"-11"-5"15,-3 11 16-15,3-8-20 16,9-3 0-16,3-8 1 15,9-5 0-15,8 3-5 16,4 7 0-16,3 1 3 16,2 10 1-16,1 0-2 15,-3 16 0-15,-1 13-1 16,-5 8 1-16,-3 6-6 0,-1 10 1 16,7 16-7-16,0-14 1 15</inkml:trace>
  <inkml:trace contextRef="#ctx0" brushRef="#br0" timeOffset="196471.3069">21543 15240 13 0,'-15'-56'6'0,"-6"-7"3"0,15 52 6 16,-2-5-12-16,-1-5 1 16,0 0 3-16,0 5 0 15,6 8-9-15,6 8 1 16,6 11 5-16,9 18 1 16,2 13-2-16,4 22 1 15,-3 7-2-15,3-7 0 16,-3-9 0-16,-1-7 1 15,1-8 0-15,-3-9 0 0,-3-9 1 16,3-9 0-16,9-11 0 16,11-25 1-16,31-41-1 15,26-36 1-15,51-57-3 16,30-33 0-16,38-43-12 16,33-39 0-16,18-25-6 15,-12-15 1-15</inkml:trace>
  <inkml:trace contextRef="#ctx0" brushRef="#br0" timeOffset="841200.1972">4645 8972 13 0,'-12'0'6'0,"12"3"-6"15,3 2 6-15,3 8-4 16,3 14 1-16,9 7 1 16,9 22 0-16,8 7-5 15,7 1 1-15,9 10 3 0,14 5 0 16,19 3-1 0,8 3 0-16,12-9-1 0,15-9 1 0,15-7 0 15,21-4 0-15,14-11 1 16,7-11 0-16,18-10 0 15,5-16 1-15,15-13-1 16,4-14 1-16,14-10-1 16,-3-26 1-16,0-17-2 15,-6-4 1-15,1-22-2 16,-10-21 0-16,-15-3-1 16,1-16 1-16,-30-7-2 15,-16-6 1-15,-20-5-1 16,-33 0 0-16,-20-3 0 15,-31-10 0-15,-17 5 1 16,-24 5 0-16,-27-8 0 16,-12 6 1-16,-23 7-1 15,-19-7 0-15,-20 10 1 0,-15 14 0 16,-9 7-1-16,-21 0 0 16,-12 16-1-16,-15 9 1 15,-5 15 0-15,-28 18 0 16,-2 11-1-16,53 19 1 15,-95 2-1-15,-3 22 0 16,3 7 0-16,3 9 1 16,8 17-1-16,4 12 0 15,18 28 0-15,-6 4 1 0,11 10-1 16,4 18 0-16,14 21 0 16,10 14 1-16,14 8-1 15,12 20 0-15,15 4 1 16,21 21 0-16,21-1 1 15,20 11 0-15,22 14 0 16,32-11 1-16,30 15 1 16,41-9 0-16,25 1-1 15,44-2 1-15,35-23-3 16,43-19 1-16,50-6-12 16,51-20 0-16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3:03:42.42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5877 4151 16 0,'-41'-45'8'0,"35"29"-11"16,6 14 8-16,0 2-7 15,3 0 1-15,0 5-1 0,6 3 1 16,9 0 2-16,14 8 0 16,10 2-1-16,12 9 0 15,11-3 2-15,7-6 0 16,20 1 0-16,15 4 1 16,9-7 0-16,15-2 0 15,15-1 0-15,6-8 1 16,5 0-1-16,7-5 0 15,12-5-1-15,2 0 1 0,-8 0-2 16,0-14 1-16,8-7-1 16,-14-14 1-16,-3-10 0 15,8-6 0-15,-23-7-1 16,-3-1 0-16,-15-2 1 16,-21-8 0-16,-12-8-1 15,-17-3 0-15,-16 11-1 16,-23-8 1-16,-24-11-1 15,-18-2 0-15,-12-5-1 16,-21 10 0-16,-17 0 0 16,-7-6 0-16,-14 1 0 15,-9 13 0-15,-13 5 0 16,-14 14 0-16,0 10-1 16,-15 8 1-16,-9 13-1 15,-15 11 0-15,-6 13 0 16,-17 21 1-16,-13 3 0 15,-5 24 0-15,-4 18 0 0,4 8 0 16,5 3 0-16,10 0 1 16,8 24-1-16,21 2 0 15,21-11 0-15,15 4 1 16,21 2-1-16,20 8 0 16,19 2 0-16,23-2 0 15,21 5 0-15,27 16 0 16,29-5 1-16,48 5 1 15,60-2-1-15,62 10 0 0,93-8-5 16,68-40 0-16</inkml:trace>
  <inkml:trace contextRef="#ctx0" brushRef="#br0" timeOffset="1933.3482">5824 2096 8 0,'0'-35'4'0,"6"27"1"16,-6 8 4-16,3-5-9 15,0 0 0-15,6 2 1 0,6-5 1 16,8 0-2 0,10-5 1-16,9 5 1 0,11 0 0 15,13-8 0-15,14 3 0 16,10 5-1-16,17 3 1 16,6 2-2-1,15-10 1-15,12 2-1 16,6 3 1-16,2-5-1 15,10 5 0-15,-6 0-1 16,-6 0 1-16,3 8 0 0,-21-8 0 16,-9 8-1-16,-12 0 1 15,-12 0 0-15,-18 3 0 16,-8 2 0-16,-12-5 0 16,-13 0 0-16,-11 0 0 15,-6 3 0-15,-9 2 0 16,-7-5 0-16,-11 0 0 15,-8 0 0-15,-22 0 0 16,-18 0 0-16,-29 0 0 0,-16 3-1 16,-14 2 1-16,-27-2-1 15,-14 2 1-15,-19 0 0 16,0-5 0-16,3 8-1 16,-5-5 1-16,14 2 0 15,6 3 0-15,6 3 0 16,12-3 1-16,12 0-2 15,3 2 1-15,18-2 0 16,21 0 1-16,14 0-1 16,15-5 0-16,10-1 0 15,8 1 1-15,6 0 0 16,18-3 0-16,27 0-1 16,18 0 1-16,29 2-1 15,22-2 0-15,20 3 0 16,24-3 0-16,17 0-1 15,16 5 1-15,9-5 0 16,8 0 0-16,13 3 0 0,-4 2 0 16,-5-2 0-16,-4 2 0 15,-20 3 0-15,-9 0 0 16,-30-5-4-16,-24 10 1 16,-33 16-2-16,-59 8 0 15</inkml:trace>
  <inkml:trace contextRef="#ctx0" brushRef="#br0" timeOffset="6764.7044">18010 11679 11 0,'-9'-29'5'0,"9"15"-3"15,0 14 5-15,3-2-9 16,3 2 0-16,3 5 0 16,6 6 0-16,0 2 3 15,2 5 0-15,4 4-2 0,0-1 1 16,6 8 0-16,6 5 1 16,2 1 0-16,-2 7 0 15,3 3 0-15,3 3 0 16,5-1 1-16,7 1 0 15,-1-3 0-15,1-14 1 16,6-1-1-16,5-7 1 16,-2-4-1-16,5-6 0 15,1-5-1-15,-4-3 1 0,1-7-1 16,-1-9 0-16,1-13 0 16,-13-13 0-16,-8-10-1 15,-9-9 1-15,-7-5-1 16,-8 3 1-16,-9-8-1 15,-12-11 1-15,-15-2-2 16,-11-1 1-16,-10 12-1 16,-15 2 1-16,-11 5-1 15,-21 5 1-15,-13 8-1 16,-14 9 0-16,-18 7 0 16,0 8 0-16,3 14 0 15,6 10 0-15,0 8 0 16,21 10 1-16,12 1-1 15,11 15 1-15,10 11-1 16,14 21 0-16,13 16 1 16,11 3 0-16,15 10-5 15,15 21 0-15</inkml:trace>
  <inkml:trace contextRef="#ctx0" brushRef="#br0" timeOffset="18501.7366">8137 11073 10 0,'9'-56'5'0,"20"43"-4"15,-14 10 5-15,12-2-5 16,15 2 0-16,14 1 0 15,19-3 0-15,26-1-1 16,27 1 0-16,15 0 1 0,23 2 0 16,7 0 0-1,15 3 0-15,8 3-1 0,3 5 0 0,4 10-1 16,5 12 1-16,13 4 0 16,11-2 1-16,27-3-2 15,23-3 0-15,16-5 2 16,24-7 0-16,8-6 0 15,6-3 0-15,-11-2-3 16,-13-1 0-16,-17 3-1 16,-30 3 0-16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3:04:05.93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6163 3974 6 0,'-12'-29'3'0,"18"24"-6"16,0 5 3-16,3 0-1 15,3 0 1-15,6 5 0 16,3 0 1-16,-3 3 0 16,2 3 0-16,7 5 0 15,6 7 0-15,9 4 0 16,-1 2 0-16,19 0 0 16,11 0 0-16,10-2-1 15,11-6 1-15,18-5-1 16,3-3 1-16,9-5 0 15,12-8 0-15,0-3-1 0,-3-2 0 16,3-6 1-16,6-7 0 16,-3-11-1-16,-3-11 1 15,9 0-1-15,-12-7 1 16,-3-4 1-16,-6 1 0 16,-3-5 0-16,-15-17 1 15,-15-2-1-15,-5-5 1 16,-13 10-1-16,-14-5 1 15,-13-6-1-15,-17-9 0 0,-15-4-1 16,-15 14 1-16,-6-3-1 16,-18-1 0-16,-20-9-1 15,-13 7 0-15,-14 3 0 16,-16 8 0-16,-8 13-1 16,-15 3 1-16,-9 5-1 15,-15 6 1-15,-9 12-1 16,-9 17 0-16,-8 4 0 15,5 14 1-15,-12 8-1 16,10 6 0-16,11 15 0 16,-12 2 1-16,15 25-1 15,6 15 0-15,12-2 0 16,6 5 0-16,12 11 0 16,12 10 1-16,14 6-2 15,19-11 0-15,17-3 0 16,25 11 0-16,23 0 0 15,29 0 1-15,19-14 0 16,29-2 0-16,33-2 0 0,18 4 1 16,27 1-3-16,18 0 1 15</inkml:trace>
  <inkml:trace contextRef="#ctx0" brushRef="#br0" timeOffset="1814.7263">18834 5604 3 0,'259'-21'1'0,"12"-3"-2"16,-202 21 1-16,11-2 0 15,-3 5 1-15,-2 0-1 16,-13 8 0-16</inkml:trace>
  <inkml:trace contextRef="#ctx0" brushRef="#br0" timeOffset="3331.5886">2657 6355 21 0,'-15'0'10'0,"30"-16"-10"16,-6 8 11-16,6 1-12 16,14-7 1-16,13-2 0 15,18-2 0-15,5-3 0 16,15-3 1-16,19 8-1 0,8 0 0 15,15 6 0 1,24-1 0-16,3-5 0 0,17 3 0 16,16-3-1-16,8 8 1 15,16 3 0-15,8 2 0 16,9 3 0-16,12 3 0 16,9 5 0-16,24 0 1 15,0-3-1-15,12 0 0 16,24 1-1-16,-4-4 1 15,25 1 0-15,2-3 0 0,15-3 0 16,-5-2 0-16,8 2-1 16,-9 1 1-16,4-6 0 15,-7 5 0-15,-5 0 0 16,11 3 0-16,-6 0 0 16,7 3 1-16,2 5-1 15,12-5 0-15,3-6 0 16,3-2 1-16,4 5 0 15,-120 0 0-15,175-8-1 16,-32 8 1-16,-9-6-1 16,-9-1 0-16,1-1 0 15,-16 0 1-15,-6-6-1 16,-116 6 0-16,137-10 0 16,-23 5 1-16,-19-1-1 15,-14 1 0-15,-16 0-3 16,-8 2 0-16,-30 11-3 15,-9 11 1-15</inkml:trace>
  <inkml:trace contextRef="#ctx0" brushRef="#br0" timeOffset="33922.5354">1204 9800 10 0,'-6'-10'5'0,"6"15"-5"16,0-5 6-16,0 0-7 16,6-8 0-16,3 3-1 15,9-1 1-15,9-2 2 16,12 8 0-16,2 3-2 16,10 10 1-16,8 3 0 15,7 0 0-15,11 5 1 0,15-5 0 16,10 3-1-16,5-4 0 15,6-1 0-15,27 2 0 16,-12-6 0-16,12 1 1 16,18 2-1-16,5-2 0 15,13-1 0-15,5-2 0 16,19-5 0-16,11-6 1 16,24-7-1-16,9-6 1 15,12 0-1-15,18-8 0 0,-3-5 0 16,6 2 1-16,-9-2-1 15,0 3 1-15,-12 10-1 16,-12 0 0-16,-18 8-1 16,-6 8 1-16,-29 5 1 15,-13 9 1-15,-5-1-1 16,-12 3 0-16,-9 0-1 16,-4 2 1-16,1-2-4 15,0-3 1-15</inkml:trace>
  <inkml:trace contextRef="#ctx0" brushRef="#br0" timeOffset="52509.6848">9324 11560 2 0,'12'-22'1'0,"15"25"0"0,-12 0 2 0,6 2-3 15,6 3 1-15,2 5-1 16,4 3 1-16,12 3-1 0,8 2 1 16,16 0 0-16,14-5 0 15,9 0 0-15,10 2 1 16,14-5-1-16,9-2 1 16,6 0-1-16,11-3 1 15,4-3-1-15,0-2 0 16,12-3 1-16,6-6 0 15,-1-2-1-15,7-8 1 16,9-5-1-16,8-11 1 0,10-7-1 16,-4-4 1-16,-5-9-1 15,-7-1 0-15,-11 8 0 16,-9-11 0-16,-13-5-1 16,-17-13 1-16,-15 5-1 15,-8-2 1-15,-19 2-1 16,-18-8 1-16,-11-2-1 15,-18 18 1-15,-13-29 0 16,-17 13 0-16,-12-7-1 16,-21-1 0-16,-11-5 0 15,8 21 1-15,-57-21-2 16,-14 16 1-16,-9 3-1 16,-12-1 1-16,-18 4 0 15,-6 2 0-15,-12 7-1 16,-14 1 1-16,-10 13 0 15,-20 11 0-15,-7 7-1 16,-14 9 1-16,3 5-1 16,-4 5 1-16,1 8 0 15,0 10 0-15,5 11-1 0,4 8 1 16,9 3 0-16,8 13 0 16,4-2-1-16,5 4 1 15,12 6-1-15,1 16 1 16,8 5 0-16,18 5 0 15,15-5-1-15,9 3 1 16,18 5-1-16,11 3 1 16,10 2-1-16,9-5 0 15,5-2-1-15,13-1 1 0,8 11 0 16,6-3 1-16,7-7 0 16,5-4 0-16,9-2 1 15,12-2 0-15,18-1 1 16,24 3 1-16,29-10-1 15,33-14 1-15,45 3-2 16,24-13 1-16,29-9-2 16,19-4 1-16,23-6-7 15,12-8 0-15</inkml:trace>
  <inkml:trace contextRef="#ctx0" brushRef="#br0" timeOffset="79391.7139">9125 11568 21 0,'-9'-22'10'0,"9"4"-7"16,3 13 10-16,3-3-13 16,3-3 0-16,6 3 0 15,9 0 0-15,11-2-1 16,10 2 1-16,23 2 0 16,13 1 0-16,20 2 0 0,33 3 0 15,33 0 0-15,38-2 0 16,36-1 1-16,30-2 0 15,24-3-1-15,11-5 1 16,10 5-2-16,-105 2 1 16,119 4-1-16,-26 4 0 15,-30 9-4-15,-24 2 0 16,-24 14-1-16,-29-6 0 16</inkml:trace>
  <inkml:trace contextRef="#ctx0" brushRef="#br0" timeOffset="85958.3722">14364 8924 19 0,'3'0'9'0,"6"32"-6"15,-9-24 10-15,-6 13-12 16,-6 19 1-16,-3 15 1 16,-6 12 1-16,-6-1-4 15,0 3 1-15,-2-3 2 16,-4-5 0-16,-3-1 0 16,0-4 1-16,1-14-1 0,-1-5 0 0,0-13-1 15,1-8 0-15,-4-8 0 16,3-13 0-16,3-3-1 15,4-11 1-15,5-10-2 16,6-3 0-16,9-13-1 16,6-5 1-16,6-5-2 15,9-1 1-15,6 8-1 16,3 9 0-16,2 15-1 16,4 8 0-16,6 16 1 15,6 13 0-15,-4 6-1 16,4 7 1-16,-6 9 1 15,3-6 0-15,2 2 2 0,4 1 0 16,3-3 0-16,-1-5 0 16,4-5 1-16,-1-9 1 15,7-7-1-15,-9-8 1 16,-4-6-1-16,1-10 0 16,-3-8 0-16,-4-8 0 15,-2-11-1-15,-3-2 0 16,-9-3-1-16,-6 3 1 15,-9 2-1-15,-9 11 1 16,-9 5-1-16,-6 3 0 0,-3 5-1 16,-9 0 1-16,-5 6-1 15,-1 2 1-15,0 3-1 16,0 2 0-16,4 3 0 16,5 3 1-16,3 2-4 15,6 3 1-15,3 6-4 16,6-1 0-16,9 3-3 15,6 0 0-15</inkml:trace>
  <inkml:trace contextRef="#ctx0" brushRef="#br0" timeOffset="86403.3327">15313 8152 13 0,'9'-3'6'0,"0"27"0"16,-9-13 7-16,0 15-11 0,-3 16 0 15,-6 11 0-15,-3 5 1 16,-3 6-4-16,0 7 1 15,4-2 1-15,2-8 1 16,0-11-1-16,3-10 1 16,0-6-2-16,0-7 0 15,3-9-4-15,0-10 1 16,3-8-4-16,15-18 1 16</inkml:trace>
  <inkml:trace contextRef="#ctx0" brushRef="#br0" timeOffset="86673.0038">15501 7959 17 0,'-18'5'8'0,"9"37"-5"16,3-26 12-16,-6 13-14 15,0 14 1-15,-3 17 1 0,3 12 0 16,0 5-4-16,6-3 0 15,4 2 3-15,2-1 0 16,0-12-1-16,5-10 1 16,4-8-1-16,0-11 0 15,-3-7-2-15,0-6 0 16,-6-10-6-16,0-4 1 16,-3-12-2-16,-9-8 1 15</inkml:trace>
  <inkml:trace contextRef="#ctx0" brushRef="#br0" timeOffset="86860.5565">14843 8652 13 0,'-36'3'6'0,"36"-1"0"16,9-4 10-16,6-6-15 16,12-8 1-16,26-11 0 15,16-5 1-15,20-12-4 16,15-7 1-16,-5 1 1 15,-13 0 1-15,-15 13-5 16,-11 8 0-16,-16 10-3 16,-11 11 0-16</inkml:trace>
  <inkml:trace contextRef="#ctx0" brushRef="#br0" timeOffset="87079.253">14765 8967 20 0,'21'0'10'0,"54"-51"-9"0,-40 33 16 16,16-14-17-16,15-8 1 15,14-2-4-15,6-3 1 16,4 6-3-16,-7 1 0 15</inkml:trace>
  <inkml:trace contextRef="#ctx0" brushRef="#br0" timeOffset="87907.4323">15917 8464 19 0,'-44'45'9'0,"17"40"-8"15,24-67 13-15,0 14-13 16,3 0 0-16,9-1 2 16,12-1 0-16,12-9-3 15,2-5 0-15,10-14 4 16,6-10 0-16,2-13 0 15,-5 0 0-15,-7-8-1 16,-5-3 1-16,-9-2-2 0,-12-3 1 16,-9-3-3-16,-12-2 0 15,-15 10-2-15,-9 8 1 16,-6 6-2-16,-11 12 1 16,-13 6-1-16,7 11 0 15,5-1 0-15,6 1 1 16,10 0 0-16,11-3 0 15,12-1 1-15,9-1 0 16,18-4 0-16,15-2 1 16,8-10-1-16,19-9 1 0,8-10 1 15,18-10 0-15,-5-12-1 16,-4-4 1-16,-2-9 0 16,-10-5 1-16,-5-2-2 15,-13-19 0-15,-11 5 0 16,-9 6 0-16,-9 8-1 15,-15 4 1-15,-12 12-1 16,-12 12 0-16,-6 14 0 16,-9 13 0-16,-8 9 0 15,-4 12 1-15,6 0-1 16,4 16 1-16,5 8-1 16,9 27 0-16,9 7 1 15,12 6 0-15,6 5-1 16,15 3 1-16,9 5 0 15,6-5 1-15,-4-8-1 16,-2-9 1-16,-3-1-1 0,-6-17 1 16,0-5 0-16,-9-10 0 15,-6-4-2-15,-6-4 1 16,-3-1-1-16,-12-4 0 16,-3-6 0-16,-12-3 0 15,1-3 0-15,-1-4 0 16,0 4 1-16,3-2 1 15,7-5 1-15,8-5 1 16,12-6-1-16,9-8 0 16,17-5-1-16,19-8 1 15,9-6-2-15,11-2 1 0,1 0-6 16,-7 6 1-16,-8 7-3 16,-3 8 0-16</inkml:trace>
  <inkml:trace contextRef="#ctx0" brushRef="#br0" timeOffset="88496.3014">17870 7591 12 0,'-18'-19'6'0,"-6"6"-3"15,9 13 4-15,-5 0-5 0,-13 0 1 16,-12 8 1-16,-5 11 0 16,-4 4-5-16,-11 12 0 15,-4 7 3-15,4-5 1 16,8 3-2-16,9-3 1 16,16-11-2-16,8-2 1 15,15-5-1-15,18-6 1 16,24-2-1-16,20-9 1 15,22 1-1-15,14 2 1 16,0 6-1-16,-5 2 1 16,-10 8-2-16,-11-5 1 15,-31 21 0 1,-17 0 0-16,-15-5 0 16,-24-6 0-16,-8 1 1 15,-13-6 0-15,-3-5-1 16,4-6 0-16,5-7-2 15,6-8 0-15,9-9-3 16,15-12 1-16,15-6-3 16,15-7 1-16,9-17 0 15,27-10 0-15</inkml:trace>
  <inkml:trace contextRef="#ctx0" brushRef="#br0" timeOffset="89105.6246">18168 7477 13 0,'6'8'6'0,"-9"37"-2"15,3-37 14-15,-3 10-16 16,0 12 0-16,0 4 0 0,-3 6 1 16,3-1-4-16,3 4 0 15,6-1 3-15,3-5 1 16,6-8-2-16,5-8 0 16,4-5 1-16,0-8 0 15,3-8 0-15,3-5 1 16,5-14-2-16,7-12 0 15,3-6-1-15,-1-11 0 16,-5 6-1-16,-3-6 0 16,-7-2-1-16,-2 5 1 15,-6 2-1-15,-9 6 1 16,-6 11 1-16,-9 5 0 0,-6 10-1 16,-9 9 1-16,-3 9-1 15,-2 9 1-15,-4 5-1 16,3-2 0-16,3 5 0 15,3 0 0-15,6-1 0 16,6 1 1-16,3-3 0 16,9-2 0-16,6-3 1 15,6-6 0-15,6-4 0 16,0-4 0-16,0-2 0 16,2-2 0-16,7-1-1 15,-3 0 1-15,0 3-2 16,-4 3 1-16,-2 8-1 15,-3 5 0-15,-3 15 0 16,0 6 0-16,-3 11 0 16,-3 0 1-16,-4 2-1 15,1 3 1-15,0 0 1 0,-3 2 1 16,0-5 0-16,-6 3 1 16,-3-5 0-16,-3-3 0 15,-12-3 0-15,-5-5 1 16,-10-5-3-16,-6-3 0 15,-5-16-5-15,-7-7 0 16,-3-12-6-16,7-15 1 16</inkml:trace>
  <inkml:trace contextRef="#ctx0" brushRef="#br0" timeOffset="89265.8187">18034 7109 25 0,'-3'-5'12'0,"3"2"-27"15,0 3 17-15,6 3-8 16,6 5 1-16</inkml:trace>
  <inkml:trace contextRef="#ctx0" brushRef="#br0" timeOffset="89692.3659">19707 6202 21 0,'-24'-24'10'0,"-6"13"-14"16,18 9 20-16,-6 4-16 16,-6 6 0-16,-5 11 1 15,-7 10 0-15,-3 21-1 0,-2 16 0 16,5 11 1-16,3 24 0 15,12 12 0-15,3-4 0 16,7 2 0-16,8-2 0 16,8-6-1-16,10-8 1 15,6-10-1-15,3-17 1 16,0-7-1-16,0-8 0 16,-1-8-1-16,-5-2 0 15,-3-14-3-15,-3-6 0 16,-6-7-2-16,-6-8 0 0</inkml:trace>
  <inkml:trace contextRef="#ctx0" brushRef="#br0" timeOffset="90583.0382">19335 7406 12 0,'-18'-16'6'0,"12"-8"0"16,6 19 8-16,3-6-13 16,3-2 0-16,9-8 1 15,8 2 0-15,10-2-3 16,6-3 1-16,5 8 1 15,1 8 0-15,-3 8-1 16,-4 11 0-16,-5 13-1 16,-3 8 1-16,-6 5-1 15,-3 8 1-15,-4-8 0 16,4-8 0-16,3-8 0 16,6-3 1-16,6-2-2 15,-1-13 1-15,7-8-1 0,3-6 1 16,2-13-1-1,-2-10 0-15,-9-8 1 0,-7-3 0 16,-2-3 0-16,-6 3 1 16,-6 5-1-16,-6 6 1 15,-9 5-1-15,-12 10 1 16,-9 11-2-16,-9 3 1 16,1 8-1-16,-7 7 1 15,0 9-1-15,3-1 1 16,4 6-1-16,8 5 1 15,9 3 0-15,9-6 0 0,12-2 0 16,6-8 0-16,8-3 1 16,10-7 0-16,3-6-1 15,0 2 1-15,-4-2-1 16,-2-2 1-16,-3-1-1 16,0 0 0-16,-3 6 0 15,-4 5 0-15,1 5-1 16,0 6 1-16,-3 2 0 15,3 5 0-15,-6 6-1 16,-3-3 1-16,-4 11 1 16,1-11 0-16,-6 16 0 15,-3 3 0-15,-3-1 0 16,-6 1 0-16,-2-3 1 16,-4-6 0-16,-3-7 0 15,0-5 1-15,3-4 0 0,0-9 0 16,3-9-1-16,-6-10 0 15,4-9-2-15,5-15 1 16,9-13-3-16,0-11 1 16,6-13-1-16,5-5 0 15,7-17 0-15,6 4 0 16,0 2 1-16,6 10 1 16,-6-5-1-16,-1 9 1 15,1 1-1-15,-3 12 1 16,0-1-1-16,-3 17 0 15,0 2 0-15,-1 13 0 16,7 13 0-16,-3 11 1 0,0 11-1 16,-3 15 1-16,-3 6 0 15,-6 5 1-15,-3 8-1 16,-3-3 1-16,-3-2-1 16,-3 0 1-16,-6-3-1 15,-3-6 0-15,-6-7-5 16,0-3 1-16,-3-15-2 15,-6-9 0-15</inkml:trace>
  <inkml:trace contextRef="#ctx0" brushRef="#br0" timeOffset="90722.3639">19849 6726 27 0,'-14'-11'13'0,"20"16"-30"15,-3-5 26-15,5 0-17 0,10 0 1 16</inkml:trace>
  <inkml:trace contextRef="#ctx0" brushRef="#br0" timeOffset="90992.1812">20909 7165 37 0,'0'-5'18'0,"3"5"-26"15,-3 0 36-15,6-3-37 16,-3-2 1-16,0-1-11 0,-6 4 1 16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256" units="dev"/>
          <inkml:channel name="T" type="integer" max="2.14748E9" units="dev"/>
        </inkml:traceFormat>
        <inkml:channelProperties>
          <inkml:channelProperty channel="X" name="resolution" value="377.95276" units="1/cm"/>
          <inkml:channelProperty channel="Y" name="resolution" value="425.28058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3:06:32.574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7030A0"/>
    </inkml:brush>
    <inkml:brush xml:id="br2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9077 3291 9 0,'0'3'4'0,"3"-6"0"16,-3 3 5-16,0 0-6 16,3-5 1-16,-3 5 1 15,0 0 1-15,0-5-7 16,0 5 0-16,0 0 5 0,0 0 1 16,0-5-2-16,0 10 1 15,0-5-3-15,0 5 1 16,-3-5 0-16,0 5 0 15,-3 1-2-15,-3 4 0 16,0-4-1-16,1 2 0 16,2-6 1-16,0 3 0 15,0-2-2-15,3 0 1 16,0-1 1-16,3-2 0 16,0 0-1-16,0 3 1 0,0-3 0 15,3 0 0-15,-3 0 0 16,9 3 1-16,-3-3-1 15,3-3 0-15,-1 0 0 16,1 3 0-16,0-2 0 16,0-1 0-16,3 0-1 15,-3 3 1-15,0-2 0 16,-3 2 0-16,0 0 0 16,-3 2 0-16,0 1 0 15,-3 0 0-15,-3-3 0 16,-3 2 0-16,0 4 1 15,-3 2 1-15,3 0-2 16,-6 0 1-16,0 2 0 16,0-2 1-16,0 0-2 15,1 0 0-15,2 2-1 16,0-7 0-16,3 2 0 0,3 1 0 16,0-4 0-16,0 1 0 15,0 0 0-15,0-1 1 16,6-2 0-16,0 3 0 15,3-3-1-15,3-3 1 16,3 1 0-16,-3-1 0 16,2-2 0-16,1-1 1 15,0 6-2-15,-3-5 1 16,0 5 0-16,-3 5 0 16,0-5-1-16,-3 6 1 0,-3 2 0 15,-3 0 0-15,0 0 0 16,-3 2 0-16,0 1 0 15,0-3 1-15,-3 7-1 16,0-4 1-16,0 2-1 16,0 1 0-16,1-4 0 15,-1-2 1-15,3 0-1 16,0-3 0-16,3 1 0 16,0-4 0-16,3-2-1 15,0 3 1-15,6 0 0 16,3-6 0-16,0-2-1 15,-1-1 1-15,1 6 0 16,0-8 0-16,0 3 0 16,0 8 0-16,0-3-1 15,0 5 1-15,-3 0 0 16,-3 1 0-16,-3 4-1 16,0 1 1-16,-3-3 0 15,-3 2 1-15,0-2-1 0,0 3 1 16,-3-3-1-16,0 2 1 15,0-4 0-15,0 4 1 16,1-10-2-16,2 5 0 16,0-2 1-16,0 2 0 15,3-5 0-15,0 3 0 16,3-3-2-16,0 0 0 16,0 0 1-16,9-3 0 15,3-2-2-15,-1-3 1 0,1-2 0 16,0 4 0-16,-3-2 0 15,0 3 1-15,-3 2-1 16,0 3 1-16,-3 6-1 16,-3-1 1-16,-3 0 0 15,-3 1 0-15,0-1 0 16,-3 3 0-16,-3 0 1 16,3-3 0-16,-3 3-1 15,-2-3 1-15,2-2 0 16,3-3 1-16,0 0 0 15,0 0 0-15,3-5-1 16,0-1 1-16,3-2-1 16,6-5 0-16,3-3-3 15,3-5 1-15,3 3-1 16,0-6 1-16,0 5-1 16,-4 1 1-16,1 5-1 0,-3 2 1 15,0 0 1-15,-3 3 0 16,-3 3-1-16,0 5 1 15,-3 3-1-15,-6 2 1 16,-3 8 0-16,-2-2 0 16,-7 2 0-16,3 0 0 15,6-2 1-15,3-3 1 16,3-5 0-16,0 2 0 16,3-10-2-16,6-3 1 15,9-6-1-15,3-4 0 0,3-6 0 16,-3-5 0-16,3 0-1 15,-4 2 1-15,-2 11 1 16,-3 1 0-16,-3 1-1 16,0 4 0-16,-6 5-1 15,-3-1 1-15,-3 4 0 16,-3 2 0-16,-3 2-1 16,1 4 1-16,-1-6 1 15,3 2 0-15,3-2 0 16,0 0 0-16,3 0-1 15,3 0 0-15,9-2-1 16,3-4 0-16,0-2 0 16,-1 3 1-16,1-3 0 15,0 0 0-15,-3 3-1 16,-3 0 0-16,-6 5 1 16,0 2 0-16,-3 1 0 15,-6 2 0-15,-3 3-1 16,-3 0 1-16,1 0 0 0,-1 3 0 15,3-6 1-15,3 0 0 16,3-2-1-16,0-1 0 16,6 1-1-16,3-3 1 15,6-5-1-15,6-3 1 16,0 3-2-16,2-9 1 16,1 1 0-16,0 0 1 15,-6 2 0-15,-3 3 1 16,-3 3-1-16,-6 2 0 0,-6 11 0 15,-6 0 1-15,-9 0-1 16,0 0 1-16,1 0-2 16,-1-3 1-16,6 1 1 15,3-1 1-15,3-2-1 16,3-3 0-16,6 0-2 16,6-3 1-16,3 0-1 15,6-2 1-15,0-8-2 16,0 5 0-16,0 3 1 15,-4-9 0-15,-2 6 1 16,-3 3 1-16,-6 5-1 16,0 0 0-16,0 0 1 15,-9 3 0-15,0 2-1 16,-2 0 1-16,-1 1-1 16,0-4 1-16,3 4 1 15,0-6 0-15,3 0-1 16,3 0 1-16,0 0-1 0,0-6 0 15,3 4-1-15,0-6 1 16,3-3-3-16,6 0 1 16,-3 1-1-16,3-1 0 15,0 1 0-15,0 2 1 16,-6 0-1-16,0 3 1 31,-9 12 0-31,-6 4 1 0,0 8 0 16,3-11 0-16,3 2-1 15,0 1 1-15,6-3 0 16,3 0 0-16,3-6-2 16,3 4 0-16,3-6-3 15,0 0 0-15,0 0-2 16,2 0 1-16</inkml:trace>
  <inkml:trace contextRef="#ctx0" brushRef="#br0" timeOffset="3632.6868">8833 2765 12 0,'-3'5'6'0,"3"-10"0"0,0 5 7 0,0 0-12 16,0 5 0-16,0-5 2 15,0 0 0-15,0 0-3 16,0 0 0-16,0 0 3 16,0 0 0-16,0 0 0 15,3-5 0-15,0 2-1 16,3-5 1-16,0 0-1 16,0 6 0-16,3-6-1 15,0 5 1-15,9-5-2 16,-3 3 1-16,2 2-1 15,1-2 0-15,0 10-1 16,0-5 0-16,-3 0-1 16,-3 3 1-1,-3 10-1 1,-3-5 1-16,-6 0 0 16,0 5 0-16,-3-2 1 15,0 2 0-15,-3-2 0 16,0 2 0-16,-3 0 1 0,-3-5 0 15,0 0-1-15,-3-3 1 16,3 1-1-16,3-1 1 16,0 0 0-16,1-2 1 15,-1 2-2-15,3-5 0 16,0 3 1-16,3-3 1 16,-3 0-2-16,3 0 1 15,0 0-1-15,0 0 0 16,3 0 0-16,0 0 0 15,0 5-1-15,0-5 1 0,3 0-1 16,0 0 1-16,0 0-1 16,6 0 0-16,0 3 0 15,0-1 1-15,2 1 0 16,1 0 1-16,3 2-2 16,0 0 0-16,-3 0 0 15,0 1 1-15,0-1-1 16,0 3 0-16,-3 0 0 15,-3-3 0-15,0 3 0 16,0 0 1-16,-3 3 0 16,-3 2 0-16,-3 0 0 15,-3 0 0-15,-3 1 1 16,-3-1 1-16,-3-3-1 16,-3 1 1-16,3 5-1 15,0-8 0-15,3-3 0 16,0 0 1-16,1-2-2 15,-4 0 1-15,0-3-1 0,3 0 1 16,-3-6 0-16,0 1 1 16,3 0-1-16,0-3 1 15,0-3 0-15,3 3 0 16,4 0-1-16,-1 3 0 16,0 0 0-16,3 5 0 15,0-8-1-15,0 8 0 16,0-5-2-16,3 5 1 15,0 0-1-15,0 0 1 0,0 0 0 16,0 0 0-16,3 5-1 16,0-5 0-16,0 8-3 15,0-3 0-15,0 0-4 16,3 3 0-16</inkml:trace>
  <inkml:trace contextRef="#ctx0" brushRef="#br1" timeOffset="40994.5504">10955 2783 7 0,'-2'6'3'0,"-7"28"1"0,6-31 3 16,0 7-7-1,0-2 1-15,-3 0 3 0,-6 3 0 16,-3 2-4-16,-3-5 0 16,-6 0 2-16,0 0 1 15,1-3 0-15,-4-2 1 16,0-3-2-16,3-3 0 16,0-2 0-16,4 0 0 15,5 2-1-15,3-2 1 16,3-3-2-16,3 0 0 15,3 0-1-15,6 3 0 16,0-1-1-16,3 4 0 0,3-1 0 16,3 6 0-16,0-1 0 15,-1 4 0-15,1 4 1 16,0-2 0-16,6 5 0 16,0 0 1-16,3 1 0 15,0-1 0-15,0-5 0 16,-1 0 1-16,-2-3 0 15,-3 0 0-15,0-2 1 16,0-6 0-16,-3-2 0 16,0-3 0-16,0-2 0 15,-1-1 1-15,-2 3-1 16,0-5 0-16,-3 0-1 16,0 2 1-16,-3-7-1 15,-3 2 0-15,0 0-1 16,0 0 0-16,-3 3-1 15,0 2 1-15,-3 3-3 16,-3 0 1-16,0 3-2 16,-2 10 1-16,-4-5-4 0,0 8 0 15,3 3 0-15,3 2 0 16</inkml:trace>
  <inkml:trace contextRef="#ctx0" brushRef="#br1" timeOffset="41279.6116">11054 2654 8 0,'12'-3'4'0,"17"3"-1"16,-17 3 6-16,3 2-9 16,3 8 1-16,3-2-1 15,3 7 1-15,-3 6-1 0,-10 13 0 16,-5-10-2-16,-6 2 1 16,-3 0-2-16,-9 0 0 15</inkml:trace>
  <inkml:trace contextRef="#ctx0" brushRef="#br1" timeOffset="41654.8344">10702 2548 11 0,'-26'8'5'0,"-25"47"1"16,36-31 8-16,-3 5-13 16,-5 3 0-16,5 10 0 15,3 3 0-15,6 3-1 0,6-11 0 16,12 8 0-16,12-5 0 16,14-6-5-16,1-2 1 15</inkml:trace>
  <inkml:trace contextRef="#ctx0" brushRef="#br1" timeOffset="42764.2392">12977 2725 3 0,'-15'24'1'0,"0"24"8"16,12-38-6-16,-3 6-3 15,0-8 1-15,-3 5 1 0,0 1 1 16,0 4-2 0,-3-7 0-16,0 2 2 0,-6 0 0 15,4-5 0-15,-7 0 1 16,-3-5-1-16,0-3 1 15,0-3-2-15,0-10 0 16,4 2 0-16,5 1 0 16,0-4-2-16,6 1 1 15,6-3-2-15,6 6 0 16,0-1-1-16,3-2 1 16,3 5-2-16,9 5 0 0,-6 3 1 15,-1 8 1-15,1 3-1 16,0-1 1-16,0 4 0 15,0-1 1-15,0 3 0 16,3-3 1-16,3 0 0 16,0-2 0-16,2-3 0 15,1-3 1-15,3-5 0 16,0-5 0-16,0 2 0 16,0-5 0-16,-7-3-1 15,1 4 1-15,0-4-1 16,-3-2 1-16,-3-3-1 15,-3 0 0-15,-6 0-1 16,-3 0 1-16,-3 3-1 16,-3 0 0-16,-3 2-2 15,-6-5 1-15,-3 8-3 16,0 0 1-16,3 3-4 16,1 5 0-16</inkml:trace>
  <inkml:trace contextRef="#ctx0" brushRef="#br1" timeOffset="43095.556">13328 2545 7 0,'3'3'3'0,"27"42"1"15,-22-29-1-15,4 10-2 16,-6 14 0-16,-6 2 0 15,-6 6 1-15,-6 2-3 0,-5-2 1 16,-7 2-2-16,-12-5 0 16</inkml:trace>
  <inkml:trace contextRef="#ctx0" brushRef="#br1" timeOffset="43440.876">12566 2521 17 0,'-33'27'8'0,"-26"89"-9"16,47-92 16-16,0 21-15 16,6 5 0-16,18 3 0 15,17 6 1-15,25-7-4 0,14-4 1 16,16-11-3-16,8-16 1 15</inkml:trace>
  <inkml:trace contextRef="#ctx0" brushRef="#br1" timeOffset="45742.1968">10717 4842 9 0,'0'0'4'0,"-3"3"1"0,3-1 5 0,-3 1-8 16,0 2 1-16,-3 0 2 15,1 1 0-15,-4 2-6 16,0 0 0-16,-3 5 4 15,0-3 0-15,0 4-1 16,0-4 1-16,0 1-1 16,0-1 0-16,0 1-1 15,3-3 1-15,-3 0-2 16,7-3 1-16,-1 0-1 16,3 3 1-16,0-5-1 15,3 2 1-15,0-2-1 16,3 0 1-16,3-3 0 15,2 2 0-15,4-2 0 16,0 0 0-16,3-2-1 16,0-1 1-16,3 3-1 0,3-3 1 15,-3 1-1-15,-3 2 0 16,-1 0-1-16,-2 0 1 16,0 0 1-16,-3 0 0 15,-3 0-1-15,-3 0 1 16,-3 0-2-16,3 0 1 15,0-3-3-15,-3 3 1 16,0-8-4-16,0 5 0 16,0 3-3-16,0 0 1 15</inkml:trace>
  <inkml:trace contextRef="#ctx0" brushRef="#br1" timeOffset="46045.3157">10807 4845 11 0,'-3'-6'5'0,"6"1"7"15,-3 5 4-15,0 0-14 0,0 0 0 16,0 0 1-16,0 0 0 16,0 0-5-16,3 3 1 15,-3 2 2-15,0 3 0 16,0 8-1-16,0 5 0 15,0 3-1-15,0 2 1 16,3 3 0-16,-3-5 0 16,3-3 0-16,-3 0 1 15,3-5-1-15,-3 0 1 0,0-3-1 16,0 1 1-16,-3-6-2 16,0 2 0-16,3-2-3 15,-3-5 0-15,3-1-3 16,0 1 0-16</inkml:trace>
  <inkml:trace contextRef="#ctx0" brushRef="#br1" timeOffset="46346.5089">10935 4755 13 0,'-3'2'6'0,"6"-4"2"0,-3 2 9 16,0 0-16-16,0 0 1 16,3-6-2-16,3 1 1 15,3 8-2-15,2 5 1 0,4 10 1 16,3 6 0 0,0 13-1-16,-6 11 0 0,-3-3 0 15,-6-6 1-15,-3 6-1 16,-3-8 1-16,-6-2-3 15,-3-12 0-15,-9 1-4 16,0 0 0-16,-2-3-1 16,-7-5 1-16</inkml:trace>
  <inkml:trace contextRef="#ctx0" brushRef="#br1" timeOffset="46685.2055">10533 4757 16 0,'-3'0'8'0,"-9"13"-9"16,6-5 17-16,-3 11-15 0,-6 13 0 15,0 13 0-15,-3 8 0 16,7 2-2-16,2-2 1 16,9-5 0-16,9-3 0 15,5-6-3-15,7-4 0 16,9-6-3-16,9-5 1 15</inkml:trace>
  <inkml:trace contextRef="#ctx0" brushRef="#br1" timeOffset="53435.2158">13122 4829 18 0,'0'2'9'0,"6"-7"-6"15,-6 5 15-15,-3 0-18 16,3 3 0-16,-3-1 0 0,-6 1 1 16,4 2-1-16,-1 3 1 15,-3 0 0-15,0 3 0 16,-3-3 0-16,-3 5 0 15,0 0 0-15,-3 3 1 16,3-5 0-16,0-1 0 16,4-2-1-16,-1 0 0 15,3 0 0-15,3-3 0 16,0 1-1-16,3-4 1 16,0 1-1-16,3-1 0 15,3-2 0-15,3 0 0 0,3 3-1 16,0 0 1-16,3-1 0 15,2-2 0-15,1 0 0 16,0 0 1-16,0-2-1 16,0 2 0-16,0-3 0 15,0 3 1-15,0-3-2 16,-1 3 0-16,1 0-1 16,-6 3 1-16,0-6-2 15,-3 3 0-15,-3 3-3 16,-3-3 1-16,0 0-3 15,3-3 1-15</inkml:trace>
  <inkml:trace contextRef="#ctx0" brushRef="#br1" timeOffset="53757.9563">13158 4842 11 0,'0'0'5'0,"3"0"1"0,-3 0 5 0,-3 3-10 16,0-1 1-16,-3 3 0 0,0 6 1 16,0 5-3-16,3 8 1 15,0 5 1-15,0 3 0 16,3 2 0-16,3-8 0 15,3-2-1-15,-3 0 1 16,3-3-2-16,-3-5 0 16,0 0-2-16,0-5 0 15,0-3-5-15,0-1 1 16</inkml:trace>
  <inkml:trace contextRef="#ctx0" brushRef="#br1" timeOffset="54042.5364">13271 4762 11 0,'3'-7'5'0,"12"7"3"16,-6 2 3-16,3 3-11 0,6 9 1 15,3 7 0-15,-1 5 1 16,-2 11-3-16,-6 3 1 16,-6-3 0-16,-6-2 1 15,-9 2-6-15,-9-3 1 16</inkml:trace>
  <inkml:trace contextRef="#ctx0" brushRef="#br1" timeOffset="54377.6001">12878 4776 9 0,'-6'2'4'0,"-8"12"8"0,8-4 1 0,-3 6-13 15,-3 11 1-15,0 10 0 16,6 13 1-16,3-3-3 16,3 4 1-16,6-12 0 15,9-2 0-15,6-2-5 16,8-3 1-16</inkml:trace>
  <inkml:trace contextRef="#ctx0" brushRef="#br1" timeOffset="55385.4608">13688 4805 8 0,'-3'5'4'0,"-15"0"2"16,15-5 0-16,-3 0-3 16,0 0 1-16,-3 0 1 15,-3 0 0-15,1-2-7 16,-4-4 1-16,3 1 4 16,0-3 0-16,0 0-1 15,3-2 0-15,0 4-2 16,-3-2 1-16,3-2-1 15,0-3 0-15,0 2-1 16,0 1 1-16,0 2-1 16,4-3 0-16,-1 6 0 15,0-1 1-15,0 1-1 16,0 5 0-16,-3 3 0 0,0-1 1 16,0 1-1-16,0 2 0 15,3 3 0-15,0 0 0 16,0-5 0-16,0 0 1 15,0 2 0-15,3 0 1 16,0 0-1-16,0-2 1 16,0 0 0-16,0 2 1 15,0-5 0-15,3 0 0 16,0 0-1-16,0 3 1 0,0-3-1 16,0 0 1-16,0 0-2 15,0 2 1-15,0-2-1 16,0 0 1-16,0 0-2 15,0 0 1-15,3 0-1 16,3 0 0-16,-3 0 0 16,3-2 0-16,6 4 0 15,3-2 0-15,3-2-1 16,0-1 1-16,6 3-5 16,14-8 0-16</inkml:trace>
  <inkml:trace contextRef="#ctx0" brushRef="#br1" timeOffset="62057.2892">7235 2614 13 0,'0'5'6'0,"3"-15"0"0,-3 10 7 16,0 0-13-16,0 2 1 16,-3 6 0-16,0 8 0 15,-9 3-1-15,-3 7 0 0,-12 1 1 16,0 7 0-16,1-5 0 15,2-5 0-15,3-3 0 16,3-2 0-16,3-6 0 16,3-2 0-16,3-1 0 15,0-2 1-15,4-3 0 16,2-2 1-16,3-3-2 16,6-3 1-16,2 3-2 15,4-2 1-15,6-1-2 16,6 3 1-16,3 0-2 15,-3 0 1-15,-1-5 0 16,1 2 0-16,3 3 0 16,-3 0 1-16,0-5 0 15,-4 5 0-15,-2 0 0 16,-3 5 1-16,-3-5-1 16,-3 0 0-16,0-5-2 15,-3 2 1-15,-3-2-3 0,0-3 1 16,-3 3-4-16,0-3 1 15</inkml:trace>
  <inkml:trace contextRef="#ctx0" brushRef="#br1" timeOffset="62369.8175">7244 2622 4 0,'0'-3'2'0,"0"11"6"16,3-5-4-16,-3 8-3 15,0 7 1-15,0 3 0 16,-3 11 0-16,0 5-2 16,0-3 0-16,0 1 2 15,0-3 0-15,0-3-1 16,3-3 0-16,0 3 0 15,0-5 1-15,0-3-2 16,0 0 1-16,0-7 0 16,0 1 0-16,0-9-3 15,0 2 1-15,0 0-3 16,0-6 0-16</inkml:trace>
  <inkml:trace contextRef="#ctx0" brushRef="#br1" timeOffset="62647.5037">7404 2524 7 0,'-3'-8'3'0,"3"6"2"0,0 2 0 0,3 0-5 0,3 2 0 15,6 3 0-15,3 11 0 16,9 3 0-16,3 13 1 16,3 2-1-16,-7 11 1 15,-5-3 0-15,-6 6 0 16,-12-6-2-16,-9 1 1 0,-6-1-3 16,-8 6 0-16</inkml:trace>
  <inkml:trace contextRef="#ctx0" brushRef="#br1" timeOffset="63049.2327">7000 2503 4 0,'-21'18'2'0,"-27"27"6"16,33-26 0-16,-3 15-7 16,-2 3 0-16,-1 8 0 15,6 6 1-15,3 2-2 0,9-3 0 16,9 0 2-16,12-2 0 16,15-1-2-16,8-10 0 15,16-7-3-15,11-12 0 16</inkml:trace>
  <inkml:trace contextRef="#ctx0" brushRef="#br1" timeOffset="105356.2038">4964 2371 6 0,'-3'34'3'0,"0"30"0"16,3-43 3-16,3 13-7 16,0 16 1-16,3 3 0 15,0 0 1-15,2 0-1 16,7-3 0-16,3 3 0 16,3 3 0-16,6 2 0 15,9 3 0-15,5-8 0 16,7-8 1-16,-3-3-1 0,2-5 1 15,7-2-1-15,-1-9 0 16,-5-7-2-16,-6-6 1 16,2-3-2-16,-8-7 1 15</inkml:trace>
  <inkml:trace contextRef="#ctx0" brushRef="#br1" timeOffset="105934.3019">5639 3053 8 0,'-9'11'4'0,"3"-16"-3"15,6 5 8-15,0 0-9 16,0 5 0-16,0-5 0 15,0 8 1-15,0-3 0 16,3 6 0-16,0 2 0 16,6 5 1-16,6 4-1 15,3-1 1-15,0-3-1 16,3 1 0-16,3-3-1 16,-1 0 1-16,-2-1-2 15,0-1 1-15,-3-4 0 16,0 3 0-16,-3-2 0 0,-3 0 0 15,-3-3 0-15,-1 0 0 16,-2-8 0-16,-3 5 1 16,-6 3-1-16,-3 5 1 15,0 0-1-15,1 3 1 16,-7 0 0-16,-3 2 0 16,-3-4-1-16,0-4 0 15,-3 4 0-15,0-7 1 16,3 1 0-16,4-2 0 15,2-4 0-15,3 1 0 16,0-6 0-16,3-5 0 0,0 0 0 16,3-5 0-16,3-3-1 15,0 0 1-15,0-2-1 16,3-6 1-16,0-2-1 16,0-1 0-16,0 1 0 15,0 5 1-15,0-6-1 16,0 9 0-16,-3-1-6 15,0 9 0-15</inkml:trace>
  <inkml:trace contextRef="#ctx0" brushRef="#br1" timeOffset="166373.4734">7199 4736 12 0,'-6'0'6'0,"-6"-5"2"16,9 7 6-16,-6 1-13 0,-3 8 0 16,0 2 0-16,-8 8 1 15,2 5-3-15,0 4 0 16,3 7 1-16,3 0 1 15,3 0-1-15,6-3 1 16,9 0-2-16,6-7 1 16,6-3-5-16,6-6 1 15,6-4-1-15,5-7 0 16</inkml:trace>
  <inkml:trace contextRef="#ctx0" brushRef="#br1" timeOffset="166839.7702">7491 4845 9 0,'0'10'4'0,"0"6"4"16,-3-11 5-16,-3 6-12 15,-3 2 0-15,-3 6 1 0,0-4 0 16,0 1-3-16,0-5 1 15,3 2 2-15,0-2 0 16,3-6-1-16,1 3 0 16,2-3 0-16,3-2 1 15,0-3-1-15,5 0 1 16,4 0-1-16,3-3 0 16,3-2 0-16,3-3 0 15,6 0-1-15,3 0 1 16,2 0-2-16,1-5 0 15,-3 0-2-15,-3 2 1 0,3 3-4 16,-7 0 1-16,-2 0-2 16,-3 3 0-16</inkml:trace>
  <inkml:trace contextRef="#ctx0" brushRef="#br1" timeOffset="167151.9507">7607 4770 11 0,'-3'0'5'0,"3"11"0"16,0-6 9-16,0 3-13 15,3 5 0-15,0 1 1 0,0 4 0 16,0 3-3-16,3 3 1 15,-3 3 1-15,0 2 0 16,-3 3 0-16,0-1 0 16,0-7-1-16,-3 0 1 15,0 0-1-15,-3-6 0 16,3-2-3-16,0-3 0 16,0-2-3-16,3-3 1 15</inkml:trace>
  <inkml:trace contextRef="#ctx0" brushRef="#br1" timeOffset="167448.8282">7720 4683 7 0,'-3'-8'3'0,"12"3"4"16,-9 5 1-16,6 0-8 16,3 3 1-16,3 2 0 15,3 3 1-15,2 2-2 16,4 4 1-16,3 9 0 16,-3 12 0-16,-3 10 1 15,-6 5 0-15,-6 3-1 16,-3 0 0-16,-6 0-3 15,-9-11 0-15,-9 0-3 0,-3 3 1 16</inkml:trace>
  <inkml:trace contextRef="#ctx0" brushRef="#br1" timeOffset="177021.5937">9429 4413 10 0,'0'0'5'0,"2"0"-5"16,-2 0 6-16,0 0-6 15,6 8 1-15,6 8 0 0,3 5 0 16,3 3-2-16,3 8 1 16,3 0 0-16,5 7 1 15,7-4-1-15,3 4 0 16,0 4-1-16,5 2 1 15,7 2 0-15,2 1 1 0,1 0 0 16,3-1 1-16,5-2 0 16,7 0 0-16,8-8 0 15,6-5 1-15,1-11 0 16,5-5 0-16,6-13-1 16,12-14 1-16,-11-10-1 15,2-14 0-15,-3-10 0 16,3-13 0-16,-2-3 1 15,-13-7 0-15,-9-9-1 16,-2-13 0-16,-7 0 0 16,-2-11 1-16,-13-2-1 15,-2-5 0-15,-6 2-1 16,-4-5 0-16,-11 0 0 16,-9 2 0-16,-6-2 0 15,-6 11 0-15,-9-1 0 16,-6-5 1-16,-6 8-1 0,-9 6 1 15,-6 4-2-15,-5 12 1 16,-1 4-1-16,-12 1 0 16,-14 10-1-16,-1 5 0 15,-5 3-1-15,-7 8 1 16,1 16-1-16,-12 11 0 16,-9 7 0-16,-1 19 0 15,1 13 1-15,-15 11 0 0,-3 8-1 16,-3 13 1-16,3 8 0 15,-1 15 1-15,4 9 0 16,12-11 0-16,9 5-1 16,11 9 0-16,16 2-1 15,5 5 1-15,16 0-5 16,5-2 1-16,6 13-3 16,12 7 0-16</inkml:trace>
  <inkml:trace contextRef="#ctx0" brushRef="#br1" timeOffset="178021.6003">10953 5210 7 0,'-9'8'3'0,"6"21"1"16,3-21 4-16,0 2-6 16,0 6 1-16,0 0-1 15,0 13 1-15,0 11-4 16,0 2 0-16,3 6 3 15,-3 5 0-15,3 2-2 16,3 1 1-16,5 5 0 16,10 7 1-16,12-4 0 15,3-1 0-15,5-2-1 16,10-10 0-16,3-4 0 16,-4-7 1-16,1-3-2 15,2-5 1-15,1-3-1 16,0-5 0-16,-10-3 0 15,-2-5 1-15,-3-3-1 0,-1 0 0 16,-5 0-1-16,-6-7 1 16,-6-1-3-16,-7-3 0 15,1 1-2-15,-6-3 0 16,-3-3-1-16,-3 1 0 16</inkml:trace>
  <inkml:trace contextRef="#ctx0" brushRef="#br1" timeOffset="178557.304">11450 6223 10 0,'-21'8'5'0,"9"-5"1"15,12-3 8-15,0 0-14 16,0 0 1-16,0 0 0 15,3 0 1-15,6 2-2 16,0 1 0-16,3-3 1 16,5 0 0-16,4 3 0 0,0-1 0 15,3 3-1-15,0 3 1 16,0 0-1-16,-1 0 0 16,1-2 0-16,0-1 1 15,0 8-1-15,-3-2 1 16,-1-1 0-16,1 1 0 15,-3-6-1-15,0 6 1 16,-3-1 0-16,0-4 0 0,-3 2-1 16,0-3 0-16,-3 3 0 15,-1-3 1-15,1 3 0 16,-3-5 0-16,-3-1-1 16,0 1 1-16,-3-3 1 15,0 0 0-15,3 3 1 16,-3-3 0-16,0 0 0 15,0-6 0-15,0 1-1 16,0-3 1-16,0-3-2 16,0-4 0-16,3-7-1 15,0 1 0-15,3-3 0 16,0-2 0-16,0 2-1 16,0 6 0-16,0 2-2 15,-3 3 1-15,-3 5-6 16,0 0 0-16,6 2-2 15,3 4 1-15</inkml:trace>
  <inkml:trace contextRef="#ctx0" brushRef="#br1" timeOffset="180554.1962">12718 5268 6 0,'74'2'3'0,"33"-12"0"0,-74 5 4 15,21-1-7-15,8-4 1 0,15-3 0 16,7-9 1-16,8-7-2 15,6-10 0-15,0-14 2 16,10-6 0-16,-4-7 0 16,6 0 0-16,-9-11-1 15,3-18 1-15,-5-3 0 0,-7-2 0 16,-6-11 0-16,-5-8 0 16,-13-1-1-16,-14 4 1 15,-13-16-1-15,-11 10 1 16,-9 11-1-16,-9-3 0 15,-18-8-2-15,-18 11 1 0,-15 5-2 16,-14 6 0-16,-13 7-2 16,-23 6 1-16,-9 10-1 15,-18 11 1-15,-12 13 0 16,-15 8 1-16,0 24 0 16,-12 16 0-16,-6 13 1 15,4 18 0-15,-7 11 0 16,3 3 1-16,12 10 0 15,0 22 0-15,19 15 0 16,7-8 0-16,16 11 0 16,21 21 0-16,18 8-1 15,14-5 1-15,18 5-1 16,18 11 1-16,18-11-1 16,21 5 1-16,18 3-1 15,23 0 1-15,10-18-2 16,23-6 0-16</inkml:trace>
  <inkml:trace contextRef="#ctx0" brushRef="#br1" timeOffset="181946.119">14432 3670 20 0,'-12'-32'10'0,"9"40"-13"31,3-13 21-31,6-1-20 16,0-2 1-16,12-5-2 15,9-5 1-15,9-3 2 0,8-1 1 16,13-1-3-16,11 1 0 16,16-4 1-16,2 2 0 15,6 3-1-15,6 2 1 16,7 11 0-16,-1-2 0 16,-3 7 0-16,6 6 0 15,0 7 0-15,6 4 1 16,-3 4-1-16,7 9 1 15,5 12-1-15,3-4 1 0,-3 2 0 16,3 3 0-16,9 2 0 16,-12-2 0-16,6 10 0 15,-6-5 0-15,6 16 0 16,-9 5 0-16,-6 5-1 16,-3 1 1-16,-6 2 0 15,-6 8 0-15,-8 8 0 16,-10 0 0-16,-3 0-1 15,-11 0 1-15,-10 7 0 16,-11 12 0-16,-6-11 0 16,-3 2 0-16,-10 14 0 15,-5-3 1-15,-3-2-1 16,-6 2 1-16,-3 3-1 16,0-1 1-16,-3 1-1 15,0-11 0-15,-3 1 0 16,-3 1 1-16,-3-1-1 15,0-7 0-15,-3-9 1 16,-6-4 0-16,-3-4 0 0,-3-1 0 16,-3-5 0-16,-3-2 1 15,1-6-2-15,-1-8 1 16,3-5-1-16,0-5 1 16,3-1-1-16,3-7 1 15,3-6-1-15,4 1 0 16,-1-3 0-16,3-6 0 15,0-2 0-15,3-8 1 16,0-3 0-16,0-3 0 0,0-7 0 16,3-3 1-16,0 0 0 15,3-8 0-15,3-5-1 16,0-3 1-16,0-2-2 16,3-4 1-16,-3 1-1 15,2 3 0-15,1 2 0 16,0 0 0-16,0 3-1 15,0-3 1-15,3 3-1 16,0-1 0-16,3 1 0 16,0 0 0-16,0 2 0 15,-3 1 1-15,-4 2-1 16,-2 0 1-16,0 5 0 16,-3 1 0-16,-3 4-1 15,-9-2 1-15,-5 11-1 16,-7-1 1-16,-6 9-1 15,-3-6 1-15,-6 3-1 16,-8 3 1-16,2 2 0 16,0 3 1-16,-5-3 0 0,2 3 0 15,4-3-1-15,-1 2 1 16,3 7 0-16,3-1 0 16,4-3-1-16,2-2 0 15,6-6 0-15,0 1 0 16,6-6 0-16,7 0 0 15,-1-5 0-15,3-2 0 16,3-4 0-16,3 4 1 0,3-4 0 16,6-2 0-16,3 3 0 15,6-6 1-15,8 3-1 16,16-2 0-16,9 2-1 16,17 0 0-16,7-6 0 15,11 4 0-15,6 2-2 16,1 2 1-16,-1 1-3 15,-6 2 1-15,-8 3-3 16,2 0 0-16</inkml:trace>
  <inkml:trace contextRef="#ctx0" brushRef="#br1" timeOffset="195432.8346">9988 8020 3 0,'-15'-11'1'0,"9"22"0"0,9-11 2 0,-3 0-3 15,0 0 1-15,0 0 1 16,-3 0 1-16,3-6-4 15,0 9 0-15,0-3 2 16,0 0 0-16,3 3-1 16,0-1 1-16,3 1 0 15,0-3 0-15,0 2 1 16,0-2 1-16,3 0 0 16,0 0 0-16,0-2 0 15,3 2 1-15,0 0-2 16,0 0 1-16,2 0-2 15,1-3 0-15,0 3-1 16,0 0 1-16,3-2-1 16,0-1 0-16,3 0 0 15,-4 3 0-15,-2-5 0 0,0 5 0 16,3 0 0-16,0 0 1 16,0 0-1-16,3 8 1 15,2-11-1-15,-5-2 1 16,6 10-1-16,3-5 1 15,-3 3-1-15,-6 0 0 16,5-3 0-16,1 0 0 16,3 2 0-16,0 1 0 15,0-1 0-15,2 1 0 16,-2 0 0-16,-3-1 0 0,3-2 0 16,0 0 1-16,-1-2-1 15,7 2 0-15,0-3 0 16,0 6 0-16,-4-6 0 15,-2-2 0-15,0 2 0 16,0 6 0-16,-1-3 0 16,4 0 1-16,3 0-1 15,-3 0 0-15,0 0 0 16,-4-3 0-16,4 3-1 16,-3-2 1-16,3 4 0 15,2-4 0-15,-2-1 0 16,0 6 0-16,-3-1 0 15,-3-2 0-15,-1 3 0 16,4-1 1-16,0-2-1 16,3 0 0-16,-4 3 0 15,4 0 0-15,0-3 0 16,0 0 0-16,0 0 0 0,-1-3 0 16,4 3-1-16,3 0 1 15,-1 0 0-15,-2 0 1 16,0 0-2-16,0-3 1 15,2 3 0-15,-2 3 1 16,0-3-1-16,3-3 1 16,-4 3-1-16,1 0 1 15,3 0-1-15,-3 0 1 16,-1 3-1-16,4-3 0 0,0 0 0 16,-4 0 0-16,-2 0 0 15,3 0 0-15,-3 0 0 16,0 0 0-16,-1 0 0 15,4 0 0-15,-3-3 0 16,0 6 0-16,-1-3 0 16,4 0 0-16,3 0 0 15,-1 0 0-15,4 3 0 16,-6-3 1-16,3-3-1 16,-7-2 0-16,4 7-1 15,0-2 1-15,3 0 0 16,-1 0 0-16,-2 3 0 15,0-3 0-15,3 0 0 16,-1 0 0-16,1 3 0 16,0-3 1-16,2 0-1 15,-5-3 0-15,0 3 0 16,0 0 0-16,-1 0 0 0,4 0 0 16,0 0 0-16,0 0 0 15,-1 0 0-15,1 0 0 16,0 3 0-16,-1-3 0 15,4 0 0-15,0 2 0 16,-3-2 0-16,-1 0 0 16,1 0 0-16,3-2 0 15,2 2 0-15,1-3 0 16,-3 3 0-16,-1 0 0 0,1 3 0 16,6-1 0-16,-4 1 0 15,-2 0 0-15,0-1 0 16,2 1 0-16,1 0 0 15,3-1 0-15,-1-2 0 16,-2 3 0-16,3 0 0 16,5-3 0-16,-2 0 0 15,-3-3 0-15,-1 0 0 16,1 1 1-16,3-1-1 16,-1 0 0-16,-2 3 0 15,-4 0 0-15,1 3-1 16,9-3 1-16,-7 0-1 15,4-3 1-15,-3 1 0 16,-1-1 0-16,1 3 0 16,0-3 0-16,-1 1 0 15,1 2 1-15,-3 0-1 16,2 0 0-16,1 0 0 16,0-3 0-16,-4 0 0 15,-2 6 0-15,3-3 0 0,-1 0 0 16,1 0 0-16,3 0 0 15,-1 0 0-15,-5 0 0 16,3 0 0-16,-1 3 0 16,7-6 0-16,-6 0 1 15,-1-2-1-15,1 0 0 16,3-6 0-16,-1 6 0 16,4 2 0-16,-4 1 0 0,1-1 0 15,6-5 0-15,-1 3-1 16,-5 0 1-16,0-1 0 15,-4 4 0-15,4-1 0 16,6 3 1-16,-7-5-1 16,-2 2 0-16,3 0-1 15,-1 1 1-15,7-4 0 16,-4 1 0-16,-2 0 0 16,0 0 0-16,5-3-1 15,-2 5 1-15,-3 0 0 16,-4-2 0-16,4 2 0 15,0-2 0-15,-4 2 0 16,1-2 0-16,0 3 0 16,-1-4 0-16,1 1 0 15,0 0 0-15,-1-1 0 16,1 1 0-16,0 2 0 16,-4-5 0-16,4 6 0 15,0-3 0-15,-1-1 0 0,1 1 0 16,3 0-1-16,-4-1 1 15,4 1 0-15,0 0 0 16,-4 2 0-16,1-2 0 16,0 5 0-16,2 2 0 15,4-2 0-15,2-2 0 16,-5-3 0-16,3-1 0 16,-1 6 0-16,4-2 0 15,0 4 0-15,-1 1 0 0,1 0-1 16,2-1 1-16,4 1 0 15,-7-6 0-15,1 6-1 16,3-3 1-16,-4 2 0 16,1 1 0-16,-1 2 0 15,1 1 0-15,0-1-1 16,-1 0 1-16,-5-5 0 16,-3 3 0-16,-4 2 0 15,1 1 0-15,-3-4-1 16,-4 3 0-16,-5 3-5 15,-3 0 0-15</inkml:trace>
  <inkml:trace contextRef="#ctx0" brushRef="#br2" timeOffset="205086.0302">12774 7702 1 0,'12'56'0'0,"-9"20"0"31,0-57 1-31,0 10-1 16,0 0 0-16</inkml:trace>
  <inkml:trace contextRef="#ctx0" brushRef="#br2" timeOffset="205382.9089">12804 8197 1 0,'0'29'0'0,"0"48"2"0,0-59 0 15,-3 9-2-15,3 7 0 16,-3-8-1-16,0 6 1 15,0 3 0-15,-3-1 0 16,0-2 0-16,0-8 0 16,-3 10-1-16,0 6 1 15,0 2 0-15,0 3 0 0,-2 8 0 16,-1-6 0 0,3 1 0-16,0 0 0 0,-6-3 0 15,9-14 0-15,-3 4 0 16,6-1 0-16,-3 3 1 15,0 0 0-15,0 3 0 16,-3 8 0-16,-3-3 0 16,3-6 0-16,0 4 0 15,1-1 0-15,2-2-2 16,0-6 1-16,0-7-2 16,3-1 1-16</inkml:trace>
  <inkml:trace contextRef="#ctx0" brushRef="#br2" timeOffset="206381.6924">12530 6077 5 0,'9'53'2'0,"6"16"-1"0,-9-45 5 0,9 18-6 15,-6 14 0-15,3 5 1 16,-1 5 0-16,-2 5-1 0,0 9 1 16,-6 2 0-16,-3 2 1 15,-6-4 0-15,-3 2 1 16,0 2-1-16,4-4 1 15,-1-1-1-15,0 3 0 16,3-8-1-16,3-2 1 16,0-6-2-16,9 8 1 15,2-3 0-15,1-2 0 16,0 0-1-16,3 0 0 16,-3-6 0-16,0-2 0 0,3-5 0 15,0-14 1-15,-6 3-2 16,3-3 1-16,-6 1 0 15,-3-4 1-15,2 1-1 16,-2 8 0-16,-3-9 0 16,-3 1 1-16,3 2-1 15,-2 3 0-15,-4-2 0 16,3-6 0-16,0-8 0 16,3 5 0-16,-3 3 0 15,-3 0 0-15,0 3-1 16,0 10 1-16,0-5 0 15,3-2 0-15,0-1 0 16,3 3 0-16,0-3 0 16,3-13 0-16,6 14 0 15,-3 2 1-15,-3 2-1 16,3 6 0-16,-3-3 0 0,3 6 0 16,0 0-1-16,-1-9 1 15,4 9 0-15,0 2 0 16,0 0 0-16,-3 0 0 15,0-2 0-15,0-16 0 16,0 2-1-16,0-5 1 16,0-3-3-16,0 1 0 15,0-9-2-15,0-5 1 16</inkml:trace>
  <inkml:trace contextRef="#ctx0" brushRef="#br2" timeOffset="207266.7994">13036 5935 6 0,'-3'84'3'0,"6"9"0"0,-3-61 1 0,0 10-4 0,-3 19 0 16,0 21 1-16,0-3 0 16,0 6-1-16,-3 18 0 15,0 3 1-15,0 2 0 16,3-2 0-16,3 8 1 16,0 0-2-16,0-8 1 15,3 2 0-15,0-10 0 16,3 5-1-16,0-5 1 0,0-8-1 15,0 3 0-15,3-17 0 16,3-2 1-16,0 6-1 16,0-1 0-16,0-2 1 15,0-3 0-15,-1-3-1 16,4-4 1-16,-3-12-2 16,0 1 1-16,-6 2 0 15,0 3 1-15,-3 2-1 16,0-2 1-16,-3 0-1 15,-3-3 0-15,0-13 0 16,0 0 1-16,3 5-1 16,0-2 0-16,0-3 0 15,0 0 0-15,0 0 0 16,0-5 0-16,0-6 0 16,0 3 0-16,3 0 0 15,-3 3 0-15,0-6 0 0,3-2 0 16,0 10 0-16,0 1 0 15,3-4 0-15,-3 1 0 16,0 0 0-16,0 5 0 16,-3-11 0-16,0-10 1 15,3-3-3-15,-3-2 0 16,0-6-2-16,0-3 0 16</inkml:trace>
  <inkml:trace contextRef="#ctx0" brushRef="#br2" timeOffset="208181.7566">13459 5906 4 0,'12'60'2'0,"3"28"2"15,-9-65-1-15,-1 17-3 0,4 16 1 16,6 10 0-16,-3 16 1 16,6 0-2-16,-6 0 0 15,0 16 1-15,0 2 1 16,-3 4-1-16,0-7 0 15,-3 7 0-15,0 7 0 16,-3-5-1-16,-3 5 1 16,5-5-1-16,-2 5 0 15,0-11 0-15,-3-2 0 16,0 0 0-16,3-21 0 0,0 5-1 16,3-3 1-16,0-2-1 15,-3-6 1-15,0-2-1 16,0-8 1-16,3-3-1 15,-3-2 0-15,0-14 1 16,0 3 0-16,3 3 0 16,-6 2 0-16,0 8-1 15,0 0 1-15,0 1 0 16,3-4 1-16,-3-2-1 16,0-13 0-16,0 7 0 15,3 1 1-15,0-3-1 16,0 0 0-16,0-5 0 15,0 5 0-15,0 0 0 16,0-11 0-16,0 0 0 16,0 1 0-16,0-1 0 15,0 3 0-15,3-8 0 16,0 6 0-16,0 2 0 0,0-3 0 16,0 3 0-16,-3 0 0 15,-1 3-1-15,-2 0 0 16,3-3-1-16,-3-16 0 15</inkml:trace>
  <inkml:trace contextRef="#ctx0" brushRef="#br2" timeOffset="209122.7627">14161 6292 7 0,'9'90'3'0,"-3"50"-2"16,-6-103 5-16,3 21-6 15,0 22 1-15,-3 17 0 0,3 7 0 16,3 15-1-16,-3 5 1 15,0 0 0-15,3-10 0 16,3 5 0-16,-3 6 1 16,0-6 0-16,3-13 0 15,0 5-1-15,-3 13 0 16,-3-8 0-16,0-10 1 16,-1 3-2-16,1 7 1 15,-3-15-1-15,-3-1 0 16,1-10 0-16,-1-2 0 15,0-4 0-15,3-10 0 16,-3 0 0-16,3-15 0 0,0-1 0 16,0 3 0-16,0-3 0 15,0-3 0-15,0 4 0 16,0 9 0-16,-3-1 0 16,0-9 0-16,0-5 0 15,-3 0 0-15,0-3 0 16,3-3 0-16,0-7-1 15,0 0 1-15,0 0 0 16,3 2 0-16,0-5-2 16,3-3 1-16,-3 1-2 15,0-9 0-15,0-2-1 16,3-8 0-16</inkml:trace>
  <inkml:trace contextRef="#ctx0" brushRef="#br2" timeOffset="210111.022">14733 6056 7 0,'6'80'3'0,"9"23"-2"0,-9-61 4 0,-1 16-5 16,-2 11 1-16,0 11 0 15,3 23 1-15,0 3-3 16,0 5 1-16,0-11 0 16,3 11 1-16,3 1-1 15,-3-7 1-15,0 9-1 16,0-11 0-16,0 11 0 15,0-3 0-15,0 6 0 16,0-17 1-16,0 9-1 0,-1 7 0 16,-2-15 0-1,0-1 1-15,3-10-1 0,0 3 0 16,-3 2 0-16,-3-16 1 16,-6-2-1-16,0 2 0 15,3-10 0-15,-3 0 1 16,-3 2-1-16,0-7 0 15,0-1 0-15,0-12 0 16,0-4 0-16,0 6 0 16,1-2 0-16,-1-1 0 15,3-5 0-15,0 2 0 16,0 1 0-16,0-3 0 0,0 0 0 16,0 0 0-16,0-3 0 15,0-10 0-15,0 2 0 16,0 1 0-16,3-3-1 15,0 5 1-15,0-6 0 16,0-1 0-16,0-7-2 16,0-2 1-16,0 3-2 15,0-5 0-15</inkml:trace>
  <inkml:trace contextRef="#ctx0" brushRef="#br2" timeOffset="211091.1369">15176 5895 6 0,'6'69'3'0,"6"39"1"16,-9-79 4-16,3 22-8 15,3 20 1-15,0 14 0 0,0 7 0 16,3 6-2-16,-3 16 1 16,0-3 1-16,0 11 0 15,-1-8-1-15,1 7 0 16,0-2 1-16,-3 6 1 15,0-14-2-15,0 8 1 16,-3-11 0-16,0 3 1 16,-3-15-1-16,0 4 1 15,0 11-1-15,-3-10 0 16,0 5 1-16,0-6 0 0,3 1-1 16,0-22 0-16,0 14 0 15,0-1 0-15,3-2 0 16,-3-2 0-16,3 2-1 15,0-24 0-15,0 5 0 16,0-2 1-16,0 2-1 16,0-7 0-16,0-1 0 15,0 4 1-15,-3-4-1 16,0-2 1-16,-3-11-1 16,0-7 0-16,0-4-1 15,-3-7 0-15,0-8 0 16,0-3 0-16,-3-3-2 15,3-4 0-15,0-1-2 16,0-2 1-16,0-4-1 16,1-1 0-16</inkml:trace>
  <inkml:trace contextRef="#ctx0" brushRef="#br2" timeOffset="211918.2406">15742 5953 8 0,'-12'77'4'0,"3"5"-4"0,9-56 5 16,0 9-5-16,0 28 1 15,0 17 0-15,0 4 0 16,0 12-1-16,0 20 0 16,0 6 1-16,0-1 1 15,0 14-1-15,0 0 1 16,0 5 0-16,0-10 1 0,-3 5-1 15,0-11 0 1,-3 77 0 0,0-26 0-16,-3-21-1 15,3-4 0-15,-3-7 0 16,-3-18 0-16,-3-6-1 16,7 0 1-16,2-5-1 15,0-3 0-15,0-16 0 16,0 0 0-16,3 0 0 15,0-5 0-15,0 8 0 16,0-16 0-16,0-5 0 16,3-3 0-16,0-8-1 15,0-2 1-15,3-1 0 16,0-7 0-16,0-3-1 16,-3-8 1-16,0-11-4 15,0-2 1-15,0-8-2 0,0-6 0 16</inkml:trace>
  <inkml:trace contextRef="#ctx0" brushRef="#br2" timeOffset="212799.1921">16325 6199 8 0,'12'87'4'0,"21"72"-1"15,-27-114 3-15,3 16-7 16,3 26 1-16,3 17 0 0,-4 9 1 16,1-7-1-16,3 8 1 15,-3 0 0-15,-3 5 1 16,0-13 0-16,0 10 0 15,0 0-1-15,3 11 1 16,0-10-1-16,-3 13 1 16,-3-9-2-16,-3 6 1 15,-1 6-1-15,-2-6 1 16,-2 0-1-16,2-3 1 16,0-2-1-16,-3-11 0 15,0-11 0-15,0-10 0 0,0-2 0 16,3-14 0-16,0 0 0 15,0 0 1-15,0 0-1 16,0-3 0-16,0-15 0 16,0-6 0-16,3 0 0 15,0-10 0-15,0-8-1 16,0-6 1-16,-3-5-2 16,0-2 0-16,0-6-2 15,0-2 0-15,0-6-1 16,0-5 1-16</inkml:trace>
  <inkml:trace contextRef="#ctx0" brushRef="#br2" timeOffset="213734.6288">16983 5842 5 0,'0'5'2'0,"0"-10"0"15,0 13 3-15,0 3-4 16,0 7 0-16,-3 6 0 0,0 8 1 16,0 10-2-16,0 6 1 15,0 7 1-15,0 14 1 16,0 18 0-16,0 8 0 16,3 6 0-16,-3 26 0 15,0 3-1-15,3-1 0 16,3 9-2-16,-3 7 1 15,0-4-1-15,3-6 0 16,0-8 0-16,0 0 1 16,0-3-1-16,3-10 0 15,3 2 0-15,0 6 0 0,0-14 0 16,0-2 0-16,3 3 0 16,-3 12 1-16,-3-15-1 15,0 5 1-15,0 8-1 16,-4 0 1-16,-2-15-1 15,0-6 1-15,0-6-1 16,0-5 1-16,3-7-1 16,0-6 0-16,0-5 0 15,3-6 0-15,0-13 0 16,0-5 0-16,3 3 0 16,0-6 0-16,0-2 0 15,0-3 0-15,-3-10 0 16,0-6 0-16,0 3-2 15,0-3 1-15,0-5-2 16,-3-6 1-16,0-2-3 16,0-5 1-16,-3-3-2 15,-3-11 1-15</inkml:trace>
  <inkml:trace contextRef="#ctx0" brushRef="#br2" timeOffset="214371.9527">17477 5823 9 0,'6'59'4'0,"3"70"-4"15,-9-92 7-15,0 19-6 16,3 23 1-16,-3 19 2 15,0 13 0-15,3 22-4 0,0 7 0 16,0 11 3-16,0-43 1 16,0 69-2-16,6-15 1 15,0-3-1-15,0-3 0 16,3-13-1-16,2 5 1 16,1 0-1-16,0 5 0 15,3 6 0-15,-3-16 0 16,0 8-1-16,-3-3 1 15,0-10-1-15,0-17 0 0,-4-15-2 16,1-8 1-16,0-13-2 16,0-11 1-16,0-11-4 15,-3-5 1-15,0-7-2 16,3-9 1-16</inkml:trace>
  <inkml:trace contextRef="#ctx0" brushRef="#br2" timeOffset="220559.4569">9562 4339 7 0,'-17'8'3'0,"8"11"0"16,3-14 4-16,0 0-4 15,-3 1 0-15,3-1 1 0,0 0 1 16,0 3-6-16,3 3 0 16,0 4 4-16,3 12 1 15,0 5-2-15,0 7 0 16,3-4-1-16,0 2 1 16,6-5-1-16,-3-3 0 15,0 0-1-15,3 3 1 16,0 2-1-16,6-8 1 15,2 6 0-15,7 5 0 0,6 0 0 16,3 0 1-16,2 3-1 16,13 0 0-16,0-3-1 15,2 0 1-15,-2-6-1 16,6-12 0-16,5-3 0 16,1 0 1-16,8-6-1 15,9 4 0-15,-5-7 0 16,5-1 1-16,4-6 0 15,5 0 0-15,6-6-1 16,-8-1 1-16,-4-9 0 16,0 0 0-16,4-3-1 15,2-5 1-15,-3-5-1 16,-8-8 0-16,-1 3 1 16,1-8 0-16,-4-1-1 15,3 4 1-15,-5 2-1 16,-1-6 1-16,-11-7 0 15,-10-3 0-15,-5 0 0 16,-3 0 1-16,-6-2-1 0,-4-4 0 16,-8 6 0-16,-6-2 1 15,-3-1-1-15,-6-7 0 16,-6-6 0-16,0 6 0 16,-3-1-1-16,-3 3 1 15,0-5-1-15,-3 3 1 16,-3-6-1-16,-3-3 1 15,-8 6-1-15,-4-5 0 16,0 10 0-16,-3-8 1 16,0 3-1-16,-2-3 1 0,-7 0-1 15,-3 3 0-15,1 3 0 16,-1 10 0-16,-6 0-1 16,-5 0 1-16,-7 0 0 15,1 8 1-15,-4 0-1 16,1 0 0-16,-1 5 0 15,-2 1 1-15,-4 4-1 16,7 9 1-16,2 2-1 16,1 3 0-16,-1 2 0 15,4 4 0-15,8 1-1 16,-3 6 1-16,-2 3-1 16,2 2 1-16,4 6-2 15,-1 2 1-15,0 9 0 16,1 9 1-16,-1-1-1 15,3 9 0-15,4 1 0 16,-4 5 0-16,-3 5 0 16,-2-2 1-16,-1 8 0 0,4 2 0 15,-4 14 0-15,3 2 0 16,4 0 0-16,2-11 1 16,3 6-1-16,10 3 1 15,2 5-1-15,9-1 1 16,3 9-1-16,0-3 0 15,3 0-1-15,3 6 1 16,3 4 0-16,6 4 0 0,0-4 0 16,3-4 0-16,3-4-1 15,3-4 1-15,6 4 0 16,3-1 0-16,3-1 0 16,3 0 0-16,2-11-1 15,4-2 1-15,6 0-4 16,3 0 1-16,8 2-7 15,7-4 0-15</inkml:trace>
  <inkml:trace contextRef="#ctx0" brushRef="#br2" timeOffset="222965.885">10988 4934 8 0,'-6'6'4'0,"9"-17"5"31,-3 11-7-31,0 0 0 0,0 0 0 15,0 0 0-15,0 0 1 16,0 0-4-16,0 0 0 0,3 3 2 16,-3 5 1-1,3 2-2-15,0 6 0 0,0 0 0 16,-3 8 0-16,0-3 1 16,0 3 0-16,0 2 0 15,0 1 0-15,-3-3 1 16,0-3 0-16,0 5-1 15,0 1 1-15,0 2-1 16,0 3 0-16,0-1 0 16,3 4 0-16,0 2-1 15,0 0 1-15,3 0 0 16,0 3 0-16,3-1-1 16,0-7 1-16,0 2 0 15,6 1 0-15,-3-1-1 16,0 1 1-16,3-4-1 15,0 12 0-15,3-9 1 16,-1 6 0-16,1-3-1 0,0-3 1 16,0 1 0-16,0-1 1 15,6-2 0-15,0-3 0 16,2-5-2-16,1-1 1 16,3 1 0-16,0-3 0 15,-3-2-1-15,-3-3 1 16,-1 0-1-16,4 0 0 15,0-6 0-15,0 1 0 16,3-3 0-16,-4 0 1 16,-2 0-1-16,-3-1 1 15,0 4-1 1,-3-6 1-16,-3-2-1 16,0 0 1-16,-3-1-1 15,-3 1 1-15,-1 0 0 16,1-3 0-16,0 0-1 15,-3 0 1-15,-3 0-1 16,0 0 0-16,0 0 0 16,3 0 0-16,-3 0 0 15,0 0 1-15,0 0-2 16,0 0 1-16,6 0 0 16,0 0 0-16,0 0 0 15,0 0 0-15,0 0-1 16,0 0 1-16,0 2-1 15,0 1 1-15,3-3-1 16,0 2 1-16,-3-2-1 16,0 3 1-16,3 0 0 15,0-1 0-15,0 1-1 0,-1 0 1 16,4 2 0-16,-3-2 0 16,0 2 0-16,0 0 0 15,3 1 0-15,0-4 0 16,0 6 0-16,-3-8 0 15,0 5 0-15,0-2 1 16,-3-3-1-16,0 0 1 16,0 0 0-16,-6 0 1 15,0 0-1-15,2 3 1 0,-2-9 0 16,0 6 0-16,0 3-1 16,0-8 0-16,-2 2-1 15,2-5 1-15,0 0-1 16,-3 3 1-16,3 0-1 15,0-1 0-15,-3-2 0 16,0 0 1-16,0 1-1 16,-3-4 1-16,0 0-1 15,0-2 1-15,0 5-1 16,0-2 1-16,0-1-1 16,0 3 0-16,0 0 0 15,3 0 0-15,-6 0 0 16,3 3 0-16,0 0 0 15,0-1 0-15,0 1 0 16,0 0 0-16,0-3 0 16,0 0 0-16,3 3 0 15,-3-3 0-15,1 0 0 16,2 8 0-16,0-3 0 0,0 1 0 16,0-1-1-16,3 3 0 15,0 0 0-15,0 0 0 16,0-5 0-16,0 2 0 15,0 0-1-15,0 3 0 16,0 0 1-16,0 0 0 31,9 6 0-31,-1-1 0 16,4 0-1-16,0 3 1 0,3-3 0 16,3-2 0-16,0 2 0 15,-3-2 1-15,3 0 0 16,-3-1 0-16,5 1 0 15,-2 0 0-15,-3-1 0 16,0 1 1-16,-3 2-1 16,0 0 1-16,-3-2-1 15,0 0 0-15,-3-1 0 16,0 1 1-16,-3-3-1 16,0 3 0-16,-1-1 0 15,-2 1 1-15,0-3-1 16,-2 3 1-16,-1-1 0 15,0 4 0-15,-3-1-1 16,0 3 1-16,-3 0-1 16,0 0 0-16,0 0 0 15,0 2 0-15,0 3 0 16,0-2 0-16,0 2-1 16,-3 0 1-16,-3 9 0 0,-5-4 1 15,2 6-1-15,-3 0 1 16,0 2-1-16,-3-2 1 15,0-5 0-15,4-1 0 16,2 1 0-16,0 2 0 16,6-8-1-16,0-2 1 15,3-4-1-15,3-1 1 16,0-4-1-16,0 4 1 16,3-1 0-16,0-5 0 0,3-3 0 15,0-7 0-15,0-3-1 16,0-6 1-16,0-7 0 15,0-1 0-15,3 1-2 16,-3-3 1-16,0 2 0 16,0 3 0-16,0 3 0 15,-3 0 1-15,0 2-1 16,0 1 0-16,0-1 0 16,0 1 1-16,0 2-2 15,0 0 1-15,3 6-1 16,0-1 0-16,3-2-3 15,0 2 1-15,3-10-8 16,15 0 0-16,0-8-1 16,-12-11 1-16</inkml:trace>
  <inkml:trace contextRef="#ctx0" brushRef="#br2" timeOffset="251416.0089">10467 5353 8 0,'-6'0'4'0,"3"0"0"16,3 0 4-16,0 0-5 15,3-6 0-15,6 1 1 0,3-3 1 16,6-3-6-16,9 1 0 16,6-1 4-16,8 1 0 15,10 2-2-15,5-3 1 16,1 1-2-16,0 2 1 16,2 0-1-16,-2 0 1 15,-4 5-1-15,-2 0 0 16,-10 1 0-16,-5 2 0 15,-3 0 0-15,-9 2 0 16,-3-2 1-16,-7 0 0 0,-5 0 0 16,-9 3 1-16,-6 0-1 15,-8 5 1-15,-10 0-1 16,-15 2 0-16,-3 3 0 16,1 1 0-16,-7-4 0 15,-3 1 0-15,7-1-1 16,5-4 0-16,9-1 0 15,4 0 0-15,5-2-1 16,6 0 0-16,6-1-2 16,6 6 1-16,15-5 1 15,18-1 0-15,8-2 0 16,19-7 0-16,8-7 1 16,22-2 0-16,-7-2-4 15,0-3 1-15,-5 7-3 16,-13 1 0-16</inkml:trace>
  <inkml:trace contextRef="#ctx0" brushRef="#br2" timeOffset="252658.5994">10381 3180 8 0,'-6'-10'4'0,"9"20"-5"0,-3-10 4 16,3 0-4-16,3 3 0 16,3 0-1-16,3-1 1 15,3 6 1-15,3-3 1 16,-1 3-2-16,4 0 0 15,3 3 1-15,0 2 0 16,3 0 1-16,5-5 0 16,-2 3 1-16,6 5 0 0,6-6 1 15,5-4 1-15,-2 2 0 16,-1-14 1-16,4 1-2 16,3-11 1-16,-4-2-2 15,1-6 1-15,0-3-3 0,-4-10 1 16,-2-2-1-16,-3-4 0 15,-7-2 0-15,1 3 0 16,-6-8 0-16,-3-3 0 16,-6 5 1-16,-4-5 0 15,-5 0 0-15,-6 3 0 16,-6 0 0-16,-9 2 0 16,-2 8 0-16,-13-2 0 15,0 10-1-15,-9-2 0 0,-5 8-1 16,-4 2 0-16,0 10-1 15,-5 7 1-15,-13 7-1 16,4 0 1-16,-1 7-1 16,-2 15 1-16,2 1-2 15,4 22 1-15,5 8-1 16,0-2 1-16,1 9-2 16,8 9 0-16,9 5 0 15,9 6 0-15</inkml:trace>
  <inkml:trace contextRef="#ctx0" brushRef="#br2" timeOffset="256956.3518">11646 2643 21 0,'-9'-32'10'0,"18"3"-9"16,-3 16 10-16,9 5-12 0,9-2 1 16,11-4-1-16,4-9 1 15,18-4 0-15,20-5 0 16,18 1-1-16,15-12 1 15,21 4-1-15,18-12 1 16,15-2-1-16,20 6 1 16,13-4-1-16,20 4 1 15,15 10-2-15,12 5 1 16,12 8-1-16,9 6 1 0,9 2-1 16,12 11 0-16,3-1 0 15,2 12 1-15,7 12 0 16,-3 3 1-16,-4 19 0 15,-5 5 0-15,3 8 0 16,0 8 0-16,-18 0 0 16,5 7 0-16,-14 4 0 15,-6 15 1-15,-18 3-1 16,-14-3 0-16,-22-2-1 16,-11 13 1-16,-19 0 0 15,-20 2 0-15,-27 1 0 16,-15 5 1-16,-21 0-1 15,-17-6 0-15,-16 11 1 16,-14 6 1-16,-12 7 0 16,-12-13 0-16,-9 3 0 15,-6 10 0-15,-6 1 0 0,-6-9 0 16,-3 3-2-16,-6 3 1 16,-3-1 0-16,-6-12 1 15,-8-6-1-15,-4-5 1 16,-3-8-1-16,-11 5 1 15,-4-7 0-15,-5-12 0 16,-13 1-1-16,-5-8 1 16,-7-8-1-16,1 0 0 0,-9 5-1 15,0-8 1-15,-4-3-1 16,-2-4 0-16,6-6 0 16,-3 2 0-16,8-15 1 15,7-3 1-15,9-2-1 16,5-4 1-16,10-1 0 15,11-6 0-15,9-6-1 16,10-2 1-16,5-3-2 16,3-2 1-16,6 0-1 15,0-3 0-15,3-3-2 16,3 0 0-16,3-2 0 16,3-3 0-16,3 5 0 15,3-4 0-15,6-4 0 16,3-2 0-16,6-8 2 15,3-1 0-15,3-4-1 0,3-1 1 16,-1 6 0-16,1-8 0 16,3 5 0-16,-3-2 0 15,2 7 0-15,-5 1 0 16,-6 2 0-16,-6 3 1 16,0 5-1-16,-6 3 1 15,-6 5-1-15,-3 0 0 16,-6 7 1-16,-6 1 1 15,-3 8-2-15,-6 5 0 16,-5-2 1-16,-4 5 1 16,-6 2-1-16,1 6 1 15,-1-3-2-15,3-2 1 0,0-4 0 16,4-1 1-16,2-4-2 16,9-2 0-16,6 0-1 15,0-3 0-15,3-2-1 16,3-3 0-16,4-1 0 15,2 1 1-15,6 0 0 16,2-2 0-16,7-1 2 16,3 0 1-16,6 3-1 15,9 3 1-15,9-3-1 16,5 0 1-16,1 5 0 16,5 3 0-16,4 2-3 15,-3 1 1-15,-1-11 0 16,-8 8 1-16,-6-1-4 15,-7-7 1-15,-8 0-7 16,-6-2 0-16</inkml:trace>
  <inkml:trace contextRef="#ctx0" brushRef="#br2" timeOffset="258706.3534">13622 6940 12 0,'-5'5'6'0,"10"-10"2"16,-5 5 7-16,0 0-14 16,0 0 1-16,0 0 1 15,0 3 0-15,0-3-4 16,3 0 1-16,3 0 2 15,0 0 0-15,0 0-1 16,6-3 1-16,3 0-2 16,3 1 1-16,6-4-1 15,6 4 1-15,5-3-1 16,1-1 0-16,0 4 0 0,-4-1 1 16,1-2-1-16,-6 2 1 15,0 0-1-15,-6 1 1 16,-7 2 0-16,-2 0 1 15,-6 0 0-15,-6-6 0 16,-3 4-1-16,-6-1 1 16,-5-2 0-16,-7 0 0 15,-9 5-2-15,0-6 1 16,-3 4-1-16,1-1 0 16,2 3 0-16,0-3 1 15,6 3-2-15,4 3 1 0,5-3-4 16,3 3 0-16,9-3-5 15,6 2 1-15,9 4-2 16,6-4 1-16</inkml:trace>
  <inkml:trace contextRef="#ctx0" brushRef="#br2" timeOffset="259383.1618">14292 6993 12 0,'-6'-5'6'0,"3"7"3"32,3 1 8-32,0-3-15 0,0 0 0 15,6-3 1-15,0-2 0 16,6 2-4-16,6-2 0 15,6 0 2-15,0-1 1 16,8-1-2-16,1 1 1 16,0 1-1-16,-3 2 1 15,-4 1-1-15,-5 2 0 16,-3 0-1-16,-6 0 1 16,-3 2 0-16,-3 1 0 15,-9 0 0-15,-6-3 1 16,-9 2-1-16,-6 4 1 15,-3-1-1-15,-5-3 1 0,-4 1 0 16,0 0 0-16,-2-3-1 16,5 2 0-16,6 1-1 15,3-6 0-15,9 3-6 16,6-2 1-16,6-1-2 16,9 0 0-16</inkml:trace>
  <inkml:trace contextRef="#ctx0" brushRef="#br2" timeOffset="260128.8835">14905 6964 11 0,'-6'-3'5'0,"0"-5"2"15,6 8 6-15,0-2-11 0,0 2 0 16,-3 2 2-16,1-2 1 0,-1 3-6 16,0-3 1-16,0 0 3 15,0 3 0-15,3-6-1 16,0 3 1-16,0 0-1 16,0 0 0-16,9 0-1 15,5-5 1-15,7 2-1 16,6-2 0-16,6 2 0 31,-3-2 1-31,-1-1-2 0,-2 1 0 0,-3 3 0 16,-6-1 0-16,-3 3-1 15,-3-3 1-15,-6 6-1 16,-6 0 1-16,-3 2 0 16,-6 0 1-16,-6 3-1 0,-6-5 0 15,-6-1 0-15,-6 1 1 16,4 0-1-16,-1-3 1 15,0-3-2-15,3 0 0 16,3 1-1-16,4-1 0 16,5 0-3-16,3 1 1 15,3-1-5-15,9 0 0 16</inkml:trace>
  <inkml:trace contextRef="#ctx0" brushRef="#br2" timeOffset="260646.2831">15483 6969 9 0,'-6'-5'4'0,"3"0"7"16,0 5-1-16,-3 0-9 0,0 0 1 15,-6-6 2-15,0 6 0 16,-3 0-4-16,0 0 0 16,4 0 3-16,-1 0 1 15,0 0-2-15,3-2 1 16,0 4-1-16,3-2 1 15,0 0-1-15,3 0 0 16,3-2-1-16,6-4 1 16,3 6-2-16,6-5 1 15,9 0-1-15,2 2 0 16,7-2-1-16,-3-3 1 16,0 3-1-16,-1-1 1 0,-2 4 0 15,-3 2 0-15,-6-3-1 16,-3 3 0-16,-6-3 1 15,-3 6 0-15,-9 2-1 16,-6-2 1-16,-3 2 0 16,-9 1 0-16,-6-1-1 15,-3-3 1-15,1 1-4 16,2-3 1-16,3-3-5 16,-3 1 0-16</inkml:trace>
  <inkml:trace contextRef="#ctx0" brushRef="#br2" timeOffset="261745.0431">16263 6829 12 0,'6'-3'6'0,"0"-10"3"0,-6 13 4 0,0-5-11 16,0 5 1-16,0 0 0 15,-3 2 1-15,0 4-5 16,-3 4 0-16,-3 3 3 16,-3 1 1-16,-3 4-2 15,-3-2 0-15,0 0 0 16,-3 0 0-16,1 0 0 16,-1 0 1-16,-6-1 0 15,0 1 0-15,3-2-1 16,4 1 1-16,5-4-1 15,3-3 0-15,3 0-2 16,3 0 1-16,3-6-3 16,3-2 0-16,6-5-3 15,0 0 1-15,3 0-4 16,0-1 1-16</inkml:trace>
  <inkml:trace contextRef="#ctx0" brushRef="#br2" timeOffset="262083.2766">16036 6829 5 0,'0'-5'2'0,"0"7"9"0,0-2-4 0,0 0-4 0,0 3 1 15,3 2 1-15,0 3 1 16,0 0-8-16,3 0 1 16,3 3 5-16,6 2 0 15,6 0-2-15,3 3 0 16,0-3-1-16,2 6 1 16,1-1-2-16,0-2 1 15,-3 0-1-15,3 2 1 16,-4-4-3-16,-5-4 1 0,0-2-6 15,-3 3 1-15,-3-3-1 16,0-3 0-16</inkml:trace>
  <inkml:trace contextRef="#ctx0" brushRef="#br2" timeOffset="262520.7636">16781 6805 12 0,'-3'8'6'0,"6"-24"0"0,-3 19 10 16,-3 5-15-16,-3 2 1 15,-3 4 0-15,-3 1 1 16,-3 4-4-16,0-1 1 0,-3 1 2 15,0 0 0-15,1-1-1 16,-1 1 0-16,0-1-1 16,0 1 1-16,3-4-2 15,3-4 0-15,0 0-4 16,3-3 1-16,0-6-3 16,3 1 0-16</inkml:trace>
  <inkml:trace contextRef="#ctx0" brushRef="#br2" timeOffset="262861.4506">16554 6821 9 0,'0'-5'4'0,"0"7"5"16,0-2 3-16,0 3-9 15,3 2 0-15,0 1 2 0,0 1 1 16,3 4-8-16,3 2 1 16,3 1 4-16,6 1 0 15,6 1-2-15,3 0 1 16,-1 0-2-16,4 3 1 15,-3-4-3-15,3 7 1 16,-4-4-5-16,-2 1 0 16,-6-6-1-16,0 0 0 15</inkml:trace>
  <inkml:trace contextRef="#ctx0" brushRef="#br2" timeOffset="263264.9856">17435 6837 17 0,'0'0'8'0,"-3"-5"-8"16,1 5 15-16,-7 5-14 15,-6 5 0-15,-3 1 2 16,-9 5 0-16,-3-3-4 0,1 3 0 15,-1 0 2-15,0 0 1 16,0-3-1-16,0-2 0 16,4-4-2-16,2 1 0 15,6 0-3-15,3-2 0 16,3-4-2-16,3 1 0 16</inkml:trace>
  <inkml:trace contextRef="#ctx0" brushRef="#br2" timeOffset="263561.861">17043 6789 8 0,'-3'8'4'0,"6"-5"8"16,-3-3 2-16,3 2-13 16,2 6 1-16,1 3 1 15,6 2 1-15,6 0-4 16,3 3 0-16,3 3 2 16,3-1 1-16,5 4-1 15,4-4 0-15,0-2-5 16,0 0 0-16,-4-3-5 15,4 0 1-15</inkml:trace>
  <inkml:trace contextRef="#ctx0" brushRef="#br2" timeOffset="271372.9639">13703 7932 11 0,'-3'6'5'0,"-6"-4"1"0,9-2 6 16,0 0-10-16,0 0 1 16,0 0 1-16,0 0 0 15,0 0-5-15,0 0 1 16,6-2 3-16,0-1 0 0,0-2-1 15,3-1 0-15,3 1-1 16,3 0 0-16,2-1-1 16,7 1 1-16,3 0-1 15,0 2 0-15,0 1 0 16,-4-1 0-16,-2 0 0 16,-6 3 0-16,0-2 0 15,-6 2 0-15,-3 0 0 16,-6 0 1-16,-3 0-1 15,-6 0 0-15,-6 0 0 16,-6 0 1-16,-3 2 0 16,1 1 0-16,-1 0 0 15,-3-1 0-15,-3-2 0 16,3 0 0-16,1 0 0 16,2-2 0-16,3-1-1 15,3 0 0-15,6 3-1 0,3-2 0 16,6 2 0-16,3 0 0 15,9 2-1-15,3-2 0 16,3 0-1-16,3 0 1 16,3 3-2-16,0-3 0 15,2 3-3-15,4-1 1 16</inkml:trace>
  <inkml:trace contextRef="#ctx0" brushRef="#br2" timeOffset="272329.8925">14438 7916 11 0,'-3'0'5'0,"-6"6"3"15,6-4 3-15,0-2-11 0,0 3 1 16,0 0 1-16,0-1 0 16,0-2-2-16,0 3 1 15,0 0 1-15,0-1 0 16,3-2 0-16,0 0 1 16,0 0-2-16,0 0 1 15,3 0-1-15,3 0 1 16,3 0-1-16,3 0 0 15,6-2-1-15,6-1 1 16,6 0-1-16,2-2 0 16,-2 0 0-16,-3 2 0 0,-6-2-1 15,-3 5 1-15,-1-3 0 16,-2 3 0-16,-6 0 0 16,-3 3 0-16,-3-1 1 15,-6 1 0-15,-6 0 0 16,-9 2 1-16,-5-2-2 15,-10 2 1-15,0 0 0 16,-3-2 0-16,1-1-1 16,2 1 1-16,0-3-1 15,6 0 0-15,4 0 1 16,5-3 0-16,6 1-2 16,6-1 1-16,6 1-2 15,6-1 0-15,9-2-1 16,3-1 0-16,8 6-4 15,1 3 1-15,9 0-2 16,3-1 1-16</inkml:trace>
  <inkml:trace contextRef="#ctx0" brushRef="#br2" timeOffset="273127.1243">15066 7916 10 0,'3'-2'5'0,"-9"2"2"15,9 2 5-15,-3 1-10 16,0-3 0-16,0 0 1 0,0 0 1 16,0 0-5-16,6 0 1 15,3 0 2-15,0 0 0 16,0 0-1-16,3-3 1 16,0 3-1-16,3-2 0 15,5-1 0-15,4 0 0 16,0 1-1-16,0-1 1 15,3 3-1-15,-10-3 1 16,1 3-2-16,-6 0 1 16,-3 0 0-16,-3 0 0 15,-6 3 0-15,-6 0 1 0,-3 2-1 16,-6-2 0-16,-5 2 1 16,-4-2 0-16,-6-1-1 15,0 4 1-15,-3-1-1 16,1 0 1-16,-4 0-1 15,3-5 0-15,6 3 0 16,4-3 0-16,2 0 1 16,6 0 0-16,3 0-1 15,3-3 1-15,0 1-1 16,6-1 0-16,0 3 0 16,3-2 0-16,0 2-2 15,0 0 1-15,0 0-1 16,0 0 1-16,0 2-1 15,3 1 1-15,3-1-1 16,3 1 0-16,0 0-1 16,3-3 0-16,0-3-2 0,3 3 0 15,0 0-1-15,-4 0 0 16</inkml:trace>
  <inkml:trace contextRef="#ctx0" brushRef="#br2" timeOffset="274252.1754">15358 7945 17 0,'0'0'8'0,"3"-2"-5"0,-3 2 16 16,0 0-17-16,0 0 0 15,3 2 1-15,3-2 0 16,0 0-4-16,3 0 1 16,3-2 2-16,5-1 1 15,4 1-2-15,3-4 1 16,0 4-1-16,0-1 0 16,-4-2 0-16,-2 2 0 0,-3 0-2 15,0 1 0-15,-6-1 1 16,0 6 0-16,-6-1 0 15,-3 1 0-15,-3 2 0 16,-6 1 1-16,-3 2-1 16,-6-3 1-16,-6 0-1 15,-2-2 1-15,2-1-1 16,0 1 0-16,3-3 0 16,0 3 1-16,4-3-1 15,2 0 0-15,3 0 0 16,3 0 0-16,3-6-2 15,3 6 1-15,3 0-1 16,6-2 0-16,3-1-2 16,6 3 1-16,8 0-2 15,4-3 0-15,3 3-3 16,0 0 1-16</inkml:trace>
  <inkml:trace contextRef="#ctx0" brushRef="#br2" timeOffset="276211.5251">16197 7781 11 0,'12'-2'5'0,"9"-27"2"0,-15 23 5 15,-3 4-10-15,-3 2 1 16,0 0 1-16,0 0 1 16,0 2-6-16,-3 4 0 15,-3 7 4-15,-6 0 1 16,-3 6-1-16,0 2 0 16,-3 0-1-16,1 0 1 15,2-2-1-15,3-1 0 0,0-2-1 16,0 0 0-16,3-3-1 15,0-2 1-15,0-3-1 16,3 0 1-16,3-3 0 16,0-2 0-16,3-6 0 31,0 3 0-31,6-11-1 0,6 1 0 16,3-6 0-16,3-8 1 15,6 0-2-15,-1-2 1 16,1 2-1-16,-3-3 1 15,-3 6-1-15,-3 5 1 16,-3 6 0-16,-6-1 0 16,-6 11 0-16,-3 11 0 15,-6-1 0-15,-6 9 0 16,-3 2 0-16,0-2 0 16,0 2 0-16,1-3 1 15,-1 1-1-15,3-3 0 0,3-3 0 16,0 0 0-16,3 0-3 15,3-5 0-15,0-2-4 16,0-6 1-16,6 0-4 16,0 0 1-16</inkml:trace>
  <inkml:trace contextRef="#ctx0" brushRef="#br2" timeOffset="276585.4164">16036 7810 14 0,'3'-13'7'0,"3"11"-1"15,-3 2 9-15,0-3-14 16,3-2 1-16,0 5 1 0,0 0 0 15,0 2-4-15,3 4 1 16,0 2 2-16,0-1 0 16,0 4-1-16,3 0 1 15,3-1 0-15,3 1 0 16,-1 2-1-16,1-5 1 16,0 3-1-16,0-3 0 15,-3-1 0-15,0 1 0 16,-3-5-3-16,-3 2 1 15,-3-2-4-15,-3-3 1 16,-3 0-5-16,0-5 1 16</inkml:trace>
  <inkml:trace contextRef="#ctx0" brushRef="#br2" timeOffset="277202.7875">16590 7773 5 0,'0'-2'2'0,"0"-11"7"16,0 13-5-16,0 0 0 0,3 5 0 15,0-2 2-15,0 2 0 16,0 0-7-16,0 0 0 15,0 6 5-15,3-3 1 16,0 2-3-16,3 4 1 16,0-1-2-16,3 0 1 15,6-2-1-15,-1-1 0 16,4-2-1-16,3 0 1 16,3-2-1-16,-3-4 0 0,-1 1-1 15,1-3 1-15,-6 2-2 16,-3-2 0-16,-3 0-3 15,-3 0 0-15,-3 0-2 16,0 0 0-16</inkml:trace>
  <inkml:trace contextRef="#ctx0" brushRef="#br2" timeOffset="277483.3356">16801 7742 10 0,'-3'8'5'0,"-2"-6"3"16,2 4 6-16,-3 9-13 0,-3 4 1 16,-3 2 0-16,-6 6 1 15,0-4-4-15,-3 1 1 16,0-3 1-16,4 1 1 15,-1-4-3-15,6-5 1 16,0-2-5-16,3-3 0 16,6-3-1-16,6-8 1 15</inkml:trace>
  <inkml:trace contextRef="#ctx0" brushRef="#br2" timeOffset="277929.9457">17069 7697 9 0,'-3'0'4'0,"6"0"6"16,-3 2 5-16,0-2-14 15,3 3 0-15,0 2 1 16,3 1 1-16,3-1-4 16,3 5 1-16,6 1 2 15,3 2 0-15,3 3-1 16,2-3 1-16,1 1-2 16,0-4 1-16,-3 3-2 15,-3-7 1-15,-4 4-4 16,-2-4 0-16,-6-4-3 15,0 1 1-15</inkml:trace>
  <inkml:trace contextRef="#ctx0" brushRef="#br2" timeOffset="278221.5333">17340 7625 12 0,'-3'3'6'0,"-3"8"2"0,0-6 8 0,-6 5-14 0,1 6 1 16,-7 8 3-16,-6 5 1 15,-3 3-8-15,-3 5 0 16,1-3 5-16,2-2 0 15,3-5-7-15,3-6 1 16,3-3-7-16,9-2 1 0</inkml:trace>
  <inkml:trace contextRef="#ctx0" brushRef="#br2" timeOffset="281580.9205">17382 9684 20 0,'6'5'10'0,"-9"-5"-6"16,3 0 10-16,0 0-12 16,0 5 0-16,0 3 1 15,-3 0 1-15,-3 0-5 16,0 0 1-16,0 3 2 15,0-1 1-15,-6 1-1 16,3 2 1-16,-3 8-1 16,-3 3 0-16,-2-5 0 15,-4-1 0-15,0 1-1 16,0-4 1-16,3 1-1 16,0-2 0-16,6-4-3 0,1-5 1 15,2-2-4-15,3-3 1 16,6-3-5-16,3-4 1 15,3-1-2-15,3-3 0 16</inkml:trace>
  <inkml:trace contextRef="#ctx0" brushRef="#br2" timeOffset="281990.2385">17141 9596 11 0,'0'0'5'0,"3"6"4"16,0-6 7-16,0 2-14 15,3 1 1-15,0 2 0 0,0-2 1 16,0 2-5-16,-1 1 0 16,4-1 3-16,0 5 1 15,0 4 0-15,3-1 0 16,3 5 0-16,6 1 0 16,3-1-1-16,2 6 1 15,1 0-1-15,0-3 1 16,-3-2-2-16,0-3 0 15,0-3-1-15,-4-3 1 16,-2-2-4-16,0-2 0 16,-3-6-4-16,-3 0 0 0,-3-3-3 15,0-2 0-15</inkml:trace>
  <inkml:trace contextRef="#ctx0" brushRef="#br2" timeOffset="282615.1898">16560 9726 16 0,'0'0'8'0,"0"5"-1"15,3-2 11-15,0 0-16 16,0-1 0-16,0 4 2 16,3-1 1-16,3 0-6 15,3 0 1-15,6 3 3 16,3 3 0-16,3 0-1 16,-1-1 0-16,-2 1-2 15,0-1 1-15,0 4-1 16,-3-1 1-16,0-3-1 15,-1 1 0-15,-2-3-3 16,-3 0 1-16,0-6-4 16,-3 4 1-16,0-4-4 0,0-4 0 15</inkml:trace>
  <inkml:trace contextRef="#ctx0" brushRef="#br2" timeOffset="282916.7089">16825 9615 14 0,'-9'16'7'0,"0"-3"0"32,3-5 8-32,1 3-14 15,-4 2 1-15,-6 11 0 0,-3-1 1 16,-3 1-4-16,-6 5 0 16,0-2-1-16,4-6 0 15,2-3-4-15,0 1 0 16</inkml:trace>
  <inkml:trace contextRef="#ctx0" brushRef="#br2" timeOffset="283535.6532">16045 9686 13 0,'-3'11'6'0,"3"2"0"15,0-13 6-15,0 0-11 16,3 6 1-16,-3-1 0 0,3 0 1 16,0 6-3-16,3-3 0 15,3 0 2-15,6 5 0 16,-3 3-1-16,3 0 1 15,0-1-1-15,3 1 0 16,0-3-1-16,-1 1 1 16,1-6-1-16,0 0 0 15,-3 0-2-15,0-1 0 16,0-1-4-16,-3-4 1 16,0 1-2-16,2 0 0 15</inkml:trace>
  <inkml:trace contextRef="#ctx0" brushRef="#br2" timeOffset="283879.168">16239 9594 5 0,'-3'2'2'0,"-3"1"4"0,3 2 0 0,-3 6-4 16,-3 5 0-16,-6 8 3 0,-3 2 0 15,-2 3-6-15,-4 11 1 16,3-3 3-16,-3-3 0 15,-3 1-2-15,6-4 1 16,4-4-6-16,2-6 0 16,6-5-1-16,3-5 0 31</inkml:trace>
  <inkml:trace contextRef="#ctx0" brushRef="#br2" timeOffset="284645.2342">15837 8009 7 0,'0'18'3'0,"0"-7"1"16,3-8 2-16,0 2-6 0,0 6 0 15,0 2 0-15,3 0 0 16,6 0 0-16,6-2 0 15,5-3 0-15,4-3 0 16,0-2 0-16,3-6 0 16,3-2-1-16,2-6 0 15,4-2-2-15,-3 2 1 16,-4-2 0-16,-2-3 0 16</inkml:trace>
  <inkml:trace contextRef="#ctx0" brushRef="#br2" timeOffset="284989.0409">16352 7874 11 0,'-3'-19'5'0,"-6"-15"-3"0,6 26 13 0,0 3-14 16,0-6 0-16,0-2-1 15,3 0 1-15,3-3-1 16,0 0 0-16,3-2 1 16,0-1 0-16,0 1-1 15,0-1 1-15,0 3-1 16,0-2 1-16,0 4-1 15,0 1 1-15,-6-3-1 16,0 3 0-16,0-3 0 16,0 0 0-16,-3 0 0 15,0 3 0-15,-3-3-1 16,-3 8 1-16,-3 6-1 16,0 2 1-16,-3 0-1 15,-3 8 0-15,1 0 0 16,-4 7 0-16,3-7-1 0,0-2 1 15,3-1-1-15,0 3 0 16,0 0-1-16,0 2 0 16,1 6-1-16,-1 5 0 15</inkml:trace>
  <inkml:trace contextRef="#ctx0" brushRef="#br2" timeOffset="285717.349">16420 7914 4 0,'-6'31'2'0,"12"17"2"15,0-37 1-15,3 5-5 0,3-3 1 16,3 3 0-16,6-1 0 16,6-1-2-16,3-4 1 15,2-4 1-15,4-6 0 16,0-6 0-16,-4-2 0 15,4-2-1-15,0-1 1 16,0-7-1-16,-4-9 0 16,-8-7 0-16,-6-1 1 15,-9-7-2-15,-3-3 1 0,-9 3-1 16,-9-1 0-16,-3 4 0 16,-9 7 1-16,-2 6 0 15,-10 7 0-15,-3 6 1 16,-3 8 0-16,4 7-1 15,-4 9 1-15,0 7-1 16,4 6 0-16,2 10-3 16,9 4 1-16</inkml:trace>
  <inkml:trace contextRef="#ctx0" brushRef="#br2" timeOffset="286286.2612">16959 7842 7 0,'-6'3'3'15,"-3"10"2"-15,9-8 3 0,0 1-8 16,-3 4 1-16,0 4 0 0,0-1 0 15,3 3-2-15,6 2 1 16,0 1 1-16,3-3 1 16,3-3-1-16,12-3 1 15,9-2-1-15,5 0 1 16,4-8-1-16,9-10 1 16,-1-4 0-16,1-7 0 15,-6-3-1-15,-7-5 1 16,-2-10 0-16,-9-4 0 15,-9-4-2-15,-9-4 1 16,-7 1-2-16,-4 0 0 16,-13 2-1-16,-12 1 0 0,-6 10 0 15,-12 13 1-15,-5 13 1 16,-4 11 0-16,-2 19-2 16,-7 7 1-16,-2 9-4 15,2 12 1-15</inkml:trace>
  <inkml:trace contextRef="#ctx0" brushRef="#br2" timeOffset="288486.1277">15367 9813 18 0,'-3'-8'9'0,"0"-2"-4"16,3 10 14-16,0-5-15 16,0-1 0-16,0 6 2 15,0-2 1-15,0 2-9 16,0-3 1-16,0 0 5 15,0-2 0-15,0 5-3 16,0 0 1-16,3 5-1 0,0-2 0 16,0 5-1-16,0 0 0 15,0 2 0-15,3 4 1 16,-3 4-1-16,0-5 1 16,0-2-1-16,0 2 1 15,-3 0 0-15,0 1 0 16,0-4 0-16,0-2 0 15,0 0 0 1,0-3 0-16,0 1 0 0,-3-4 1 16,0-4-1-16,0-4 1 15,0 1 0-15,-3 0 0 16,3-6-1-16,-3-7 0 16,0-1-1-16,0-5 1 15,0 3-1-15,0 5 1 16,0 1-2-16,0 1 1 15,-3 1-1-15,3 2 0 16,0 6 0-16,3 0 0 0,0 0-1 16,0 2 0-16,3 3 0 15,0 3 1-15,3 2 0 16,0 3 1-16,0 2-1 16,0 6 1-16,3 0 0 15,-3 0 1-15,0 3-1 16,3-6 0-16,-3 3 0 15,3 0 1-15,0-1-1 16,3 1 0-16,-3 0 0 16,3 0 1-16,0-3-1 15,0-2 1-15,0-3-1 16,-1 0 1-16,1-3 1 16,-3-2 0-16,3-1 0 15,0-2 0-15,3-2-1 16,-3-4 1-16,0-2-1 15,0 1 1-15,3-1-2 0,0-3 1 16,0-2-1-16,-3 5 1 16,-1-3-1-16,1-5 0 15,0-5 0-15,0 0 0 16,3-3 0-16,0-5 0 16,3-11-1-16,6 1 1 15,3 2-1-15,2 2 1 16,-2 4-1-16,-3 7 1 15,-6 3-1-15,-3 5 0 16,-3 5-1-16,-3 3 1 0,-3 6 0 16,-3 4 0-16,-3 6 0 15,-3-3 0-15,-6 6 0 16,0 2 0-16,-3 6 2 16,-3-1 0-16,0 6-2 15,-3 3 1-15,1 2 1 16,-7 2 0-16,-3 6-1 15,-3-5 0-15,1 0-1 16,5 0 0-16,0-1 1 16,3 1 0-16,3-5-1 15,4-6 1-15,5-3-1 16,3-4 1-16,3-7-1 16,3-1 1-16,3-6-2 15,6-8 1-15,3-5-2 16,9-3 1-16,2 0-3 15,4 3 1-15,0-3-2 0,0 0 1 16,-3 3-5-16,-4 5 1 16,1 0 0-16,0-5 0 15</inkml:trace>
  <inkml:trace contextRef="#ctx0" brushRef="#br2" timeOffset="289328.2085">15364 9586 14 0,'-3'0'7'0,"6"2"-1"16,-3-2 10-16,0 0-14 15,0 0 1-15,0 0 1 0,6 0 0 16,0 6-5-16,0-6 1 16,3 2 3-16,-1-2 1 15,7 6-2-15,3-4 0 16,6 1-1-16,0-6 1 15,0 3-1-15,2-2 0 16,1-4-1-16,0 4 1 16,-3-4-1-16,-3 4 1 15,-6-1-1-15,-1 3 0 16,-8 0 0-16,-6 3 1 16,-6-3-1-16,-8 2 0 0,-1 4 0 15,-9 2 0-15,-9-3 0 16,-3-2 0-16,1 2 0 15,-1-2 0-15,3-3 0 16,0-3 0-16,7 3 0 16,2 0 0-16,6-3-1 15,3-2 1-15,3 5-2 16,6-3 1-16,3 3-1 16,3 0 1-16,6 0-1 15,3-2 0-15,0 2 0 16,3-3 1-16,3 8 1 15,9-5 1-15,3 0-1 16,8-2 1-16,-5 2-1 16,0-3 1-16,-3 0 0 15,-4 1 0-15,1 2-1 0,-3 0 1 16,-3-3-1-16,-3 0 0 16,-6 1 0-16,0-1 1 15,-6-2-3-15,-6 2 0 16,-9 1-4-16,0 2 1 15,-12 0-4-15,-6 2 1 16</inkml:trace>
  <inkml:trace contextRef="#ctx0" brushRef="#br2" timeOffset="290308.4634">15712 7930 8 0,'-3'8'4'0,"3"-3"7"16,3-3 2-16,-3-2-10 15,0 0 0-15,0 0 2 16,3 3 1-16,0 0-6 15,-3-1 1-15,0 4 4 16,3-1 1-16,0-2-2 16,-3-3 1-16,3 2-1 15,0 1 0-15,0 0-1 16,0-1 0-16,-3 3-1 0,0 3 0 16,0-2-1-16,0-1 1 15,0 3-1-15,0 0 0 16,0-3 0-16,0 3 1 15,3 0-1-15,0-3 1 16,3 1-1-16,0-4 0 16,3-2 0-16,0-2 1 15,2-1-1-15,1 3 0 16,3-11-1-16,3-4 1 16,3-9-4-16,3-3 1 0,0-4-5 15,2-7 1-15,-5-1-8 16,3-1 1-16,-6 6-1 15,-9-3 1-15</inkml:trace>
  <inkml:trace contextRef="#ctx0" brushRef="#br2" timeOffset="291134.8688">15590 7120 12 0,'-3'-8'6'0,"9"3"1"16,-6 5 7-16,6-3-12 0,-3-2 1 15,-3 5 1-15,0 0 1 16,3 2-6-16,-3 4 0 16,0 4 4-16,0 1 1 15,0 2-1-15,0 0 0 16,0-2-1-16,0 0 0 15,6-4 1-15,0-4 0 16,6-6-1-16,9-7 0 0,11-9 0 16,4 3 0-16,6-10-2 15,8-11 0-15,1-8-5 16,-4-11 1-16,-2 11-6 16,3 3 0-16</inkml:trace>
  <inkml:trace contextRef="#ctx0" brushRef="#br2" timeOffset="303027.6209">15825 9641 12 0,'-6'3'6'0,"3"-24"3"0,3 21 7 0,0-3-14 15,0 3 0-15,0 0 2 16,0 0 0-16,0 0-5 16,0 0 0-16,0 8 4 15,-3 0 0-15,-3 5-1 16,0 6 0-16,0 2-1 16,0 3 0-16,0 2 1 15,1 1 0-15,2 5-1 16,0-9 0-16,0 4 0 15,0 7 0-15,3 1 0 16,0-1 1-16,3 8-1 16,0 6 0-16,3-6 0 15,-1 1 0-15,1-4-1 16,0-2 1-16,0-8-1 16,-3 1 1-16,0-7 0 15,0-4 0-15,-3-3 0 16,0-3 0-16,0-2 0 0,-3-1 0 15,0-2 0-15,0-3 1 16,0 1-1-16,-3-6 1 16,0 0-1-16,-2 0 0 15,-1-3 0-15,-3 0 0 16,-3 6-1-16,0 0 1 16,-6-3-2-16,0 0 1 15,-3 0-1-15,-2 2 1 16,-4-4 0-16,-3 2 0 15,-3-3-1-15,1 0 1 0,-1 1 0 16,-3 2 0-16,-2-6 0 16,-7 6 0-16,0 3 0 15,-11-8 0-15,-7-1 0 16,1 1 0-16,-4 3-1 16,-2 2 1-16,2 0 0 15,-5-6 0-15,-3 1 0 16,5 0 0-16,4-1 0 15,-4 1 0-15,4 0 0 16,-1 0 1-16,-5-1-1 16,3 4 0-16,2-4 0 15,-2 1 0-15,-1 2 0 16,1 3 0-16,2 0 0 0,-2 0 0 16,2-2 0-16,4-1 0 15,-3 3 0-15,2-5 0 16,1-1 0-16,2 6 0 15,1-2-1-15,-1-1 1 16,6 3 0-16,4-5 0 16,-1 2 0-16,-2 3 1 15,5-2-1-15,7-1 0 16,5 0 0-16,0 3 0 16,3-2 0-16,7 2 0 15,-1-3 0-15,3 0 0 16,9 1 0-16,0 2 0 0,3 0 0 15,7 0 0-15,-1 0 0 16,3 0 0-16,0 0-1 16,0 0 1-16,6 0-2 15,-3-6 0-15,-3 1-4 16,0 0 1-16,0-3-5 16,3 0 0-16,-3 3-2 15,9-3 1-15</inkml:trace>
  <inkml:trace contextRef="#ctx0" brushRef="#br2" timeOffset="303661.4351">12932 9890 5 0,'0'-3'2'0,"-6"17"8"0,3-14-3 0,-3 2-5 0,-3 1 0 16,-3 2 2-16,-3 6 1 15,-3 2-6-15,1 3 1 16,-4 3 3-16,-9-1 1 16,-6 1-2-16,-2 10 0 15,-7-3-1-15,0 1 0 16,1-1-1-16,-1 0 1 15,6-2-1-15,7 0 1 0,5-5-1 16,3-3 0-16,6-1 0 16,3 1 0-16,6-5 0 15,3 2 0-15,3-8 0 16,9 3 1-16,3 0-1 16,6-2 0-16,6-1 0 15,3 0 1-15,3 0-1 16,-1 6 0-16,4-3 0 15,3 0 0-15,0 2 0 16,5 1 0-16,-5 2 0 16,0-2 1-16,-6 2-1 15,-1-2 0-15,-2-1 0 16,0 1 1-16,-3-3-3 16,-3-3 0-16,-3 0-5 15,-1 1 1-15</inkml:trace>
  <inkml:trace contextRef="#ctx0" brushRef="#br0" timeOffset="316842.5032">15974 10708 11 0,'-3'8'5'0,"-3"-6"-3"0,6-2 6 16,0 3-8-16,0 0 0 16,0-1 1-16,0 1 1 15,-3-3-2-15,3 0 1 16,0 3 1-16,0-1 0 16,0 1 0-16,0-1 1 15,0 1-2-15,3-3 1 16,-3 0-1-16,3 3 1 15,-3-3-1-15,0 0 1 16,0 0-1-16,0 0 0 16,0 0 0-16,0 2 0 0,0-2 0 15,0 0 0-15,0-2-1 16,0 4 1-16,0 1 0 16,0-3 0-16,0 0 0 15,0 0 0-15,0 0-1 16,0 0 1-16,0 0-1 15,-3-3 0-15,0 1-3 16,3 2 0-16,-3-3-5 16,9-2 1-16</inkml:trace>
  <inkml:trace contextRef="#ctx0" brushRef="#br0" timeOffset="318061.228">14923 9742 11 0,'0'-5'5'0,"0"-1"2"0,0 6 6 16,0 0-11-16,0-2 0 0,-3 2 1 15,0 2 1-15,0 1-5 16,0-3 0-16,3 3 3 16,0-1 1-16,0 1-1 15,0-3 0-15,0 0-1 16,0 0 0-16,0 0 1 16,0 0 0-16,0 0 0 15,0 0 0-15,3 0-1 16,-3 0 1-16,6 0 0 15,0-3 0-15,6 3-1 16,3-2 0-16,0 2 0 16,3-6 0-16,3 4-1 15,-1-4 1-15,-2 1-2 16,-3 0 1-16,0 2-1 16,-3 1 1-16,0-1-4 15,-3 3 1-15,0 0-5 16,-3 0 1-16,6-3-3 0,-3 1 1 15</inkml:trace>
  <inkml:trace contextRef="#ctx0" brushRef="#br0" timeOffset="318681.5484">14459 9739 9 0,'0'3'4'0,"-3"0"1"15,6-9 3-15,-3 6-4 0,0 0 0 16,0 0 1-16,0 0 0 15,0 0-7-15,0 0 0 16,3 3 5-16,3 0 0 16,3-1-1-16,0-2 0 15,6 3-1-15,2-3 1 16,7-3-1-16,-3 1 0 16,0 2 0-16,-3-3 0 15,0 3-1-15,-1 0 1 16,-2 3-6-16,-3-1 1 15,0 1-3-15,0 2 0 0</inkml:trace>
  <inkml:trace contextRef="#ctx0" brushRef="#br0" timeOffset="321821.3138">13489 9970 6 0,'0'-3'3'0,"3"-16"-3"15,-1 11 3 1,4 0-4-16,0 1 1 16,3-7-1-16,6-7 0 0,3-3 1 15,0-2 1-15,0 5-2 16,3-3 0-16,-4 5 0 15,1 3 1-15,0 3-1 16,-3 5 0-16</inkml:trace>
  <inkml:trace contextRef="#ctx0" brushRef="#br0" timeOffset="321977.5334">14033 9697 8 0,'57'-13'4'0,"5"-22"-5"16,-47 27 9-16,0-2-8 15,3 2 1-15,-3-3 0 16,-3 1 1-16,-3-4-2 16,0 1 0-16,-3-3-2 15,-6 1 0-15</inkml:trace>
  <inkml:trace contextRef="#ctx0" brushRef="#br0" timeOffset="323558.0216">12712 9829 9 0,'3'-2'4'0,"3"-9"-1"16,-6 11 5-16,0 0-8 16,0 0 0-16,0 0 0 0,3 0 0 15,3 0 0-15,-1 0 0 16,1 0 0-16,6 0 1 16,0 0-1-16,0 0 1 15,3-3 0-15,6 1 1 16,6-6-1-16,5-3 1 15,1 1-2-15,3-4 1 16,3 4-1-16,-4 5 0 16,1 2-1-16,0 8 0 15,2 3-1-15,-8 8 1 16,-3 0 0-16,-3 2 1 0,-3 1-1 16,-4-6 1-16,1 0 0 15,0 1 1-15,0-1-1 16,0 0 0-16,0-2 0 15,-3-1 1-15,0 3 0 16,-4 1 0-16,1-1-1 16,-3-2 1-16,0 2 0 15,-3-3 0-15,-3 4-1 16,-3-7 1-16,0 1-1 16,-3 0 1-16,0 3 0 15,0-3 0-15,0 0-1 16,3-8 0-16,0 2 0 15,0 1 0-15,0 0 0 16,0-3 0-16,0 0 0 16,3 0 0-16,0 2 0 15,-3-2 0-15,3 3 0 0,0 0 1 16,-3-3-1-16,0 0 1 16,0 0 0-16,0 0 0 15,0 0 0-15,3-3 0 16,0-2-1-16,3-3 0 15,0-3 0-15,3 1 0 16,0-6-1-16,3 0 1 16,0 0-1-16,3 0 1 15,2 3-1-15,4 0 1 16,6-1-1-16,-3-1 0 0,0 1 0 16,2 1 0-16,-2 0-1 15,0 2 1-15,0 3-1 16,-3 3 1-16,0 5 0 15,-1 0 0-15,4 5 0 16,-3 1 1-16,-3 2 0 16,0 0 0-16,-3-3 0 15,-3-3 0-15,-1 1 0 16,1 0 0-16,0-3 0 16,0 0 1-16,0-6-1 15,3 1 0-15,9-5 0 16,3 2 1-16,-1-3-2 15,4 0 0-15,0-4-2 16,-6-1 1-16,-3-3 0 16,-4-5 1-16,1-2-2 15,-3-6 1-15,-3 6 1 0,-3 5 1 16,-3 2 0-16,0 3 1 16,-3 0-1-16,-3 3 0 15,0 2-1-15,0 1 0 16,0 2-1-16,3 3 0 15</inkml:trace>
  <inkml:trace contextRef="#ctx0" brushRef="#br0" timeOffset="329681.1568">15391 9596 18 0,'0'0'9'0,"3"-8"-3"0,-3 8 10 16,0 0-14-16,0 0 0 15,0-2 3-15,0-1 0 0,-3 1-5 16,0 2 0-16,0 0 3 16,0 0 1-16,0 2-1 15,0 1 0-15,3-1-1 16,0-2 0-16,0 0-1 16,0 0 0-16,0 0 0 15,6 0 1-15,0 0-1 16,0 3 0-16,5 0 0 15,1-3 1-15,3 0-1 16,3 2 0-16,3-4 0 16,0-1 0-16,0 0 0 15,2 1 0-15,-2-1 0 16,-3-2 1-16,-3 0-1 16,0-1 0-16,-3 1-3 15,-3 2 1-15,-3 1-7 0,0-1 0 16,-6 3-5-16,6 3 1 15</inkml:trace>
  <inkml:trace contextRef="#ctx0" brushRef="#br0" timeOffset="331524.9598">16787 10560 12 0,'3'-24'6'15,"-3"21"6"-15,0 3 0 0,0 0-11 16,0 3 0-16,-3 7 2 16,-3 11 0-16,-3 11-3 15,-6 8 0-15,0 0 3 16,-3 7 0-16,6 9 0 15,3-11 0-15,9 2-1 16,6-2 0-16,6-5 0 16,3-8 1-16,9-8-2 15,6-11 0-15,5-13 0 16,-5-3 1-16,0-7-1 16,-3-9 1-16,-1-7-2 15,-2-3 1-15,-9-1-2 16,-3-7 1-16,-9-2-2 15,-6-9 1-15,-3-2-2 0,-9 2 1 16,-9 8 0 0,-5 3 1-16,2 6 0 0,3 2 0 15,6 2 0-15,3 6 0 16,3 2 0-16,3 6 1 16,6 0-2-16,3 2 1 15,12 3-1-15,9 1 1 16,6 1 0-16,3 4 1 15,8 7-1-15,1 5 1 16,0 6 0-16,-3 8 1 16,-4 8 0-16,-5 10 0 0,-3-5 0 15,-6 3 1-15,-3-3-1 16,-6-3 1-16,-1-4 0 16,-2-7 0-16,0-7-1 15,-3 0 1-15,0-5 0 16,0-6 0-16,-3-5-1 15,6-5 0-15,-3-9 0 16,3-7 1-16,0-3-2 16,0-7 0-16,3-6-1 15,0 0 1-15,6 2-1 16,-3 6 1-16,0 5-2 16,0 3 1-16,-1 11 0 15,1 7 0-15,-3 6 0 16,3 4 0-16,3 15 0 15,0-1 1-15,-3-3 0 16,3-2 0-16,3-5 0 0,5-6 1 16,7-8 0-16,6-5 0 15,3-7 0-15,-4-1 0 16,1-5 0-16,0-11 0 16,2 3-1-16,1-11 0 15,-3-8-3-15,-6-10 1 16,-7-5-1-16,-5-9 0 15,-6 9-1-15,-3 7 1 16,-6 3 0-16,-3 11 0 16,-9 10 2-16,-6 14 1 15,-9 7 0-15,4 8 1 0,-7 14-1 16,3 13 0-16,3 5 0 16,3 13 0-16,6 6 0 15,6 0 0-15,9-3 0 16,3-6 1-16,9 1 0 15,6-3 0-15,6-8 1 16,3-5 0-16,-4-6-1 16,4-7 1-16,0-6-1 15,0-7 1-15,0 2-1 16,-4-8 1-16,-2-11-3 16,0-7 0-16,-3-6 0 15,-3-8 0-15,0 6-1 16,-4 5 1-16,-2 2 0 15,-3 9 0-15,0 5 0 16,-6 5 1-16,0 13-1 0,-3 8 1 16,0 6 0-16,0 2 0 15,3 0-1-15,3 3 1 16,6-6 0-16,3-2 1 16,9-8 0-16,5 0 0 15,1-13 0-15,-3-6 1 16,-3-5-1-16,-3-7 0 15,-4-9 0-15,-2-5 1 16,0-6-2-16,-6-2 1 16,0-2-1-16,3-1 0 15,-3 3-1-15,0 8 0 0,0 11 1 16,0 4 0 0,0 30 1-1,-3 8 0-15,-3 13 0 16,0 8 0-16,0 22 0 15,0 9 1-15,-1 1-1 16,1 5 0-16,3-2-1 16,0 2 1-16,3-3 0 15,3-10 0-15,0-3-2 16,0-13 0-16,-3-10-7 16,0-6 1-16,3-16-3 15,-3-8 1-15</inkml:trace>
  <inkml:trace contextRef="#ctx0" brushRef="#br0" timeOffset="332126.9778">18760 9448 35 0,'-18'6'17'0,"6"-4"-23"15,12-2 34-15,0 0-28 16,0 0 1-16,9-5-1 16,6 0 1-16,3-9-1 0,6-4 0 15,8-6 0-15,7 0 0 16,0 3 0-16,-3 3 0 15,-4 7-1-15,-8 6 1 16,-3 10 0-16,-9 11 0 16,-9 8-1-16,-12 2 1 15,-12 9 0-15,-6-1 1 16,-2 6 0-16,2-1 0 16,3-7-1-16,3-3 1 15,6-2-1-15,3-6 1 16,6-11-2-16,6-4 1 0,6-9-1 15,12-5 1-15,9-3-1 16,6 1 0-16,2-1 0 16,1 3 0-16,3 3 0 15,3 10 0-15,-7 11-1 16,-2 8 1-16,-9 3 0 16,-3 7 1-16,-9-2 0 15,-9 2 1-15,-9-2-1 16,-12-3 1-16,-6 0 1 15,-9 0 1-15,-9 0-2 16,-5-2 1-16,2-9-5 16,9-5 0-16,1-5-5 15,5-5 0-15,12-11-2 16,9 0 1-16</inkml:trace>
  <inkml:trace contextRef="#ctx0" brushRef="#br0" timeOffset="333131.5188">20034 9049 6 0,'6'-45'3'0,"-3"24"9"16,-3 15 0-16,-3-4-10 15,-3-1 1-15,-3 3 2 16,-9 0 0-16,-9 8-6 15,-11 6 0-15,-4 4 4 0,-9 6 1 16,-5 5-2-16,5 6 0 16,7-4 0-16,5-4 0 15,9-1-2-15,6-4 1 16,9-4 0-16,7-2 0 16,5 3 0-16,14-1 0 15,13 1-2-15,6 0 1 16,6 4 0-16,8 4 0 15,7 2-2-15,0 3 1 16,-4 0 0-16,-2 8 1 0,-9-9 0 16,-7 4 0-16,-8-9 0 15,-15 1 0-15,-6 2 1 16,-9 0 0-16,-9-2-1 16,-5-1 0-16,-7-5-1 15,0-2 1-15,0-8-1 16,6-3 0-16,7-8-1 15,5-3 1-15,6-7 0 16,12-11 0-16,6-11 0 16,11-13 1-16,10-8-1 15,6-2 1-15,0 7 0 16,-4 3 0-16,1 5 0 16,-9 3 0-16,-6 14 0 15,-6 10 1-15,-10 7-1 16,-2 17 0-16,-6 5 0 15,-5 10 1-15,2 9-1 16,0 7 0-16,3 9 0 0,6 2 1 16,3 2-1-16,3-4 1 15,5-1-1-15,4-2 1 16,0-9 1-16,-6-7 0 16,0-11 0-16,-3-2 0 15,0-6-1-15,-6-10 1 16,-6-6-2-16,-3-12 0 15,-9-9-2-15,-3-8 0 16,0 3-1-16,3-3 1 16,0 1 0-16,4 2 0 0,2 5 1 15,0-2 1-15,6-6 0 16,3 8 1-16,3 3 0 16,0 3 1-16,6-1-1 15,5 6 1-15,4 2-1 16,0 1 1-16,0 2 0 15,6 0 1-15,6 0-2 16,8-5 0-16,7 8 0 16,3 0 0-16,-1 2-3 15,-5 0 0-15,3 9-5 16,-10 2 0-16,1 2-3 16,-12 9 1-16</inkml:trace>
  <inkml:trace contextRef="#ctx0" brushRef="#br0" timeOffset="333317.3274">20141 9062 23 0,'57'-13'11'0,"11"-32"-18"0,-35 34 20 0,15-5-23 0,2-2 1 15</inkml:trace>
  <inkml:trace contextRef="#ctx0" brushRef="#br0" timeOffset="335067.3636">18784 11290 21 0,'0'-11'10'0,"15"24"-14"0,-9-10 20 0,3 0-16 0,5-1 1 15,10 1 0-15,12-11 1 16,9-10-3-16,14-6 1 15,7-21 0-15,-1-11 1 16,7-10 0-16,-1-5 0 16,-8-1-1-16,-7-2 0 15,-5-3 0-15,-10-7 1 0,-11 7-1 16,-6-2 0-16,-9 2-1 16,-6 8 1-16,-6 11-1 15,-9 13 1-15,-6 3 0 16,-6 15 0-16,-9 11 0 15,-3 16 0-15,-2 16 0 16,-1 13 1-16,0 11-1 16,3 7 1-16,4 12-1 15,5 4 1-15,3 1-1 16,9-1 1-16,6-7 0 16,6-6 0-16,3-5 0 15,3-5 1-15,3-9 0 16,6-7 0-16,6-8-1 15,5-8 0-15,7-8 0 16,3-5 1-16,8-11-2 16,-2-5 1-16,0-11-3 15,-7-10 1-15,-5-3-1 0,-6 2 1 16,-6 6-1-16,-3 3 0 16,-7 5 0-16,-5 5 1 15,-6 5 0-15,-11 12 0 16,-7 7 1-16,-6 5 0 15,0 16 0-15,0 5 0 16,0 6 0-16,7 3 1 16,2-1 0-16,3 3 0 15,6-8 0-15,6-2 0 16,3-1 0-16,12-7 1 16,11-9-1-16,7-5 1 0,3-10-2 15,3-5 1-15,2-12-2 16,1-9 1-16,-3-6-2 15,-4-6 1-15,-2-7-2 16,-9-6 0-16,-6-10 1 16,-6-5 1-16,-3-9-1 15,-3 4 1-15,0 4 0 16,-4 9 0-16,-2 10 2 16,0 16 0-16,0 2 0 15,0 12 0-15,0 2 0 16,0 10 0-16,3 14 0 15,-3 15 0-15,3 16-1 16,-3 17 0-16,0 12 0 16,0 6 0-16,0 16 1 15,0 13 0-15,0 5-1 16,-3 3 1-16,0-3-1 0,3 3 1 16,0-11-1-16,6-5 1 15,0-13-1-15,3-9 1 31,21-1 1-31,0-20 1 16,0-15-1-16,-4-14 1 16,1-12-2-16,0-12 1 15,-3-17 0-15,-3-12 0 16,-6-15-2-16,-7-8 1 16,-2-3-2-16,-6-8 0 0,-6 0 0 15,-5 8 0-15,-10 3-2 16,-12 0 1-16,0 10-1 15,-2 11 1-15,-4 8 0 16,-3 5 0-16,3 9 0 16,4 4 0-16,2 3 1 15,3 5 1-15,9 3-1 16,7 3 0-16,5-6 0 16,12-5 1-16,11-2-1 15,13-11 0-15,9-14 0 16,9-4 1-16,2-9 0 15,-2-13 0-15,-9-5 0 16,-4-8 0-16,-8 8 0 16,-6-6 0-16,-3 6 1 15,-3 11 0-15,-6 10 0 16,-6 13 0-16,-3 11 0 0,-3 15 0 16,-9 17 0-16,-3 10 0 15,0 16 0-15,3 19 0 16,6 15-1-16,0 1 0 15,4 2 1-15,7-3 1 16,7 6-2-16,3 0 0 16,3-9 0-16,0-7 0 15,-3-10 0-15,-3-12 0 16,0-10-2-16,-3-7 0 16,-3-15 0-16,-6-4 0 15,-3-13-1-15,-9-20 1 0,-3-1-1 16,0-6 1-16,-3 0 0 15,4 0 1-15,-1 7 2 16,0 7 0-16,3 4 3 16,0 6 0-16,6-3 0 15,3 3 0-15,6-6-1 16,9-2 1-16,15-3-2 16,12-2 0-16,-1-11-2 15,4 0 0-15,3 8-3 16,-1 5 0-16,-2 8-6 15,6 0 1-15</inkml:trace>
  <inkml:trace contextRef="#ctx0" brushRef="#br0" timeOffset="351379.9575">9241 2122 5 0,'6'-13'2'0,"-3"5"2"16,-3 3 2-16,0 5-5 15,0-3 0-15,0 3 0 16,-3-5 1-16,-3 2-2 16,-9 3 0-16,-6 0 1 15,-3 3 1-15,-8 2-2 16,-16-2 1-16,-5 2 0 15,-16-3 1-15,-8 6-1 16,-19 6 0-16,-5-1 0 0,-9-3 0 16,-6 9 0-16,-9-1 0 0,-3-2-1 15,0 3 0-15,-12-3 0 0,6-6 1 16,-3-2-1-16,-3 3 1 16,3-11-1-16,3 0 0 15,3 2 0-15,6-2 1 16,9-2-1-16,3-9 0 15,6 3 0-15,9 0 0 16,-3-2 0-16,8-3 0 16,1 2 0-16,6 0 0 15,5 9 0-15,13-6 0 0,0 3 0 16,8 5 0-16,3 0-1 16,10 5 0-16,5-3-1 15,6 9 1-15,7 0-1 16,5 12 1-16,3 7-1 15,3-1 0-15,3 2 1 16,3 14 0-16,0 14 0 16,1 12 1-16,-1 8 0 15,-3-2 1-15,0 10-1 16,0 17 1-16,0 4 0 16,-3-5 1-16,3-2-1 15,-2 15 1-15,5-2-1 16,0-8 0-16,3-3 0 15,3 0 1-15,0 6-2 16,-3-1 1-16,0-13-1 16,0-5 1-16,3 3-1 15,0 0 1-15,0-9-1 16,3-7 1-16,-3-11-1 0,3-8 0 16,0-5 0-16,3-8 1 15,0-5-1-15,3-3 1 16,0-8-1-16,0-5 1 15,3-6-1-15,0 1 1 16,0-6 0-16,3-2 0 16,3 2 0-16,3 0 1 15,6 0-1-15,5 1 0 0,7 2 0 16,6-3 0 0,38 3-1-1,4 0 1-15,-4 2-1 16,0 1 0-16,4 2 0 15,-4-5 1-15,1-3-1 16,2 0 0-16,0 0 0 16,16 3 1-1,61-5-1 1,-2-1 0-16,-12 1 0 16,-6-3 0-16,-6 5 0 15,3 0 0-15,-15 1-1 16,-3-4 0-16,-6 6 1 15,3 5 0-15,-6 6 0 16,-11-6 0-16,2-5 0 16,3 7 0-16,-6 1 0 0,4-3 0 15,-7-5 0-15,3 3 1 16,-6-1-1-16,1-2 0 16,-1-3-1-16,-9 1 1 15,-2-6 0-15,-10 0 1 16,-5 0-1-16,-7-1 1 15,-8-4-1-15,-6 5 1 16,-10 0 0-16,-5-5 0 16,-6-1 0-16,-3 1 0 15,-3-3 1-15,-3 3 0 16,-7-3 0-16,4 2 1 0,-3-7-1 16,-3-6 1-16,0-7-1 15,0-1 0-15,-3-5-1 16,0-2 1-16,0-6-2 15,0-5 1-15,0 5-1 16,0-5 1-16,0-10-1 16,3-9 0-16,0-7 0 15,3-6 0-15,-3 5 0 16,3-7 0-16,0-8 0 16,3-14 0-16,3 3 0 15,0 5 0-15,0-7 0 16,0-6 0-16,-3-3 0 15,0 1 1-15,-4 7-1 16,1-2 1-16,-3-3-1 16,0 0 1-16,0-2-1 15,3 7 0-15,-3-2 0 0,0-19 1 16,3 6-2-16,3 7 1 16,0-2 0-16,3-3 0 15,-3 0-1-15,0 8 1 16,-3 16-1-16,0 6 1 15,0 4 0-15,-3 9 0 16,0 10-2-16,0 10 0 16,-3 4-3-16,0 12 0 15,-3 3-6-15,-12 22 1 16</inkml:trace>
  <inkml:trace contextRef="#ctx0" brushRef="#br0" timeOffset="352824.3108">7565 2831 5 0,'-3'-8'2'0,"6"8"1"16,-3 0 2-16,0 0-4 0,0 0 1 15,0 0-1-15,0 0 1 16,0 0-4-16,3 0 1 15,0 3 1-15,0 2 0 16,0 0-1-16,3 3 0 16,0-2 0-16,0-4 1 15,-3 1 1-15,3 0 0 16,-3-1 2-16,6 1 1 16,6-6-1-16,0-7 1 0,-1-9-1 15,4-5 1-15,3-13-3 16,3-13 0-16,3 5-6 15,2-3 1-15,1-5-2 16,-6 3 1-16</inkml:trace>
  <inkml:trace contextRef="#ctx0" brushRef="#br0" timeOffset="353827.5327">7943 4924 5 0,'0'-16'2'0,"0"13"-2"16,0 3 2-16,0 0-2 15,0 0 0-15,0 0-1 16,0 0 0-16,3 3 1 15,0 5 0-15,0 5 0 16,0 8 1-16,3-2 0 0,0 2 0 16,0 3 1-16,0-6 0 15,3-2 1-15,-3-3 0 16,0-5 1-16,-3 0 0 16,0-2 0-16,0-4 1 15,0 1-1-15,3-6 0 31,38-47-8-31,31-16 0 16</inkml:trace>
  <inkml:trace contextRef="#ctx0" brushRef="#br0" timeOffset="355451.6375">5895 7522 3 0,'0'5'1'0,"0"-2"9"16,0-3 1-16,0 0-8 0,0 0 1 15,0 0 1-15,0 0 1 16,0 3-8-16,0-3 1 16,0 0 5-16,0 0 0 15,0 0-2-15,6 0 1 16,0-3-2-16,3 0 1 16,6 1-1-16,0 2 0 0,0-6-1 15,3 4 0-15,0-3-1 16,-4-1 0-16,4 4-5 15,-3 4 1-15,-3 11-2 16,-6-10 0-16</inkml:trace>
  <inkml:trace contextRef="#ctx0" brushRef="#br0" timeOffset="355959.8628">6324 7570 5 0,'-3'0'2'0,"3"-3"6"0,0 3-1 16,0 0-3-16,0 0 1 16,0 0 2-16,0 0 0 15,0 0-9-15,0 0 0 16,0 0 6-16,0 0 1 16,0 0-3-16,0 0 1 15,6-5-2-15,3-1 0 16,3 1-1-16,6 0 0 15,-1 0-2-15,4-1 1 16,3 6-4-16,-3-2 0 16,0 4-2-16,-3 1 1 0</inkml:trace>
  <inkml:trace contextRef="#ctx0" brushRef="#br0" timeOffset="356469.288">6833 7538 11 0,'0'0'5'16,"0"0"3"-16,0 0 5 0,0-5-13 0,0 5 0 16,0 0 0-16,0 0 1 15,6 0-1-15,0 2 0 16,3-2 1-16,3 0 0 16,3 0-1-16,-1-2 1 15,4-1-1-15,0-2 0 16,3-1-2-16,0 4 0 15,0-1-3-15,2 1 1 16,-5-4-1-16,0 12 0 16</inkml:trace>
  <inkml:trace contextRef="#ctx0" brushRef="#br0" timeOffset="356932.5703">7253 7535 4 0,'-3'3'2'0,"3"2"6"16,0-5 1-16,0 0-7 16,0 0 1-1,15-5 3-15,-4 0 0 16,16-3-8-16,0-3 1 16,0 3 3-16,0 0 0 15,-7 0-6-15,1 6 1 16,-3 2-3-16,-6 2 1 15</inkml:trace>
  <inkml:trace contextRef="#ctx0" brushRef="#br0" timeOffset="357625.54">7830 7430 18 0,'0'-6'9'0,"0"9"-7"0,0-3 18 15,-3-3-19-15,0 6 0 16,-6 5 1-16,-3 2 0 16,-3 9-2-16,-2-1 0 15,-1 4 1-15,0 1 1 16,0-1 0-16,-3-4 0 15,0 1-1-15,0-4 1 16,1-4-4-16,-1 0 1 16,6-6-4-16,-3-2 0 15,3-3-3-15,3-3 0 16</inkml:trace>
  <inkml:trace contextRef="#ctx0" brushRef="#br0" timeOffset="357909.4702">7562 7424 13 0,'3'-2'6'0,"3"4"0"15,-6-2 8-15,0 0-13 0,3 3 1 16,3 2 1-16,0 0 1 15,3 3-5-15,0 0 0 16,9 6 3-16,-3 4 1 16,0-5-2-16,2 1 1 15,1-1-2-15,6 0 1 16,0 0-2-16,0 0 1 16,-4 1-7-16,-2-1 1 15</inkml:trace>
  <inkml:trace contextRef="#ctx0" brushRef="#br0" timeOffset="369862.7219">5991 7556 12 0,'0'0'6'0,"9"6"2"15,-9-6 7-15,0 0-13 16,0 0 0-16,0 0 2 15,0 0 0-15,0-3-5 16,0 3 1-16,-3-3 4 16,0 3 0-16,-3 0-1 15,0-2 1-15,0 2-1 16,0-3 0-16,0 6 0 0,0-1 0 16,0-2-2-16,-3 0 1 15,0 3-1-15,-3-3 1 16,6 0-2-16,0 0 0 15,0 3 0-15,3-3 0 16,0 0 0-16,0 0 0 16,3 0 0-16,0 0 0 15,6 0 0-15,6 0 0 16,6 0 0-16,3 0 0 16,3-6 0-16,2 4 0 15,-2 2 0-15,0 0 0 0,-6 2 0 16,0-2 0-16,-3 3-1 15,0-3 1-15,-9 0 0 0,0 0 1 16,-4-3-1-16,-4 3 1 16,-1-2 0-16,0 4 0 15,-6-2 0-15,-6 0 1 16,-3 3-1-16,-3-3 0 16,0 3-1-16,-3-3 1 15,1 0-1-15,2 0 1 16,3 0-2-16,3 2 1 15,0-2-3-15,6-2 1 0,3 4-4 16,3-2 1-16,6-2-4 16,6-1 0-16,6 3-2 15,3 3 0-15</inkml:trace>
  <inkml:trace contextRef="#ctx0" brushRef="#br0" timeOffset="370472.1612">6568 7567 14 0,'0'0'7'0,"0"-3"-1"0,0 3 8 15,-3-2-11-15,0 2 1 16,0 0 3-16,-3 0 0 15,-3 0-8-15,-3-6 0 16,-3 6 6-16,-5 3 0 0,-4 0-2 16,0-3 0-16,3-3-2 15,3 0 1-15,0 1-1 16,7-1 0-16,-1 3-1 16,3 3 1-16,3-1-1 15,-3 1 1-15,9-3-1 16,0 3 0-16,9-3-1 15,-3 0 1-15,6-3-1 16,-1 6 1-16,4-3-1 16,3 0 1-16,0-3-1 15,3 3 1-15,-3 0 0 16,0 3 0-16,-3-6-1 16,-7 3 1-16,-2 3 0 15,-6-3 0-15,-3-3-1 16,-3 3 1-16,-2 0-2 0,-4 0 0 15,0 0-3-15,3 0 0 16,0 0-5-16,3 0 1 16</inkml:trace>
  <inkml:trace contextRef="#ctx0" brushRef="#br0" timeOffset="371058.3766">6964 7535 17 0,'9'-2'8'0,"0"-4"-1"16,-9 6 10-1,0 0-15-15,0 0 1 16,3 0 1-16,0 3 1 16,-3-3-5-16,-3 3 0 15,0-1 4-15,-3 4 1 0,-3-1-2 16,-6-2 0-16,0 2 0 15,-3-3 0-15,-3-4-1 16,1-1 0-16,2 3-1 16,3 0 0-16,0 0 0 15,3 3 0-15,3-3-1 16,0 2 0-16,3 1 0 16,3-6 0-16,3 6-1 15,6 0 1-15,3-6-1 16,6 6 0-16,3-3 0 15,0 0 0-15,3-3 0 16,-1 3 1-16,-2-3-1 16,0 6 1-16,0-6 0 15,-3 3 0-15,-3 0-1 16,-3 0 0-16,-3 3-1 16,-3 0 0-16,-3-3-3 0,-3-6 1 15,-3 4-5-15,0 2 0 16,0 2-1-16,0 4 1 15</inkml:trace>
  <inkml:trace contextRef="#ctx0" brushRef="#br0" timeOffset="371531.8172">7342 7564 19 0,'0'-2'9'0,"3"2"0"16,-3 0 16-16,0 0-22 15,0 0 0-15,0 0 3 0,0 0 0 16,0 0-7-16,-3-3 0 15,-3 3 5-15,-6 0 1 16,-3-3-3-16,0 3 0 16,0 3-1-16,-2 0 0 15,-4-1-1-15,0 1 1 16,6 0-1-16,0-1 1 16,3 1-1-16,6-3 1 15,3 0-1-15,3 0 0 16,6-3-1-16,3 1 1 15,6 2-1-15,0 0 1 0,6 0-1 16,3 0 1-16,2-3-1 16,-2 3 1-16,-3-3-1 15,-3-2 0-15,-6 5-2 16,-3 0 1-16,-9 3-4 16,-6 2 0-16,-3 0-5 15,-6 6 0-15</inkml:trace>
  <inkml:trace contextRef="#ctx0" brushRef="#br0" timeOffset="372883.0527">7443 6167 7 0,'6'6'3'0,"-9"31"6"31,0-24-6-31,-6 8 0 0,-3 6 0 16,0-1 1-16,-2 6 1 16,2 0-7-16,0-9 1 15,3 1 4-15,0-3 0 16,3-7-1-16,0-6 0 16,3-1-1-16,3-1 1 15,9-6-1-15,3-6 1 16,6-1-1-16,2-1 0 0,4-3-1 15,6-2 1-15,6-3-1 16,-3 3 1-16,-1 2-1 16,-5 3 0-16,-3 3-2 15,0-3 0-15,-6 3-4 16,-4-1 1-16,-2-2-2 16,0 0 0-16</inkml:trace>
  <inkml:trace contextRef="#ctx0" brushRef="#br0" timeOffset="373148.6772">7494 6160 9 0,'6'-8'4'0,"9"29"-2"0,-12-13 5 16,-3 10-4-16,-3 3 0 15,0 19 1-15,0 2 0 16,-3 1-6-16,3 7 1 16,0-5 3-16,0-11 0 15,3 1-2-15,3-6 0 16,3-5-4-16,6-6 1 16,5-7-2-16,10-6 0 15</inkml:trace>
  <inkml:trace contextRef="#ctx0" brushRef="#br0" timeOffset="373914.7302">8035 6093 11 0,'-20'-5'5'0,"-25"24"1"15,36-14 9-15,-9 5-13 16,-3-4 0-16,-2 4 0 15,-1 4 1-15,0-1-5 16,3 0 1-16,6 0 2 16,3 0 0-16,6-2-2 15,6 0 1-15,12-3-1 16,9-3 1-16,6-2-1 16,9-1 1-16,5 1 0 15,4 5 0-15,-6 0-1 0,-1 0 1 16,-8 5-1-16,-6 5 1 15,-9 1-1-15,-6 2 1 16,-6 3 0-16,-9 0 1 16,-6-6 0-16,-3-5 1 15,-3-7-2-15,3-6 0 16,3-8 0-16,3-8 0 16,3-8-1-16,12-2 0 15,6-3-2-15,6-6 1 16,3 1 1-16,3-3 0 0,0 2 1 15,-4 9 0-15,-2 5 1 16,-6 7 0-16,-3 9 1 16,-3 5 0-16,-6 8-1 15,0 3 1-15,-3 7-2 16,3 6 1-16,0 0-1 16,3 5 0-16,3 0 0 15,3-3 0-15,0-2 0 16,0-3 1-16,-3-7-1 15,0-6 1-15,0-3 1 16,-6-5 1-16,0-3-1 16,-3-10 0-16,-3 5 0 15,-6-2 1-15,0-6-2 16,0 0 1-16,3-3-2 16,0-5 0-16,0 6 0 15,3 2 0-15,3-2-1 0,6-1 0 16,3-2 0-16,6 0 1 15,6-6-1-15,3 6 1 16,3 0 0-16,2-3 0 16,-2 8 0-16,0-2 0 15,0 2-1-15,-3 8 1 16,-3 0-2-16,-1 8 1 16,-5 0-4-16,-3 3 0 15,-9 5-2-15,-6 5 0 16</inkml:trace>
  <inkml:trace contextRef="#ctx0" brushRef="#br0" timeOffset="374071.0359">8160 6215 18 0,'6'3'9'0,"36"-19"-4"15,-24 8 14-15,15-3-17 16,5 3 1-16,10-5-1 15,3 0 0-15,-7 0-11 16,-2 2 1-16</inkml:trace>
  <inkml:trace contextRef="#ctx0" brushRef="#br0" timeOffset="377006.5128">5883 9760 12 0,'0'0'6'0,"0"-5"2"16,0 5 6-16,0 0-13 16,0 3 1-16,0-1 0 0,0-2 1 15,3 0-3-15,3 0 0 16,0 0 1-16,3 0 1 15,3 0-1-15,6 0 0 16,0-2-1-16,0 2 1 16,-3 2-3-16,-1 1 1 15,-2 0-5-15,0 2 0 16,0 0-1-16,0-2 1 16</inkml:trace>
  <inkml:trace contextRef="#ctx0" brushRef="#br0" timeOffset="377455.6686">6255 9779 17 0,'3'8'8'0,"0"-24"-8"0,-3 16 15 0,6 0-15 15,0-3 1-15,3 1 0 0,-3 2 1 16,3-3-2-16,3 0 0 16,0 3 1-16,3-2 0 15,6-3-1-15,-6 2 0 16,2-2-4-16,-2 2 1 15,0 3-3-15,0-3 0 16</inkml:trace>
  <inkml:trace contextRef="#ctx0" brushRef="#br0" timeOffset="377910.9047">6842 9731 13 0,'0'3'6'0,"3"-14"2"0,-3 11 8 0,0 0-14 0,0 0 0 15,0 0 1-15,0 0 0 16,0 0-4-16,0 0 0 15,3 3 2-15,3-3 1 16,0 3-2-16,6-1 1 16,3 1-2-16,2-3 1 15,1 3 0-15,0-1 0 0,0-2-1 16,-3 3 1-16,6-3-5 16,-3 0 1-16,2-3-3 15,7 6 1-15</inkml:trace>
  <inkml:trace contextRef="#ctx0" brushRef="#br0" timeOffset="378527.1427">7259 9753 10 0,'-3'2'5'0,"6"-2"5"31,-3 0 5-31,0 0-13 0,0 0 0 16,0 0 1-16,3 3 1 15,-3-3-5-15,3 2 0 0,2 1 3 16,4-3 1-16,3 0-1 16,6-3 0-16,0-2-2 15,3 0 1-15,0 2-1 16,-3-2 0-16,-1 0-5 16,-5 7 1-16,-3-2-4 15,-3 6 1-15</inkml:trace>
  <inkml:trace contextRef="#ctx0" brushRef="#br0" timeOffset="378975.1547">7753 9641 11 0,'0'-10'5'0,"3"12"5"16,-3-7 4-16,0 0-11 0,0 5 0 16,0 3 0-16,0-3 1 15,0 2-5-15,0 3 0 16,-3 3 3-16,-3 6 1 16,-3 2-3-16,0 5 1 15,0-5 0-15,0 2 0 16,0-2-1-16,0-3 0 15,6 0-1-15,-3-2 0 16,3-3-2-16,3-5 1 16,0-3-6-16,0 0 1 15</inkml:trace>
  <inkml:trace contextRef="#ctx0" brushRef="#br0" timeOffset="379268.0134">7675 9620 12 0,'-3'16'6'0,"0"-8"4"0,3-8 4 16,0 5-13-16,6 1 1 0,-3 2 1 15,3 0 1-15,-3 2-5 16,3 1 1-16,6 2 3 16,3 0 0-16,3-2-1 15,6-1 1-15,2 1-4 16,1-3 0-16,-3 0-6 16,0 2 0-16</inkml:trace>
  <inkml:trace contextRef="#ctx0" brushRef="#br0" timeOffset="382395.9326">5354 9988 11 0,'-18'-18'5'0,"-9"4"-2"15,24 12 5-15,0-1-8 16,0 0 0-16,3 3-2 16,-3 0 1-16,3 0 1 15,0 3 0-15,3 5-1 16,-3 5 1-16,3 3 0 16,0 3 0-16,3 10 0 15,0 0 0-15,3 5 0 16,3-2 1-16,3-3-1 15,5 3 1-15,10-3 0 0,6 0 1 16,6 0-1-16,17-5 1 16,7-3-1-16,2-2 0 15,9-4 0-15,7 1 0 16,14 0-2-16,-3-5 0 16,12-6 0-16,7 0 0 15,8-5-1-15,6-5 1 16,0 0 0-16,11-1 0 15,4 1 1-15,0 0 0 0,12-3 0 16,-6-5 0-16,-3-1-1 16,11 4 1-16,-5-3 0 15,3-1 0-15,9-1 0 16,-1-1 0-16,16-5 0 16,-9-3 0-16,2 3-1 15,7-3 1-15,-9 5-1 16,-4 1 1-16,1 4 0 15,-3 1 0-15,-7 3 0 16,1-1 0-16,-6 3 0 16,-3 3 1-16,0 5-1 15,-12 5 0-15,2 3 0 16,-8 11 0-16,-3 7 0 16,-11 3 1-16,-13 6-1 15,-9 2 1-15,-12 0-1 16,-8 2 1-16,-13 1 0 15,-5 2 0-15,-10 1 0 16,-2-1 1-16,-9 0-1 0,-6-7 0 16,-4-4 0-16,1-4 1 31,-3-6-1-31,-6-5 0 16,-3-3 0-16,-3-5 0 15,-4-3 0-15,4-7 0 16,-3-1 0-16,-3-5 1 15,0-5-1-15,0-3 0 0,0 0-1 16,0-2 0-16,0-1 0 16,3 1 1-16,3-3-2 15,9-1 1-15,6-4-1 16,2 2 1-16,4 0-2 16,9 6 1-16,5 2-1 15,4-3 1-15,0 3 0 16,11 3 0-16,-2 0 0 15,2 5 0-15,4 8 0 16,2 3 1-16,0-1-1 16,7-2 1-16,5 8 0 15,1 3 0-15,8 5 0 16,3 0 0-16,9 2 0 16,-2 1 0-16,5 5 0 15,-3 2 0-15,3 8-1 16,0 1 1-16,-2 2 0 15,2 0 0-15,-3 0-1 16,9 0 1-16,-3 0 0 0,6 3 1 16,3-3-2-16,4 0 1 15,2 8 0-15,0 2 0 16,6 1 0-16,-3 2 0 16,9-5-1-16,-3 0 1 15,2-5 0-15,10-6 1 16,9-2-1-16,6 2 0 15,9-2 0-15,11-3 1 16,10-2-1-16,5-6 1 0,7-3-1 16,5-2 1-16,-3 3-1 15,7-14 1-15,-4 6-1 16,1-6 1-16,-1 0-1 16,3-7 0-16,4-4 0 15,8-4 0-15,3-6 0 16,6-8 0-16,-2-5 0 15,2 2 1-15,-9-10 0 16,0-5 0-16,-14-8 0 16,-13-6 1-16,-5 3-1 15,-13-7 0-15,-17 1 0 16,-12 1 0-16,-9-8-1 16,-15-11 1-16,-15-2 0 15,-12-3 0-15,-14 5 0 16,-19-5 1-16,-11-11-1 15,-16 6 0-15,-11-3 0 16,-9 13 0-16,-15 1-1 0,-9-1 0 16,-9 0 0-16,-8 8 0 15,-4 14-1-15,-6 5 1 16,-3 15-5-16,-2 9 1 16,-1 18-3-16,0 5 0 15</inkml:trace>
  <inkml:trace contextRef="#ctx0" brushRef="#br0" timeOffset="391753.8838">5949 11938 13 0,'-6'5'6'0,"9"-5"2"16,-3 0 6-16,0 0-12 15,0 0 1-15,0 0 2 16,0 0 0-16,0 0-5 16,0 0 1-16,0 0 3 15,6-2 1-15,-3-1-2 16,3 0 0-16,0 1-1 16,3-1 0-16,0 0-2 15,6 1 1-15,2-4-1 0,1 1 0 16,6 0 0-16,3 0 1 15,3 2-2-15,-1 0 1 16,-2 1 0-16,0 2 0 16,-6 0 0-16,-6 0 0 15,-3 0 0-15,-4 0 0 16,1 2 0-16,-6 1 1 16,-6 2 0-16,-6 1 0 15,-5-4-1-15,-10 1 1 16,0-1 0-16,0-2 0 0,0 0-1 15,-2 0 0-15,-1-2-1 16,3-1 0-16,3 3-3 16,6 0 1-16,3 0-6 15,3 0 0-15,3 0-1 16,9 3 1-16</inkml:trace>
  <inkml:trace contextRef="#ctx0" brushRef="#br0" timeOffset="392450.391">6556 11983 17 0,'-3'-5'8'0,"6"7"-3"15,-3-7 12-15,0 5-15 0,0 0 0 16,0-5 0-16,3-1 1 16,-3 6-4-16,0 0 1 15,6 0 2-15,3 0 1 16,6 0-2-16,0-2 0 15,3 2 0-15,5 0 0 16,-2-3-1-16,-3-2 1 16,0 2-1-16,-3 1 0 15,0 2 1-15,-3-3 0 0,-3 0-1 16,0 3 1-16,-4 0-1 16,-5 0 1-16,-3 3-1 15,1-3 1-15,-7 5-1 16,-6 1 0-16,-3 1 0 15,-6 1 0-15,0-5 0 16,0 2 0-16,4 1 0 16,-1-1 0-16,6 0 0 15,0-2 0-15,6 0-1 16,0-3 1-16,3 2-1 16,6-2 0-16,3-2-1 15,3-4 1-15,6 4-3 16,6-4 1-16,3 1-5 15,2 2 1-15,4 3-1 16,0 3 1-16</inkml:trace>
  <inkml:trace contextRef="#ctx0" brushRef="#br0" timeOffset="393172.207">7107 11941 10 0,'-6'2'5'0,"3"-4"4"16,3 2 6-16,0 0-12 16,-3 0 0-16,0 0 2 0,0 2 0 15,0-4-6-15,0 4 1 16,-3 1 4-16,6-3 0 15,0 5-2-15,3 1 1 16,3-6-1-16,9 0 0 16,3 2-2-16,3-4 1 15,-4-1 0-15,4 0 0 16,6 1-1-16,-3-1 1 16,0 0-1-16,-1 1 0 15,-2-1-1-15,-3 0 1 16,-3 3 0-16,-3 0 0 15,-3 0 0-15,-3 0 0 0,-3 0-1 16,-3 0 0-16,-6 0 1 16,-3 0 0-16,-6 0-1 15,0 0 1-15,-3 3-1 16,3 2 1-16,-5 3 0 16,-1-2 0-16,0-4 0 15,-6 3 0-15,3-2 0 16,0-3 0-16,4 3 0 15,2-1 0-15,3 1 0 16,6-3 0-16,6 0-1 16,3-3 1-16,6-2-1 15,6 5 0-15,6-5-1 16,6 0 1-16,-7-1-1 16,1 1 0-16,0 0-2 15,3 2 1-15,-6 0-5 0,0 3 1 16</inkml:trace>
  <inkml:trace contextRef="#ctx0" brushRef="#br0" timeOffset="397456.4072">4958 13369 20 0,'-6'-5'10'0,"12"10"-5"0,-3-5 10 16,3 6-13-16,3 7 0 15,-1 3 0-15,1 2 1 16,3 1-5-16,0-1 1 16,0-2 2-16,-3 0 0 15,0-5-3-15,-3-3 0 16,0-3-3-16,-3 0 1 15,-3-5-3-15,0-2 0 16,-3-6 0-16,0 0 1 0</inkml:trace>
  <inkml:trace contextRef="#ctx0" brushRef="#br0" timeOffset="397643.9097">5062 13330 19 0,'9'2'9'0,"9"12"-5"16,-12-14 21-16,3 5-20 15,-1 0 0-15,1 6 0 16,-3 5 1-16,0 5-9 16,0 0 1-16,-3 3 2 15,3-6 1-15,0 3-8 16,-3-5 0-16,9-2-3 16,0 1 1-16</inkml:trace>
  <inkml:trace contextRef="#ctx0" brushRef="#br0" timeOffset="398666.2756">5571 13343 22 0,'-12'-27'11'0,"-9"9"-9"16,15 10 17-16,-6 5-18 15,0 3 1-15,-5 3 2 0,-1 8 1 16,0-1-5-16,0 9 0 15,3 5 3-15,-3 7 0 16,0 4 0-16,3 4 0 16,1 4-2-16,5-6 0 15,6 0-1-15,3-5 1 16,6-6-1-16,0-5 0 16,0-8 0-16,-1-2 0 15,7-11 0-15,0-5 0 16,3-1 0-16,-3-2 0 15,0-5-1-15,0-8 1 0,-3 3-1 16,-3-12 1-16,-6 1-1 16,0-2 1-16,-3-1-1 15,0 3 1-15,0 5-1 16,0 8 1-16,3 3-1 16,0 5 1-16,0 5-1 15,0 3 1-15,3 11 0 16,0 2 0-16,3 6-1 15,0 2 1-15,0 3-1 16,3-1 1-16,3 1-1 16,2 0 1-16,-2-6-1 15,3-2 1-15,-3-8-1 16,3-2 0-16,-3-6-1 16,0-8 0-16,3-3 0 15,-6-5 1-15,0-8-1 16,-4 1 1-16,-2-4 0 0,3-2 0 15,-3 3 1-15,0 2 0 16,0 3-1-16,-3 5 1 16,6 2-1-16,3 4 1 15,-3 5-1-15,3 5 1 16,6 2-1-16,-3 4 1 16,0 4-1-16,3 3 1 15,0 3 0-15,-4 0 1 16,-5 3-1-16,0-6 1 15,3-3 0-15,-3 1 0 0,-3-6 0 16,0 1 0-16,0-6-1 16,0-6 1-16,0-4-1 15,0-4 1-15,3-4-1 16,-3-3 0-16,0-3 0 16,0-2 0-16,0 2 0 15,0 3 0-15,0-1 0 16,0 9 0-16,-3 5 0 15,0 8 0-15,3 6 0 16,0 4 0-16,0 6-1 16,0-3 1-16,0 0 0 15,3 3 0-15,3-2-2 16,3-9 0-16,2 0-2 16,4-8 0-16,0 1-3 15,3-3 1-15,-6-9-1 16,3-2 1-16</inkml:trace>
  <inkml:trace contextRef="#ctx0" brushRef="#br0" timeOffset="398900.68">5874 12692 17 0,'-5'5'8'0,"-4"24"-9"0,6-21 17 15,3 8-15-15,0 5 0 0,6 9-1 16,5-1 1-16,4 10-2 16,3-2 1-16,6 3 0 15,-3-3 1-15,0 0-3 16,0 3 0-16,-4-11-2 16,1 0 1-16,-6-3-2 15,-3-2 0-15</inkml:trace>
  <inkml:trace contextRef="#ctx0" brushRef="#br0" timeOffset="399916.2977">5874 13195 13 0,'-2'2'6'0,"13"-10"-2"15,-2 1 11-15,3-7-14 16,6-4 0-16,6-6 1 0,0 0 1 15,0-5-4-15,-1-5 1 16,-2 10 1-16,3 3 0 16,-3 7 0-16,0 12 0 15,0 4-1-15,-4 14 1 16,-2 8 0-16,-3 3 0 16,0-1-1-16,0-2 1 15,0-3-1-15,0-2 1 16,-3-4-2-16,0-4 1 15,3-3-1-15,-1-3 0 16,-2-5 1-16,0-5 0 16,0-6-1-16,3-7 1 0,0-6 0 15,0-8 1-15,3-7-1 16,6-9 1-16,-3-2-1 16,-1 2 1-16,-2-5-1 15,0-5 0-15,-6 5 0 16,-3 0 1-16,-6 5 0 15,-3 6 0-15,0 8 1 16,-3 2 0-16,-3 14-2 16,-3 4 1-16,0 12 0 15,1 4 0-15,-1 9-1 16,3 5 0-16,3 10-1 16,-3 1 0-16,6 4 1 15,3-4 0-15,3 2-1 16,6 5 1-16,0 1-1 15,0-3 1-15,2-9-1 0,1 6 1 16,0-7 0-16,0-4 0 16,0 3-1-16,-3-5 1 15,0 0-1-15,0-3 1 16,-3-5 0-16,0-3 0 16,3-5-1-16,0-10 0 15,0-1 0-15,2-5 1 16,-2-5-1-16,0-3 1 15,0-2 0-15,-3 2 0 16,3 3 0-16,-3 3 1 16,0-1 0-16,0 11 0 0,-3 0-1 15,0 5 1-15,-3 6 0 16,0 8 0-16,0 2-1 16,0 3 1-16,6 0-1 15,-6 2 0-15,3-5-1 16,3 1 1-16,-3-4 0 15,-3-2 1-15,0-5-1 16,3-1 1-16,-3-2-1 16,6-5 1-16,0-5 0 15,0-4 1-15,3-2-1 16,0-2 1-16,2-1-2 16,1 6 1-16,-3-3-1 15,0 0 0-15,0 6-2 16,0 5 1-16,0 5 0 15,-3 5 0-15,0 5 0 16,3 4 1-16,0-1-1 0,-3-2 0 16,3-4-1-16,0-1 1 15,2-6-2-15,7-6 0 16,-3-1-2-16,0-4 0 16,-3 0-2-16,0-5 1 15,-3 1 0-15,-3-4 1 16</inkml:trace>
  <inkml:trace contextRef="#ctx0" brushRef="#br0" timeOffset="400106.4662">6008 12695 12 0,'0'0'6'0,"12"5"-20"15,-6 0 13-15</inkml:trace>
  <inkml:trace contextRef="#ctx0" brushRef="#br0" timeOffset="400546.8577">6910 12282 18 0,'9'0'9'0,"-3"13"-6"0,-3-10 19 16,-3 2-22-16,0 3 1 16,0 3 0-16,0-1 0 15,0 1-2-15,0-3 0 16,0-3-1-16,0 0 1 16,0 1-4-16,0-4 0 15,0 1-2-15,0 0 1 16</inkml:trace>
  <inkml:trace contextRef="#ctx0" brushRef="#br0" timeOffset="400730.8771">7003 12224 16 0,'0'-11'8'0,"3"14"-2"0,0-1 13 16,0-2-13-16,0 3 0 0,2 5 1 15,1-3 1-15,3 1-11 16,-3-1 0-16,0 6 4 16,-3 2 0-16,0 5-10 15,0 9 0-15</inkml:trace>
  <inkml:trace contextRef="#ctx0" brushRef="#br0" timeOffset="429197.0472">6529 10983 9 0,'0'0'4'0,"-9"16"1"0,6-11 4 16,0 8-7-16,0-2 0 15,0 10 1-15,1-5 1 16,-1 5-4-16,0 3 0 15,0-3 3-15,0 11 0 16,0 0 0-16,-3-3 0 16,0 10 1-16,-3 9 0 15,0 5-1-15,0 5 0 16,3 3 0-16,-3 0 0 0,6-14-1 16,3 1 0-16,3-3-2 15,3-3 0-15,3-5 0 16,3 0 1-16,0-7 0 15,3-7 1-15,0-4-1 16,-1-1 1-16,4 4-1 16,3-9 1-16,3 0-1 15,0-2 1-15,3-6-1 16,-1-5 1-16,-5-5-1 16,-3 2 0-16,0-8 0 15,0-5 0-15,0-7 0 16,-1-1 1-16,4 0 0 15,-3-10 0-15,-3-6-1 16,0-2 1-16,-6-6-1 16,0 3 0-16,-3-5-1 15,0-3 0-15,-3 3 0 0,0-1 1 16,-3-2-1-16,-3 3 0 16,0-3 0-16,-3 11 1 15,-3 2-1-15,-3 6 1 16,0 5-1-16,-3 5 0 15,3 8 0-15,-3 3 0 16,-9 0-1-16,4 7 1 16,-4 6-1-16,-3 0 1 15,3 3-1-15,0 0 0 16,1 4 0-16,-1 4 0 16,0 0 0-16,0 2 0 0,0 5-1 15,1 6 1-15,5 8-2 16,3 0 1-16,6 13-5 15,6 10 1-15,6 9-6 16,6 15 1-16</inkml:trace>
  <inkml:trace contextRef="#ctx0" brushRef="#br0" timeOffset="430033.6472">7217 10988 22 0,'-3'-2'11'0,"0"-1"-7"16,-3 3 12-16,0 3-16 15,-9-1 1-15,0 9 1 0,-3 5 0 16,-2 10-2-16,-4 3 0 15,0 3 2-15,3 8 0 16,0-3 0-16,3 2 0 16,4 6-1-16,2 0 1 15,3 3-1-15,6 0 1 16,0-3-2-16,3 2 1 16,3 3-1-16,3-2 1 15,0-8 0-15,0-1 0 16,0-2-1-16,0 1 1 15,5-4-1-15,1-2 0 0,3-9 0 16,0-1 0-16,3-4 1 16,3-7 0-16,0-3 0 15,-4-8 0-15,4-8 0 16,0-6 1-16,3-1-1 16,0-1 1-16,0-3-1 15,-1-2 0-15,-2-8 0 16,0-3 0-16,0-5 0 15,-3-3 0-15,-3-2-1 16,-3 0 1-16,-4-8-1 16,-2 2 1-16,-3 6 0 15,-6 2 0-15,-3-2 0 16,-2-1 0-16,-4-2 0 16,-3 3 0-16,0 2-1 15,-3 3 1-15,0 5-1 16,0 6 1-16,6 5-2 0,0 2 1 15,-2 6-2-15,-4 5 1 16,-3 0 0-16,-6 16 0 16,3 3-1-16,-2 5 0 15,-1 2-3-15,3 3 0 16,3 0-4-16,3 3 1 16,0 5-4-16,3-2 1 15</inkml:trace>
  <inkml:trace contextRef="#ctx0" brushRef="#br0" timeOffset="431346.1605">7568 10509 18 0,'3'-5'9'0,"-6"18"-5"16,3 0 12-16,-3 14-13 0,3 7 1 15,-3 9 2-15,-3 2 0 16,0-11-8-16,3-2 1 16,3-6 5-16,3-2 1 15,0-8-2-15,-3-6 1 16,3-2-1-16,3-5 0 16,0 0-1-16,0-3 0 15,0-11-1-15,0-2 1 16,3-3-2-16,3-8 1 15,3 3-2-15,0 0 1 16,0 0-1-16,-1 5 0 16,4 8-1-16,3 11 1 0,0 4-1 15,0 9 1-15,-3 6 0 16,-4-1 1-16,-5 0-1 16,-3 3 1-16,-6-3 0 15,-6 0 0-15,-5 3 0 16,-7-3 0-16,0 0 0 15,-6-5 1-15,-6-3-1 16,0-7 1-16,1-4-1 16,-1-2 0-16,6-5 0 15,3-6 0-15,6 1-1 16,6-1 0-16,1 3-1 16,5 0 1-16,3 3 0 15,6 2 0-15,-1 3-1 16,4 3 1-16,0 2 0 15,3 3 0-15,0 3 0 0,3 2 1 16,0-2 0-16,6-1 0 16,-6 1 0-16,2-3 0 15,4-3 0-15,6-2 1 16,3-6 0-16,3-8 0 16,2-2 0-16,-2-8 0 15,-3 5 0-15,-6-8 0 16,-1-2-1-16,-2-6 0 15,-9 0 0-15,-9-5 0 16,0 3-1-16,-3 2 1 16,-3 6-1-16,-3 2 1 15,0 11-1-15,-3 7 0 0,0 12-1 16,0 4 1-16,1 9-1 16,2 5 1-16,3 5-1 15,3-3 1-15,3-2 0 16,3 2 0-16,2-2-2 15,4-3 1-15,6-5-3 16,3-3 0-16,3-2-3 16,3-6 0-16</inkml:trace>
  <inkml:trace contextRef="#ctx0" brushRef="#br0" timeOffset="433051.3107">8274 10536 13 0,'3'0'6'0,"3"21"-1"0,-3-16 7 15,-1 3-12-15,4 0 0 16,0 0 1-16,3-5 0 16,0-3-1-16,0 0 1 15,0-11 0-15,0 0 0 16,-3-2 0-16,-3 0 1 15,-3-6-1-15,-3 4 0 16,-3-1 0-16,-3 5 0 16,-3 6-1-16,-3 8 1 15,-6 7 0-15,1 3 0 0,-1 11-1 16,3 11 0-16,3-1 0 16,3 6 0-16,3-3 0 15,3 0 0-15,3-8 0 16,9-8 0-16,6-5 0 15,9-3 1-15,6 0-1 16,6-13 1-16,-1-5-1 16,7-6 1-16,0-7-1 15,-4-3 0-15,-2 0-1 16,0-1 1-16,-12-1 0 16,-6-1 0-16,-6 5-1 15,-4 1 1-15,-8 4 0 16,-5 7 1-16,-4 1-1 15,-6 9 1-15,3 2-2 16,0 3 1-16,-6 8 0 16,9 3 0-16,0-4-1 0,3 4 1 15,4-1-1-15,2 1 1 16,6-3-1-16,2-3 1 16,10-5 0-16,3-3 0 15,9-7 0-15,-1503-4 0 16,2991-4 0-16,-1497-3 0 15,-4-6 0-15,-2-2 0 16,0 0-1-16,-3 0 1 0,-3-1 1 16,0 6 0-16,-3 1 0 15,-3 7 0-15,0 8-1 16,0 5 1-16,-3 8-1 16,3-2 1-16,0 2-1 15,0-2 0-15,0 2-1 16,3-3 1-16,3-2 0 15,3 0 0-15,0-5 0 16,3-6 1-16,0-5 0 16,0-2 0-16,2-1 0 15,-2-7 0-15,0-1-1 16,0 3 1-16,-3-2 0 16,-3-1 0-16,0 3 0 15,-3-2 0-15,0 5-1 16,-3 5 0-16,0 2-1 0,-3 6 1 15,0 6-2-15,0-1 1 16,0 3-1-16,3 2 0 16,3 6 1-16,0 0 1 15,3-3-1-15,3 3 1 16,0-2 0-16,0-4 0 16,3-2 0-16,0-3 0 15,-1-2 0-15,-2-3 1 16,3 0 0-16,-3-5 0 15,0-6 0-15,0-5 0 16,0 3 0-16,-3 0 1 0,0-6-1 16,-3-2 1-16,0 3-1 15,0-1 1-15,-3 3-1 16,0 3 0-16,0 5-1 16,0 0 0-16,0 8-2 15,3 3 1-15,-3 2 0 16,0 6 0-16,3 2-1 15,-3-3 1-15,3 4 0 16,6 2 0-16,0 5 0 16,0-3 1-16,2-5 1 15,1-2 0-15,6-3 0 16,3-8 1-16,0-5 0 16,-3-6 0-16,0-2 0 15,0-3 0-15,-1-8-1 16,-2-2 0-16,0 2-1 15,0 3 0-15,0-6-1 0,-3 3 1 16,3 1-1-16,-3 7 1 16,0 3-2-16,-1 2 0 15,1 3 0-15,0 8 0 16,0 5 0-16,-3 3 1 16,0 0-1-16,-3 3 1 15,-3 5 0-15,-3 0 1 16,-3 2 0-16,-3 1 0 15,-3-1 0-15,0-2 1 16,0-3 0-16,0-2 0 16,0-6 0-16,0-2 1 0,0-1-2 15,4-4 1-15,2-4 0 16,0 1 1-16,3-3-3 16,0 0 0-16,0 3-1 15,0 5 1-15,0 0 0 16,6 0 0-16,-1 5-1 15,1 1 0-15,0 2 1 16,3-1 0-16,3 1 1 16,3-2 0-16,6-4 0 15,0-4 0-15,0-6-1 16,5-3 0-16,-2-2 0 16,3-6 0-16,-3-2 0 15,-3 0 1-15,-6 3 0 16,-1-4 0-16,-2 1 0 15,-6 5 1-15,-3 6 0 0,-3-1 1 16,-3 9-1-16,0 4 0 16,-6 6-1-16,-3 3 1 15,7 2-1-15,-1 3 1 16,6 2-2-16,3 1 1 16,2-3-2-16,10 0 1 15,3-3-6-15,3-5 1 16</inkml:trace>
  <inkml:trace contextRef="#ctx0" brushRef="#br0" timeOffset="434047.741">9476 10845 20 0,'0'-13'10'0,"-3"26"-7"16,0-10 13-16,-3 2-15 0,-3 6 1 15,0 7-1-15,-3 3 1 16,4-2-3-16,5 5 0 15,6 0 2-15,5-3 0 16,4-3-1-16,6-10 1 16,0-8 0-16,3-5 1 15,3-3-1-15,0-3 1 16,-1-4 0-16,1-7 0 16,-3-1-2-16,-3 1 0 15,-6-1-1-15,-6-7 0 16,-9-1-2-16,-6 4 1 15,-3 1 0-15,-3 5 0 16,0 7 1-16,-3 4 0 0,-6 7 0 16,1 3 0-16,-1 6 1 15,0 4 0-15,3-2-1 16,6 0 1-16,6 0-1 16,3 0 0-16,6-6 1 15,6-4 0-15,9-9 0 16,6-7 0-16,6-6 0 15,6-13 0-15,5 2 0 16,1-4 1-16,-3-4-1 16,-4 1 0-16,-5 2 0 15,-6 3 1-15,0 0-1 16,-6 8 1-16,-6 5-1 16,-3 9 1-16,-9 7-1 15,-3 8 1-15,-6 10-1 0,-3-2 1 16,-6 8-1-16,3 8 1 15,0 5-1-15,7 5 1 16,2 9-1-16,6 7 1 16,6 0-2-16,6 3 1 15,2-8 0-15,7 0 0 16,0 0 0-16,0-5 0 16,-3-6 0-16,-3-5 0 15,-3-8-1-15,-3-5 0 16,-3-2-1-16,-6-4 0 15,-3-5 0-15,-3-7 1 16,-6-6-1-16,0-5 1 0,-6-1 1 16,6 1 0-16,3 0 2 15,3 2 0-15,4 3 0 16,8 3 0-16,5-6-1 16,7-2 1-16,6-3-3 15,15-2 1-15,6-6-7 16,5-2 0-16</inkml:trace>
  <inkml:trace contextRef="#ctx0" brushRef="#br0" timeOffset="435207.1668">8922 11880 25 0,'-32'-58'12'0,"8"26"-11"15,18 21 19-15,-3 1-20 0,-3 4 1 16,-3 1 2-16,-3 2 1 16,-2 9-5-16,-1 2 0 15,-3 15 1-15,0 9 1 16,6 8 0-16,3 10 0 15,3 3-3-15,1 0 1 16,5-8 0-16,0-5 0 16,3-9 2-16,3-7 0 15,6-5-1-15,3-3 1 16,2-8 0-16,4-8 1 0,3-8-1 16,0-11 1-16,-3-5-2 15,0-5 0-15,0-8 0 16,-3 5 0-16,0-2 0 15,-4 5 0-15,1 5 0 16,-3 6 0-16,-3 4-1 16,0 9 1-16,0 8-2 15,-3 2 1-15,0 8 1 16,3 8 0-16,0 1-2 16,0 4 1-16,3 3 0 15,0-5 0-15,0-3 2 16,3-2 0-16,0-4-1 15,3-7 0-15,3-5 1 16,-3-8 0-16,0-6-1 16,2-10 1-16,-2-8-2 15,0-3 0-15,0-7 0 0,3-1 1 16,0 3-1-16,0 5 0 16,0 8 0-16,-3 8 1 15,-1 0 0-15,-2 9 0 16,0 9-1-16,0 11 1 15,0 9 0-15,0-1 0 16,-3 8 1-16,0 0 1 16,0-5-1-16,0-3 0 15,-3-3 0-15,0-4 0 16,0-4 0-16,0-2 1 16,3-8-1-16,0-10 0 0,0-1 0 15,0-2 0-15,3-8 0 16,2-8 0-16,1-3-2 15,3 3 1-15,0 2 0 16,0 3 0-16,0 3-1 16,-3 8 0-16,0 8-1 15,0-1 0-15,0 14 1 16,2 11 1-16,-2 2-2 16,-3 0 1-16,6 8 0 15,3-2 0-15,3-6-2 16,3-8 1-16,2-10-5 15,-2-6 0-15,-3-5-1 16,0-5 1-16</inkml:trace>
  <inkml:trace contextRef="#ctx0" brushRef="#br0" timeOffset="435410.2435">9524 11300 18 0,'-15'6'9'0,"12"2"-7"0,3-3 16 16,-6 8-17-16,0 8 0 16,3 8 0-16,3 8 0 15,6 8-2-15,0 6 1 16,3 7-1-16,0-8 1 16,-3 0-4-16,0-2 1 0,0-6-3 15,0-5 0-15</inkml:trace>
  <inkml:trace contextRef="#ctx0" brushRef="#br0" timeOffset="436379.0065">9375 11755 13 0,'-3'-29'6'0,"18"-2"4"16,-9 23 8-16,3 0-17 15,6 0 1-15,2-5 1 16,7-1 0-16,0-2-3 15,3-2 1-15,3-3 1 16,5-3 1-16,1 3-2 16,-3 2 0-16,0 6-1 15,-7 5 0-15,-2 11-1 16,-3 7 1-16,-6 14 0 0,-6 5 0 16,-3 6 1-16,0 2 0 15,-3-6 0-15,0 1 1 16,0-3-1-16,3-5 0 15,0-5-1-15,2-6 1 16,10-8-1-16,6-8 1 16,3-7-1-16,0-6 1 15,0-10 0-15,-1-9 0 16,1-12-1-16,0-4 1 16,0-10-1-16,-4-2 1 15,-2-3-1-15,-9-6 1 16,-3-4-1-16,-6 12 0 0,-3 6-1 15,-3 10 1-15,-3 14-1 16,-6 10 1-16,0 11-1 16,-2 18 0-16,-1 14 0 15,3 10 0-15,-3 10 0 16,3 1 1-16,6 5-1 16,0 3 0-16,6 2 1 15,3 3 0-15,3 0 0 16,0-3 0-16,3-5 0 15,0-3 0-15,0-7 0 16,0-9 0-16,3-7 0 16,2-9 0-16,4-10-1 15,0-8 0-15,0-7 1 16,0-12 0-16,3 1 0 16,-6-9 0-16,-1 4 0 15,-2-1 0-15,0 5 1 0,-3 6 1 16,0 8-2-16,-3 5 0 15,0 8 0-15,0 5 0 16,-3 3 0-16,0 3 0 16,-3-1-1-16,3-2 1 15,-3 0 0-15,3 3 0 16,0-1 0-16,0-4 0 16,0-1 1-16,0-5 0 15,3-3-1-15,3 1 1 16,0-6 0-16,3-3 0 0,-4-5 0 15,10-2 0-15,-3-1-1 16,3 3 1-16,-6 3-1 16,0 3 1-16,-3 2-1 15,3 2 1-15,-3 6-1 16,0 6 0-16,-1 2 0 16,-2-1 1-16,3 1-1 15,0-2 0-15,6-6 0 16,9-8 1-16,9-8 0 15,-1 0 1-15,4-8-3 16,-6-5 1-16,0-8-2 16,-6 0 1-16,-7 0-4 15,-5 0 0-15,-3 8-6 16,-9 2 0-16</inkml:trace>
  <inkml:trace contextRef="#ctx0" brushRef="#br0" timeOffset="437942.9669">7172 14015 8 0,'0'-8'4'0,"9"0"0"0,-9 8 4 15,0 0-4-15,0 0 0 16,0 0 1-16,0 0 0 16,0 0-7-16,0 3 1 15,0-3 5-15,0 0 0 16,9-3-2-16,3 3 0 15,-3 0-1-15,3-3 1 16,0 1-1-16,3-1 1 0,0 1-2 31,-1 2 0-31,1 0-1 16,0 0 1-16,0 0 0 16,0-3 1-16,-3 3-1 15,-3-3 1-15,0 1-1 16,-3 2 1-16,-6-3-1 15,-6-2 0-15,-6 5 0 16,-6 0 1-16,-3 2-2 16,3 1 1-16,-6 0-1 15,4 2 1-15,2 0-1 16,3-2 1-16,3-1-1 16,6 1 1-16,6-3-1 15,6-3 0-15,3 1-2 0,6-6 1 16,6 3-5-16,5-3 1 15,7 2-1-15,-3 4 1 16</inkml:trace>
  <inkml:trace contextRef="#ctx0" brushRef="#br0" timeOffset="438459.192">7690 14076 12 0,'0'-3'6'0,"-9"8"-1"16,9-5 11-16,0 0-14 15,0 0 0-15,0 0 3 0,0 0 0 16,3 3-6-16,-3-3 0 15,9-3 3-15,3 1 1 16,3-3-2-16,0 2 0 16,0 3-2-16,0 3 1 15,-3-3-1-15,-1 2 1 16,-2 1-1-16,-6 2 1 16,-3-2 0-16,-6 2 0 15,-6-2 0-15,-2-1 0 16,-1 1 0-16,-3 0 1 0,-3-1-1 15,-3-2 1-15,0 0-5 16,1 0 0-16,2 0-3 16,0 0 1-16</inkml:trace>
  <inkml:trace contextRef="#ctx0" brushRef="#br0" timeOffset="441334.4111">12971 12814 13 0,'-12'-3'6'0,"-9"-2"-2"16,15 2 7-16,0 1-10 16,3-1 0-16,0 3 1 15,0-3 1-15,3-5-4 0,6 0 0 16,6 0 1-16,6-2 1 16,6 2-1-16,-1 3 0 15,7-3-1-15,3 5 1 16,-3-2 0-16,-1-1 1 15,-5 4-2-15,-3 2 1 16,-6-3 0-16,-6 3 0 16,-6 8 0-16,-6 0 0 15,-6 5 0-15,-3 1 0 0,-6 4 1 16,0 3 0-16,-5-2 0 16,2 5 0-16,-3-1 0 15,-3 9 1-15,0-5-1 16,1 2 1-16,2-3-1 15,0-5 1-15,6 0-1 16,0 1 0-16,6-9-1 16,0-3 1-16,6 1-1 15,0-6 1-15,3 1-1 16,3-6 0-16,9 2 0 16,9-4 1-16,9-4 0 15,6-2 0-15,11 0-1 16,13-5 1-16,-6-3-1 15,2 6 0-15,-5 2-6 16,-4-3 1-16,-5 3-2 16,-9 6 0-16</inkml:trace>
  <inkml:trace contextRef="#ctx0" brushRef="#br0" timeOffset="442383.0176">14114 12589 10 0,'-21'-3'5'0,"-36"-23"2"16,45 23 3-16,-9 3-8 15,-11 0 0-15,-10 5 1 16,0 1 0-16,4-1-4 16,-1 6 0-16,3-6 2 15,4 3 1-15,11 0-1 16,6 0 0-16,6 2-2 16,6 1 1-16,9 2 0 15,3 0 0-15,6-2 0 16,9-1 0-16,5 4 0 15,10 2 0-15,0-1 0 16,-4 4 1-16,4 0-2 16,3-1 1-16,-7 6 0 0,-2-8 0 15,-6 5-1-15,-3-3 1 16,-6 6 0-16,-6 0 0 16,-6 2 0-16,-9-2 1 15,-9-5-1-15,-9-1 1 16,-3 1-1-16,6-6 1 15,-15 0-1-15,4-2 1 16,2-3 0-16,6-6 0 0,6-9-1 16,3 1 0-16,12-10-1 15,6-10 0-15,3-3 0 16,6-6 0-16,0-2-1 16,6 0 1-16,0 8 0 15,2 0 0-15,1-5 1 16,0 5 0-16,-3 2 0 15,0 3 0-15,-6 3 0 16,-4 5 0-16,1 3 0 16,-3 5 0-16,0 3 0 15,-3 0 1-15,0 7 0 16,0 1 0-16,0 7 0 16,0 4 1-16,0-1-1 15,-3 5 1-15,0 6-2 16,-3 0 1-16,0 0-1 15,0 0 1-15,0-1-1 16,0-4 0-16,0-3 0 16,0-3 1-16,3-2 0 0,-3-3 1 15,3-3 0-15,-3-5 0 16,0 0 0-16,0 0 0 16,0-8-1-16,-3-5 1 15,-3-3-2-15,-3-5 1 16,-6 0-2-16,0 2 0 15,0-5 0-15,0 3 0 16,1-3 1-16,2 6 0 16,0-1 0-16,3 1 1 0,0 2 0 15,3 0 0-15,0 0 1 16,0 5 0-16,6 1-1 16,0-1 0-16,9-2-1 15,9 5 1-15,9-2-1 16,8-1 1-16,13 8-2 15,3-2 1-15,-4 0-1 16,1 2 1-16,-1 3-1 16,-5 0 0-16,-9 0-3 15,-6 0 0-15,-10-5-5 16,-8 5 1-16,-20 5-1 16,-10-2 0-16</inkml:trace>
  <inkml:trace contextRef="#ctx0" brushRef="#br0" timeOffset="442612.1731">13977 12801 8 0,'3'-11'4'0,"9"0"0"0,-3 6 5 0,8 0-9 16,16-3 0-16,9 0-1 0,17 0 0 16,4 3-2-16,-7 7 1 15</inkml:trace>
  <inkml:trace contextRef="#ctx0" brushRef="#br0" timeOffset="444069.2685">12250 14555 9 0,'3'-8'4'0,"-6"-5"7"16,3 13 4-1,0 0-12-15,0 0 0 16,0-6 2-16,0 6 1 16,3-2-8-16,-3 2 1 15,0 0 3-15,0 0 1 16,0 0-2-16,6 0 0 31,21 0 0-31,3-3 0 0,0 3 0 16,2-3 0-16,1 3 0 15,-3-2 1-15,-3 2-2 16,-7 0 1-16,-2 0-1 16,-6 0 1-16,-3-3-1 15,-6 3 0-15,-6 3 0 16,-9-3 0-16,-6 0 0 16,-2 2 1-16,-4 1-1 15,0 2 0-15,-9-2 0 16,0 2 0-16,4-2 0 15,-1 0 1-15,6 2-1 16,0-5 1-16,6 0-1 16,6 0 1-16,4 0-1 15,8 0 1-15,6-5-1 16,5-1 0-16,4 1 0 16,9 0 0-16,0-1-1 15,3 1 1-15,2 0-2 0,-2-1 0 16,0 6-2-16,-6 3 1 15,-6 2-6-15,-6 3 0 16</inkml:trace>
  <inkml:trace contextRef="#ctx0" brushRef="#br0" timeOffset="444755.2255">13307 14515 18 0,'0'3'9'0,"-6"-6"-6"0,6 3 10 0,-3 0-12 16,-6 3 1-16,-3-3 1 15,-6 5 1-15,-2-2-5 0,-4-1 0 16,0 1 3-16,0 0 1 31,0-1-1-31,6 1 0 16,1-3 0-16,5 3 0 16,0-1-1-16,3-2 1 15,3 3-1-15,0-1 1 16,3-2-1-16,3 0 0 0,6 0-1 0,6-5 0 15,6 3 0-15,-1-1 1 0,7 0-1 16,3-2 0-16,-3 0 0 16,-6 2 0-16,-3 0 0 15,-3 3 0-15,-4-2-1 16,-2 4 1-16,-6-2-1 31,-6 6 1-31,-5-4 0 16,-7 1 0-16,-3 2 0 0,-3-2 0 0,0-3 0 31,3 3 0-31,-2-3 0 16,2 0 1-16,3 0-1 0,3-3 1 0,3 0-3 31,3-2 1-31,6 0-8 0,6-1 1 0</inkml:trace>
  <inkml:trace contextRef="#ctx0" brushRef="#br0" timeOffset="451818.452">2160 14724 9 0,'0'-11'4'0,"6"6"0"0,-6 5 4 15,0 0-5-15,3 0 1 16,6 5 1-16,0 3 0 16,2 6-6-16,10 9 0 15,6 12 4-15,9 10 0 16,11 5-1-16,10-10 0 15,5 2-1-15,13 3 0 16,8 5-1-16,12-2 1 16,4-3-1-16,2-3 1 0,6 1-1 15,12-9 1-15,0-10 1 16,3-14 0-16,21-23 0 16,-6-13 1-16,3-19-1 15,6-6 1-15,-18-23 0 16,-9-18 0-16,-9-6-2 15,-18-16 0-15,-14-13 0 16,-22-5 0-16,-23-8 0 16,-21-11 0-16,-24 3 0 15,-18-14 0-15,-23 1-1 16,-22 7 1-16,-20-7-1 16,-21 10 0-16,-9 3 0 15,-3 21 1-15,-21 11-1 16,-3 10 1-16,3 24-1 15,-8 21 1-15,-7 32-2 16,12 29 1-16,-9 16-2 16,1 31 1-16,5 33-1 0,6 20 1 15,6 11 0-15,15 32 0 16,24 0-1-16,21 13 1 16,20 11 0-16,21-8 1 15,19 10-1-15,23-13 0 16,23-2-4-16,31 4 0 15,20-2-4-15,19-21 1 16</inkml:trace>
  <inkml:trace contextRef="#ctx0" brushRef="#br0" timeOffset="455940.1234">2198 15221 10 0,'-3'-2'5'0,"3"-1"2"0,0 3 5 0,0 0-11 0,0-2 1 15,-5-1 1-15,2 0 0 16,3 1-4-16,0-4 1 15,3-2 2-15,2-2 0 16,4-3 0-16,6-1 0 16,3-2-2-16,3 3 1 15,0 0-1-15,0 2 0 16,-1 1-1-16,-2 2 1 0,3 3-2 16,0 5 1-16,0 0 0 15,0 2 0-15,-9 6 0 16,5 3 1-16,-5 2-1 15,-3 0 1-15,-6 3 0 16,-3 3 1-16,-3-4-1 16,-12 4 1-16,1 2 0 15,-4 3 0-15,0 0 0 16,-3 0 0-16,0-1 0 16,0-7 0-16,6 0-1 15,-2-5 1-15,5-3 0 16,3 0 0-16,6-3 0 15,-6-2 0-15,9-1 0 16,-6-2 0-16,6 0 0 16,0 0 0-16,6 0-1 15,3-2 0-15,-3 2-1 16,3 0 1-16,3-3-1 16,2 3 1-16,-5 3 0 0,6 2 0 15,3-2-1-15,0 4 1 16,6 1-1-16,-6 0 1 15,-1 3-1-15,7-1 0 16,-9 6 0-16,0 3 0 16,-3-6 1-16,-9 0 0 15,-3 1 0-15,-3-1 1 16,-6 0 0-16,-6 0 0 16,-3 6 0-16,0-6 1 0,-2 0-1 15,-7 0 0-15,0-2 0 16,-6-3 0-16,6-3 0 15,-5-2 1-15,2-3 0 16,3 0 0-16,6-5-1 16,6-1 0-16,-2-2 0 15,8 0 0-15,0 1-2 16,3 1 1-16,0 1-3 16,3 0 1-16,-3-1-2 15,6 4 0-15,6-1-3 16,0 0 0-16,3 3-1 15,9 0 0-15</inkml:trace>
  <inkml:trace contextRef="#ctx0" brushRef="#br0" timeOffset="457068.1945">3091 15081 8 0,'-6'-18'4'0,"1"20"-1"15,2-4 4-15,0 2-4 0,-6-6 0 16,-6-1 1-16,-6 7 1 16,-3 2-6-16,-6 3 0 0,-2-5 4 15,-1 3 1-15,-6 2-2 16,0 3 0-16,7 3-1 15,-4-1 0-15,6 4-1 16,6-4 0-16,4 1 0 16,5-3 0-16,6 0 0 15,3 0 0-15,6 0 1 32,6-3 0-32,9-2-1 15,5-1 1-15,7 1 0 16,3-1 0-16,3 4-1 15,8-1 1-15,1 3-2 16,-3 0 1-16,-6 5-1 16,-1 3 1-16,-5 0-1 0,-3 2 0 15,-3 1 0-15,-6 0 1 16,-6 2 1-16,-3-5 0 16,-6-1 0-16,-3 1 0 15,-6-2 1-15,-3-1 0 16,-6 0 0-16,-3-5 1 15,0-3-2-15,0-5 1 16,-2 0-1-16,2-2 1 16,3-4-1-16,6 1 0 15,-3 2-1-15,6-2 0 0,3 2 0 16,0-2 1-16,3-3-2 16,3 0 1-16,9-5-2 15,12-3 1-15,0-5 1 16,9 0 0-16,-4-6-1 15,-2 1 1-15,0-1 0 16,0-2 0-16,-3 3 1 16,-3 2 0-16,-4 6-1 15,-2 2 0-15,-3 5-2 16,3 3 1-16,-9 3-1 16,3 5 0-16,-6 8 0 15,3 5 0-15,-3 6 0 16,3 2 1-16,0 2 1 15,0 12 1-15,3-1 0 16,-3 1 1-16,3 2-2 16,-3-8 1-16,3-5 0 15,0-6 1-15,-6-5 0 0,3-2 0 16,-3-3 1-16,0-3 0 16,0-5 1-16,-3-8 0 15,3-5-1-15,-9-5 0 16,3-9-1-16,0 1 0 15,0-3-1-15,3-1 0 16,0 1-1-16,0 0 0 16,0 3 0-16,0 2 0 15,3 3 0 1,-6 2 0-16,3 6-1 16,3 2 0-16,0 3 0 15,0 1 1-15,0 1-1 16,0 6 0-16,3-5-1 15,3 0 1-15,3-1 0 16,6 4 0-16,3-4 0 16,6-4 1-16,2-1 0 15,4 1 0-15,3 2 0 16,0-3 1-16,-4 1-2 16,-2 2 1-16,0 0-3 15,-3 2 0-15,-6 1-3 16,-4 0 1-16,-2 2-4 15,-3 3 0-15,0 3-1 16,-6 5 1-16</inkml:trace>
  <inkml:trace contextRef="#ctx0" brushRef="#br0" timeOffset="457399.7622">3184 15235 16 0,'0'0'8'0,"3"0"-5"15,-3 0 15-15,3-3-16 16,0 0 0-16,3 1 2 15,0-4 0 1,17-1-5 0,4-1 0-16,0 0 3 15,0 2 0-15,-1 1-3 16,-2 2 0-16,0 3-5 16,0 3 1-16,-6 2-3 0,-9 6 1 15</inkml:trace>
  <inkml:trace contextRef="#ctx0" brushRef="#br0" timeOffset="470540.059">3279 15597 1 0,'0'3'0'0,"3"-3"4"0,-3 0 1 16,0 0-4-16,3 2 1 15,-3 1 0-15,0 0 1 16,0 2-4-16,0 0 1 16,0 3 1-16,0 0 1 15,0 0-1-15,0 0 1 16,3 0-2-16,0 0 1 15,3 0-1-15,0 0 1 0,3 2-1 16,6 4 1-16,5 4-1 16,4 1 0-16,9 2 0 15,-3-5 1-15,5 5 0 16,13 3 0 0,6-6-1-16,11 3 0 15,13-2 0-15,2-8 1 16,12-4 0-16,6-1 0 15,10-6-1-15,5-3 0 0,6-5 1 16,12-2 0-16,0-6 0 16,12-3 0-16,8-2-1 15,7-11 1-15,9 8 0 16,-1 1 0-16,10-1-1 16,6 0 0-16,-4-2 0 15,7 2 0-15,-4-5 0 16,7 5 0-16,2 3 0 15,4-3 0-15,2 0 0 16,4 0 0-16,-1-2 0 16,4-3 0-16,-1 0 0 15,6-6 0-15,1 6 0 16,2-3 1-16,0-5-1 16,4 6 0-16,-10-1 0 15,3 3 1-15,-8-6-1 16,-7 11 0-16,7 1-1 15,-10-6 1-15,-2 2 0 16,-19-2 1-16,-2-3-1 0,-18 6 0 16,-9-3 0-16,-18-3 1 15,-18 3-1-15,-12 2 1 16,-17 4-1-16,-16 4 1 16,-11-2 0-16,-12 2 0 15,-13 1-1-15,-11 2 1 16,-9 0-1-16,-9 0 0 15,-6 3 0-15,1 2 0 16,-13 1-1-16,-9 2 1 0,-3 0 0 16,-2 0 0-16,-1 3 0 15,-3-1 0-15,1 4 0 16,-1-1 0-16,6 3-1 16,3 0 1-16,7 0-1 15,2 0 1-15,9 0-1 16,3 0 1-16,0 0-1 15,12 3 0-15,9-1 0 16,9 1 1-16,9 0-1 16,5-3 0-16,4 0-1 15,9 0 1-15,5-3-1 16,1 0 0-16,0 1 0 16,-1-4 1-16,-2 4-1 15,-3-1 0-15,-7 1 1 16,-8 2 0-16,-6 2 0 15,-6 3 1-15,-6 1-1 16,-7 4 0-16,-7 4 1 0,-7 4 0 16,-9 9 0-16,-6 4 1 15,-3 4-1-15,-6 7 1 16,-2-2 0-16,-7-3 0 16,6-3-1-16,4-5 1 15,2 0-4-15,0 3 1 16</inkml:trace>
  <inkml:trace contextRef="#ctx0" brushRef="#br0" timeOffset="472717.8167">6500 16753 10 0,'-3'0'5'0,"0"-8"2"16,3 8 6-16,0-5-11 15,0 0 0-15,0 0 1 16,0 2 1-16,-3-2-5 16,3 5 1-16,0 0 2 15,0 0 1-15,0 0-1 16,0 0 0-16,0 0-1 16,0 0 0-16,0 0-1 15,3 0 1-15,6-8-1 16,-1 8 1-16,4-3-2 15,3-2 1-15,9 5 0 16,3-6 0-16,6 1 0 16,-4 0 0-16,1-3 0 15,-3 0 0-15,0 3 0 0,-3-3 1 0,-4 8-1 16,-5-5 0 0,-6 5 2-1,-6 0 0-15,-3 0 0 16,-3 2 0-16,-3 1 0 15,0-3 0-15,0 8 0 16,-3-3 0-16,-8-2-2 16,-4-3 1-16,-6 8-1 15,-3-6 0-15,3-2 0 16,1 3 1-16,-1 0-1 16,3-1 1-16,3-4-1 15,0 2 1-15,6-3-1 16,3 3 0-16,4 0 0 15,-1-3 0-15,3 3-1 16,3-2 1-16,3 2-1 0,0 0 0 16,0 0 0-16,6 0 0 15,3 2 0-15,5-2 0 16,1 3 1-16,6 0 0 16,3-1 0-16,0 1 0 15,0-3-1-15,-4 0 0 16,1 2-3-16,-6 1 1 15,0 0-6-15,-3 5 1 16,-6 0-1-16,0 0 1 16</inkml:trace>
  <inkml:trace contextRef="#ctx0" brushRef="#br0" timeOffset="473404.752">7104 16740 17 0,'3'-5'8'0,"-15"-8"-5"16,12 13 16-16,-3-8-17 16,0 5 0-16,0 3 2 0,-3-8 0 15,-3 3-5-15,0 5 0 16,3-3 2-16,0 1 1 16,-3-4-1-16,0 6 1 15,0 0-2-15,1 0 1 16,2 0-1-16,0 0 0 15,3 0-1-15,0 3 1 16,0-3-1-16,3 0 0 16,0 0-1-16,6 0 1 15,0 3 1-15,5-6 0 16,7 3 0-16,6 0 0 0,3 0 0 16,3-3 0-16,-6 3 0 15,-1-5 0-15,1 0-1 16,0 2 1-16,-3-2 0 15,-3 5 0-15,-3 0 0 16,-4-3 1-16,-2 3 0 16,-3 0 1-16,-6 3 0 15,-6 2 0-15,-3-2-1 16,1 5 1-16,-7 0-1 16,-6-1 1-16,-3-1-1 15,-6 2 0-15,6-3-1 16,1-2 1-16,2-3-1 15,6 0 1-15,3 0-1 16,0 0 1-16,3 0-1 16,3 0 0-16,0-3 0 15,3-2 0-15,0 5 0 0,0-3 0 16,3 3-3-16,6-5 1 31</inkml:trace>
  <inkml:trace contextRef="#ctx0" brushRef="#br0" timeOffset="475518.3332">15313 15991 12 0,'-3'3'6'0,"3"-3"2"15,0 0 6-15,0 0-12 16,0 0 0-16,0 0 2 16,0 0 0-16,6-5-4 15,3-3 1-15,0-3 3 16,3-2 0-16,0-6-1 16,3-2 1-16,3-10-2 15,-1 1 1-15,4-7-2 16,3-5 0-16,0 0 0 15,-3-1 0-15,0 9-1 0,-1 0 0 16,-2-1 0-16,-3 1 0 16,-3 10 0-16,0 3 0 15,-3 2-1-15,-3 6 1 16,0 5-2-16,-3 6 0 16,-3 7 0-16,-3 8 0 15,0-5 0-15,0 8 0 16,0 5 1-16,0 13 1 15,0-2 0-15,3 5 1 16,0 8 0-16,-3 3 0 0,0 5 0 16,-3 0 1-16,0 0-1 15,-6 7 0-15,0 4 0 16,0 5 1-16,0-3-1 16,1-5 0-16,-1-6-1 15,6-15 1-15,3-3-1 16,0-8 1-16,0-5-1 15,3-3 1-15,0-5-1 16,0-3 1-16,0-5-1 16,3 0 0-16,-3-3-4 15,3-2 1-15,0-3-7 16,3 0 1-16,6 0-1 16,5-3 0-16</inkml:trace>
  <inkml:trace contextRef="#ctx0" brushRef="#br0" timeOffset="476268.3456">16042 16240 10 0,'-6'-10'5'0,"6"10"1"0,0 2 6 0,0-2-10 16,0 0 1-16,0 0-1 15,0 0 1-15,0 8-4 16,0-3 1-16,0 3 2 16,-2 0 1-16,-1 6-2 15,3-7 1-15,0 7 0 16,0-4 0-16,5 3-1 15,1-5 0-15,3-5 1 16,6 2 0-16,6-10 0 16,0 2 0-16,3-5 0 15,0-7 1-15,-4-4-1 16,-2 3 0-16,-3 0-1 16,-3 0 1-16,-6 1-1 15,-6-1 0-15,-3 0-1 16,-6 3 1-16,-3 2-1 15,-3 3 0-15,0 0-1 16,1 6 1-16,-1 2-1 16,0 2 0-16,0 1 0 0,0 5 1 15,3 2-1-15,-3 11 1 16,3-2 0-16,3 0 0 16,3 4 0-16,3-7 0 15,3 8 1-15,0-5 0 16,3-1 0-16,6-5 0 15,3-2 0-15,6-6 0 16,0-2 0-16,3-6 0 0,0 1 0 16,-4-9 0-16,1 0 0 15,0-5 1-15,-3-5-1 16,-3 0 0-16,-3 0 0 16,-6 2 1-16,-3 4-2 15,-6 1 1-15,-6 4-2 16,-3 2 0-16,-6 3 0 15,-2 5 1-15,-1 5-1 16,3 3 0-16,3 2 0 16,6-2 0-16,-3 6-3 15,9-7 1-15,3-1-3 16,9-4 0-16,15-4-5 16,6-9 1-16</inkml:trace>
  <inkml:trace contextRef="#ctx0" brushRef="#br0" timeOffset="477278.714">16798 15674 11 0,'-8'-3'5'0,"-4"1"7"16,9-1 1-16,-3 0-11 0,0 1 1 15,0-1 1-15,0 0 1 16,0 3-5-16,-3-2 0 16,3 2 5-16,0-3 0 0,0 0-1 15,0-2 0 1,3 0-1-16,0-3 0 0,6 0-2 16,0-3 1-16,6-2-1 15,3 0 0-15,3 0-1 16,9 5 0-16,5-3-1 15,7 3 1-15,0-5-1 16,3 2 1-16,8-2-1 16,-2 8 0-16,-3 0 0 15,-4 5 1-15,-5 2-1 16,-6 4 0-16,-3-4 0 16,-7 4 1-16,-5 4-1 15,-6 6 1-15,-6 10 0 16,-9 1 0-16,-6 2 0 15,-2 3 0-15,-7-3 1 16,0 11 0-16,0-11 0 16,0 0 0-16,4-5 0 15,2 2 0-15,-3-7 0 16,3-4 0-16,0-4 0 0,3-3 0 16,3-5 0-16,0 2 0 15,1-2-1-15,5-3 1 16,3-3-1-16,3 3 1 15,3-8-2-15,3 0 1 16,2 0-1-16,-2 0 1 16,3 3-1-16,0 0 0 15,3-1 0-15,3 4 1 0,0 4-1 16,3-2 1-16,0 8 0 16,2-3 0-16,4 6-1 15,-3 0 1-15,0 12 0 16,0-1 0-16,0-4-1 15,-4 3 1-15,-2 6-1 16,-3 2 1-16,-3 0 0 16,0 3 0-16,-3 5 0 15,-6-3 1-15,-6 1-1 16,-6 2 0-16,-3-8 0 16,-8-5 1-16,-10 2-1 15,-3-5 1-15,0-5 0 16,-2-5 0-16,-4-6 0 15,0-10 1-15,4-9-1 16,5-7 0-16,3 0 0 16,3 3 0-16,7-1-2 15,2 0 0-15,3 4-3 16,6 1 1-16,3 1-6 0,3 3 0 16,6 2-3-16,0-3 1 15</inkml:trace>
  <inkml:trace contextRef="#ctx0" brushRef="#br0" timeOffset="477935.0265">17683 15714 12 0,'0'-11'6'0,"5"0"4"0,-5 11 5 16,0-5-13-16,0 5 0 15,0 0 0-15,0 0 0 16,3 3-3-16,0 2 0 16,-3 8 2-16,3 3 1 15,0 5-1-15,3 3 0 16,3 3 0-16,6 2 0 0,6 2 1 16,9-1 0-16,-6-7 0 15,2 4 0-15,4-1 0 16,3 3 1-16,3 1-1 15,-1-1 0-15,-2 0-1 16,0-5 0-16,-6-1 0 16,-4-4 0-16,-2-3 0 15,-6-6 0 1,-3-2-1 0,-6-10 0-16,-3-4-3 15,-3 4 0-15,0-6-5 16,0-3 1-16,-3 1-3 15,0-4 0-15</inkml:trace>
  <inkml:trace contextRef="#ctx0" brushRef="#br0" timeOffset="478263.1287">18272 15595 12 0,'-15'0'6'0,"-3"10"0"0,12-5 6 15,-3 9-11-15,-6-1 1 16,-8 21 1-16,-7 9 0 16,-6 7-3-16,-3 3 0 0,-2 0 4 15,-4 0 1-15,-3-3-2 16,4-5 0-16,5 5 0 15,6-8 0-15,4-10-1 16,5-3 0-16,3-2-2 16,6-9 1-16,3-2-2 15,3-5 0-15,3-3-3 16,6-3 0-16,0-5-5 16,12-5 1-16</inkml:trace>
  <inkml:trace contextRef="#ctx0" brushRef="#br0" timeOffset="479165.7987">19037 15290 12 0,'-12'8'6'0,"-12"45"4"16,18-40 2-16,-6 9-10 15,-3 4 1-15,-2 8 1 0,-4 11 1 16,0 8-6-16,3 11 0 16,3 2 5-16,-3-5 0 15,3-3-2-15,0-2 1 16,1-9-1-16,2-5 0 15,3-4 0-15,3-1 0 16,0-6-1-16,3-2 0 16,0-7 0-16,0-1 0 15,0-11 0-15,0-2 1 0,0 0-2 16,3-5 0-16,0-3-1 16,9-11 1-16,3 1-3 15,0-9 0-15,6-5-2 16,2 9 0-16,4-15 0 15,3 9 0-15,3-11 0 16,0 1 0-16,-1-6 1 16,1-3 0-16,-3-2 2 15,3 2 0-15,-4 3 1 16,-2 3 0-16,-3 2 2 16,-3 5 1-16,-3 1 1 15,-6 10 0-15,-3 0 0 16,0 3 0-16,-6 5-1 15,-3 5 0-15,-3 3-1 16,0 3 1-16,-3 10-1 16,0 0 0-16,0 6 0 15,0 2 0-15,0 3 0 16,-3 8 0-16,0 2 1 0,3 0 0 16,0-2 0-16,1 5 0 15,2-5-1-15,0-8 1 16,3 0 0-16,3-1 0 15,3 1-1-15,3 0 0 16,3-3 0-16,5-2 0 16,4-3 1-16,9-6 0 15,3 1-1-15,0-9 1 16,5-4-1-16,7-11 1 0,3-1-1 16,-1-2 1-16,-2-2-1 15,3-9 0-15,-1-10-1 16,-8-13 1-16,0-3 0 15,-10-10 0-15,-8 10-1 16,-9 0 1-16,-9 0-2 16,-9 0 1-16,-6 0-1 15,-8 11 1-15,-10 7-1 16,-6 9 0-16,-5 7-2 16,-1 12 0-16,-9 9-6 15,-2 6 1-15,-1 16-3 16,1-6 0-16</inkml:trace>
  <inkml:trace contextRef="#ctx0" brushRef="#br0" timeOffset="482790.8492">19948 14917 12 0,'9'-13'6'0,"-3"5"2"0,-6 3 6 15,0 5-14-15,0 0 0 0,-3 5 1 16,-3 3 0-16,-6 3-1 16,-6 4 0-16,-3 4 1 15,-6-1 0-15,3 1 0 16,1 0 1-16,-1-1-1 16,-3 1 1-16,3-1-1 15,0-2 1-15,4-5-2 16,5-1 1-16,3-2-1 15,3 0 1-15,3-3 0 16,3 1 0-16,6-4-1 16,3 1 1-16,3-3 0 15,6-3 1-15,0-2-1 16,-1-3 1-16,7 0-1 16,3 0 0-16,6 0-1 15,3 0 1-15,2 6-2 16,1-1 0-16,-3 0 0 15,-1 3 1-15,4-2-1 16,0-1 0-16,0 0 1 0,-7 1 0 16,-2-1 1-16,-3 3 0 15,-6-3-2-15,0-4 0 16,-3 7-1-16,-3-3 0 16,-4-2-4-16,-2 2 0 15,-6-2-2-15,0 5 0 16</inkml:trace>
  <inkml:trace contextRef="#ctx0" brushRef="#br0" timeOffset="483197.1076">20034 14840 7 0,'-3'-2'3'0,"3"-3"1"15,0 7 1-15,0-2-4 16,0 3 1-16,0 2 2 16,0 6 0-16,-3 7-4 15,0 3 0-15,0 8 3 16,0 1 1-16,0 1-1 15,0 6 1-15,0 6-1 16,-3-6 0-16,0 2-1 16,0 1 1-16,0-3-1 0,0 0 1 15,3-5-1-15,-3 0 0 16,4-8 0-16,-4-3 0 16,3-3-1-16,0-2 1 15,0-8-3-15,0 0 0 16,0 0-3-16,3-5 0 15,0-1-5-15,3-2 0 16</inkml:trace>
  <inkml:trace contextRef="#ctx0" brushRef="#br0" timeOffset="484460.4384">21189 14153 21 0,'12'-27'10'0,"-6"11"-11"0,-6 16 13 0,0-2-13 16,-6 2 0-16,-6 2 0 15,-18 1 1-15,-12 2 0 16,-5 0 0-16,-16 6-1 0,-8 2 1 16,-18 3 0-16,-10 0 0 15,-20 3 0-15,-15-1 1 16,-6 1-1-16,-17 4 0 16,-10-7 0-16,-18 5 0 15,-11 1 0-15,-21-1 0 16,-9 0 0-16,-16 0 1 15,-11 0-1-15,-9-2 1 16,-2-1 0-16,-1-2 0 0,-3 0 0 16,6 3 0-16,3-4-1 15,0 1 1-15,9-2-1 16,3-1 1-16,15 3-1 16,5-8 0-16,16 0 0 15,6-3 1-15,11 0 0 16,13 0 0-16,17 1-1 15,18-4 1-15,9 4 0 16,24-1 0-16,15 0-1 16,9 3 1-16,17-3-1 15,10 3 1-15,11 6-1 16,9 1 0-16,7 9 0 16,5 11 0-16,3 10 0 15,-3 13 0-15,6 0 0 16,-2 16 1-16,-4 24-1 15,3 8 0-15,3 8 0 16,3 15 0 0,4 64 2-1,5-15 1-15,0-12-1 0,3-31 1 16,0-8 0-16,3-8 0 16,3-5-1-16,3-8 1 15,0-21-3-15,3-3 1 16,3-13-1-16,0-1 1 15,3-12-1-15,3-14 1 16,3-7-1-16,2-12 1 16,4 1-1-16,0-8 0 0,12-3 0 15,12 1 0-15,-4-12-1 16,10 6 1-16,11-5 0 16,7-1 0-16,8 1 0 15,7 0 0-15,14-1-1 31,6-2 1-31,18 0 0 16,15 0 0-16,12 0-1 16,11 6 1-16,22-6-1 15,14-6 0-15,25 4 0 16,5-6 1-16,18-3-1 16,9 3 0-16,6 0 0 15,6 8 1-15,12-2 0 16,8 2 1-16,4 0-1 0,3 2 0 15,6 4 0-15,-4 4 1 16,-14-2-1-16,-6 3 0 16,-9 7-1-16,-15 6 1 15,-15-3-1-15,-15 6 1 16,-11-4-1-16,-25 1 1 16,-8-8-1-16,-18 0 1 15,-13-3-1-15,-14-10 0 16,-18-3-2-16,-14-8 0 0,-19 0-1 15,-9-10 1-15,-20-9-5 16,-9-5 1-16,-15-7-1 16,-16-4 1-16</inkml:trace>
  <inkml:trace contextRef="#ctx0" brushRef="#br0" timeOffset="484822.3498">21734 14356 17 0,'-12'-29'8'0,"12"45"-17"16,0-3 16-16,-3 16-7 0,-3 11 1 15,-6 21 2-15,-3 39 0 16,-9 17-3-16,-12 34 0 16,-8 21 3-16,-7 26 0 15,1 16 0-15,-4 11 0 16,0-10-1-16,1 4 1 0,8-12-1 16,4-22 0-16,11-13-1 15,12-8 0-15,12-27-7 16,21-2 1-16</inkml:trace>
  <inkml:trace contextRef="#ctx0" brushRef="#br0" timeOffset="492949.9988">21153 5630 8 0,'0'-26'4'0,"6"26"-3"16,-3-8 4-16,3 0-5 15,3 0 0-15,6-3 0 16,3 1 0-16,6 2 0 16,2 3 0-16,4 2 0 15,3 0 0-15,6 9-1 16,8 4 1-16,4 3 0 15,5 6 0-15,10 5-1 16,-1-6 1-16,1 9 0 16,5 7 0-16,-2-2-1 0,-7 18 0 15,4-2 0-15,-4 2 1 16,-8 6-1-16,-7-9 1 16,-5 9 0-16,-9 2 0 15,-6 8 1-15,-13 6 1 16,4 4-1-16,-9-4 1 15,-3 7-1-15,-6 11 1 16,-3 5-2-16,0 3 1 16,3-8 0-16,-3 0 0 0,3 3-1 15,-3 2 0-15,0-5 0 16,-3-5 0-16,0-3 0 16,0-3 0-16,-2 11 0 15,-4-5 0-15,0-1-1 16,0-10 1-16,3-2 1 15,6-1 1-15,9-5-1 16,3 6 1-16,15-6-1 16,2-2 1-16,13-6 0 15,12-3 1-15,-1-12-2 16,10-12 0-16,5-4 0 16,-2-6 0-16,2-2 0 15,4-6 0-15,-10-3-1 16,1-2 1-16,-13-5-1 15,-11 0 1-15,-3-3 0 16,-3-3 0-16,-12 0-1 16,-7-2 1-16,-2-3-1 15,-9 8 1-15,-3-8-2 0,-3 3 1 16,-5 0-1-16,-4 7 0 16,-12 1 0-16,-3 7 0 15,-3-2 0-15,-5 3 1 16,-13 7-1-16,0 12 1 15,1 1-1-15,-4 9 1 16,-2 8 0-16,-1 2 0 16,1 13-1-16,8-2 1 15,-3 5 0-15,10 19 1 0,8 10 0 16,12-2 0-16,12 5 0 16,12 18 0-16,9 1 0 15,9-1 1-15,12-2-2 16,5 10 1-16,1-2-1 15,-3-11 0-15,-6-5-1 16,-1 10 1-16,-5 3-1 16,-9-10 0-16,-6 2 0 15,-12 5 1-15,-6-5-1 16,-18-10 1-16,-14-8 0 16,-13-9 0-16,-26-7 0 15,-28 2 0-15,-17-10-1 16,-35-8 0-16,-19-16-4 15,-5-11 1-15,8-15-2 16,36-30 1-16</inkml:trace>
  <inkml:trace contextRef="#ctx0" brushRef="#br0" timeOffset="497887.675">11994 13705 8 0,'9'-5'4'0,"48"13"-3"15,-39-5 5-15,14 5-6 16,13 0 0-16,12 0 0 15,17 2 1-15,6 1-2 16,13-1 1-16,-1 1 1 16,9-3 0-16,3-3 1 15,12-2 0-15,6-9 0 16,9-4 0-16,12-6 0 16,9-10 1-16,12 2-2 15,-3-11 1-15,-1-7-2 16,4-11 1-16,-9-13-1 15,-3-3 0-15,-13 6 0 16,-11-6 1-16,-14-13 0 0,-16 0 0 16,-21-3-1-16,-14 6 0 15,-16-1-1-15,-14-7 1 16,-18-8-1-16,-9 5 0 16,-18 5 0-16,-18 3 1 15,-11 0-1-15,-22 0 1 16,-11-3-1-16,-25 14 1 15,-11 5 0-15,-9 8 0 16,-12 7-1-16,-18 12 1 16,1 10 0-16,-13 5 0 0,-3 11 0 15,-6 13 0-15,-2 10-1 16,5 6 1-16,-6 21-1 16,7 11 1-16,5 15 0 15,3-5 0-15,12 14 0 16,7 13 0-16,11 18 0 15,14 0 1-15,16 5 0 16,18 14 0-16,23-6 0 16,28-2 0-16,34-3 0 15,31 6 0-15,33-6 0 16,35-11 0-16,42-4-6 16,50-9 1-16</inkml:trace>
  <inkml:trace contextRef="#ctx0" brushRef="#br0" timeOffset="538953.9721">22356 12282 17 0,'-39'-16'8'0,"-38"8"-6"16,53 8 8-16,-6 0-10 0,-6 0 1 15,-8-8 0-15,-4-5 0 16,0-3-1-16,-8-5 0 16,-1-6 0-16,1-4 1 15,-1-6-1-15,-5-3 1 16,-1-8-1-16,4 1 1 16,-4 2-1-16,1-3 1 15,2-2 0-15,4-8 0 0,5 2 0 16,3 1 0-16,7-1-1 15,2 3 1-15,0 3 0 16,7 0 0-16,11 2-1 16,-3 0 1-16,9 3-1 15,3-2 1-15,0 4-1 16,0 1 1-16,3 5-2 16,0 8 1-16,-2 2-1 15,-4 6 0-15,-3 5-1 16,-3 6 1-16,-3-1-1 15,0 6 1-15,1 10 0 16,-1 8 1-16,3 3 0 16,3 5 0-16,3 6 1 15,3 2 0-15,3 0 0 16,0 3 0-16,3-8 0 16,0 2 0-16,3 1-1 15,-2 2 1-15,2-3-1 0,0-2 1 16,0-3-1-16,0-2 0 15,0-3 0-15,0-3 1 16,3 0-1-16,0-5 1 16,0 0 0-16,0-3 0 15,0-2 1-15,3-1 1 16,0-2-1-16,3-5 0 16,5-8 1-16,1-6 0 0,0-2-1 15,0 0 0-15,0-3-2 16,3-5 1-16,-3-3-1 15,3-7 0-15,-3-4 0 16,3 1 0-16,-4 5 0 16,1 3 0-16,-3 2 0 15,0 3 0-15,-3 0 0 16,0 5 0-16,0 3-1 16,-3 2 1-16,0 6-1 15,0 2 1-15,-3 3-3 16,0 3 1-16,0 5 0 15,6 0 1-15,0 8-1 16,3 3 0-16,6 2 0 16,6 3 1-16,5 8 1 15,4-1 0-15,3 4 1 16,3 2 0-16,2-5-1 16,7 0 1-16,-6-1 0 15,-1 1 0-15,-2-5-3 0,0 2 1 16,-6-5-7-16,-4 0 1 15,-5-8 0-15,-9-11 0 16</inkml:trace>
  <inkml:trace contextRef="#ctx0" brushRef="#br0" timeOffset="539919.9753">16531 11925 20 0,'3'0'10'0,"35"18"-12"15,-20-12 11-15,12 7-9 16,9 8 1-16,14 3-1 16,13 2 1-16,11 9-2 15,18-4 1-15,18 4 0 16,12-9 1-16,12 1 0 0,18-6 0 15,12-5 0-15,14-3 0 16,10-8 1-16,11-2 0 16,4-11 0-16,14-8 0 15,0-8-1-15,12-7 0 0,1-17 0 16,2-5 0-16,3-10-1 16,3-1 1-16,-6-15-2 15,-3-19 1-15,-3 0-1 16,-14-3 0-16,-19-20 0 15,-11-12 0-15,-22-7 0 16,-17-11 1-16,-27-5-1 16,-20-5 1-16,-25 5 0 15,-26 5 0-15,-19-3-1 16,-20 1 0-16,-35 2-1 16,-16 11 0-16,-27 2 0 15,-26 6 0-15,-21 5-1 16,-27 21 0-16,-23 0 1 15,-25 16 1-15,-26 14-1 16,-21 7 1-16,-9 21 0 16,-21 19 1-16,-12 19 0 15,-9 10 0-15,-6 18 0 0,1 11 0 16,-4 14 1-16,9 17 0 16,7 25 1-16,11 2 0 15,15 17 0-15,18 15 0 16,11 10 0-16,34 4 0 15,14 23-2-15,28-3 0 16,20 14 0-16,20 7 0 16,31-10 0-16,26 14 0 15,28-17 0-15,32-7 1 16,29 7 0-16,31-8 1 0,32-23-2 16,42-8 1-16,42-14-6 15,50-15 1-15,45-8-1 16,38-38 0-16</inkml:trace>
  <inkml:trace contextRef="#ctx0" brushRef="#br0" timeOffset="575244.3001">23930 2125 4 0,'0'8'2'0,"3"52"1"15,-3-33 3-15,-9 13-5 16,-8 18 1-16,-7 18 4 16,-9 30 0-16,-9 13-7 15,-8 24 1-15,-10-3 3 16,-8 11 0-16,-7 5-1 0,-2-13 1 16,-6-3-3-16,-4-12 1 15,-2 1-1-15,3-18 1 16,8-18-1-16,4-8 1 15,2-11 0-15,19-19 0 16,-13 1-1-16,16-11 0 16,11-14-3-16,3-7 1 15,-2-10-3-15,-7-12 1 0,0-10-2 16,1-5 1-16</inkml:trace>
  <inkml:trace contextRef="#ctx0" brushRef="#br0" timeOffset="575588.039">22255 3802 19 0,'0'-21'9'0,"2"-19"-9"16,1 30 20-16,-3 4-20 15,0 6 0-15,0 0-1 16,0 3 0-16,9 10 1 16,-6 3 0-16,-3 13 0 15,-3 21 0-15,-6 19 0 16,-5 11 0-16,-4 4 0 15,-3-2 1-15,3 8 0 16,3-8 0-16,3-10-1 16,3-3 0-16,6-9 0 15,3-15 1-15,6-2 0 16,6-9 0-16,12-5 0 0,9-8 1 16,8-7 0-16,19-4 0 15,11-18-1-15,19-16 0 16,5-2-2-16,9-16 0 15,9-6-5-15,0 8 0 16,0 3-2-16,-29-8 0 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4ED9D-4224-4F68-9F4F-1C8A9608B4DB}" type="datetimeFigureOut">
              <a:rPr lang="en-CA" smtClean="0"/>
              <a:t>2016-09-14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93D90-CFFE-4B10-897E-3B642ABCBEE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29798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40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5465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751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4672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78780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63463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13149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5817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2980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4343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74716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4140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03847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ustomXml" Target="../ink/ink2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ustomXml" Target="../ink/ink2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ustomXml" Target="../ink/ink2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ustomXml" Target="../ink/ink2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ustomXml" Target="../ink/ink2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ustomXml" Target="../ink/ink2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image" Target="../media/image2.png"/><Relationship Id="rId7" Type="http://schemas.openxmlformats.org/officeDocument/2006/relationships/customXml" Target="../ink/ink2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29.emf"/><Relationship Id="rId3" Type="http://schemas.openxmlformats.org/officeDocument/2006/relationships/image" Target="../media/image2.png"/><Relationship Id="rId7" Type="http://schemas.openxmlformats.org/officeDocument/2006/relationships/image" Target="../media/image60.png"/><Relationship Id="rId12" Type="http://schemas.openxmlformats.org/officeDocument/2006/relationships/customXml" Target="../ink/ink2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40.pn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16505" y="194819"/>
            <a:ext cx="8955995" cy="6687007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>
            <a:off x="341530" y="676001"/>
            <a:ext cx="850594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dirty="0" smtClean="0">
                <a:solidFill>
                  <a:srgbClr val="FF0000"/>
                </a:solidFill>
              </a:rPr>
              <a:t>TOPIC 1.  MATH and MEASUREMENT</a:t>
            </a:r>
          </a:p>
          <a:p>
            <a:endParaRPr lang="en-CA" sz="2400" dirty="0" smtClean="0">
              <a:solidFill>
                <a:srgbClr val="236738"/>
              </a:solidFill>
            </a:endParaRPr>
          </a:p>
          <a:p>
            <a:r>
              <a:rPr lang="en-CA" sz="2400" dirty="0" smtClean="0">
                <a:solidFill>
                  <a:srgbClr val="236738"/>
                </a:solidFill>
              </a:rPr>
              <a:t>For my CHEM 1101 students: I am assuming that you know much of this material.  You will need to be able to work in scientific and exponential notation.  </a:t>
            </a:r>
            <a:r>
              <a:rPr lang="en-CA" sz="2400" i="1" dirty="0" smtClean="0">
                <a:solidFill>
                  <a:srgbClr val="236738"/>
                </a:solidFill>
              </a:rPr>
              <a:t>If it is new to you, see me ASAP.</a:t>
            </a:r>
            <a:r>
              <a:rPr lang="en-CA" sz="2400" dirty="0" smtClean="0">
                <a:solidFill>
                  <a:srgbClr val="236738"/>
                </a:solidFill>
              </a:rPr>
              <a:t>   The class will start at slide 12 (the early ones are for </a:t>
            </a:r>
            <a:r>
              <a:rPr lang="en-CA" sz="2400" i="1" dirty="0" smtClean="0">
                <a:solidFill>
                  <a:srgbClr val="236738"/>
                </a:solidFill>
              </a:rPr>
              <a:t>you</a:t>
            </a:r>
            <a:r>
              <a:rPr lang="en-CA" sz="2400" dirty="0" smtClean="0">
                <a:solidFill>
                  <a:srgbClr val="236738"/>
                </a:solidFill>
              </a:rPr>
              <a:t> to review), and go quite quickly.  I will slow down a bit at slide 24; that material may be entirely new to many of you.</a:t>
            </a:r>
            <a:endParaRPr lang="en-CA" sz="2400" dirty="0">
              <a:solidFill>
                <a:srgbClr val="236738"/>
              </a:solidFill>
            </a:endParaRPr>
          </a:p>
        </p:txBody>
      </p:sp>
      <p:sp>
        <p:nvSpPr>
          <p:cNvPr id="46" name="Footer Placeholder 4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76545" y="3957675"/>
            <a:ext cx="7612084" cy="2006875"/>
            <a:chOff x="476545" y="2770388"/>
            <a:chExt cx="7612084" cy="2006875"/>
          </a:xfrm>
        </p:grpSpPr>
        <p:sp>
          <p:nvSpPr>
            <p:cNvPr id="48" name="TextBox 47"/>
            <p:cNvSpPr txBox="1"/>
            <p:nvPr/>
          </p:nvSpPr>
          <p:spPr>
            <a:xfrm>
              <a:off x="476545" y="2770388"/>
              <a:ext cx="76120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3600" dirty="0" smtClean="0">
                  <a:solidFill>
                    <a:srgbClr val="FF0000"/>
                  </a:solidFill>
                </a:rPr>
                <a:t>1.1	Exponential and Scientific notation</a:t>
              </a:r>
              <a:endParaRPr lang="en-CA" sz="3600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82703" y="3517535"/>
              <a:ext cx="47680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(rest) mass of an electron (m</a:t>
              </a:r>
              <a:r>
                <a:rPr lang="en-CA" sz="2400" baseline="-25000" dirty="0" smtClean="0"/>
                <a:t>e</a:t>
              </a:r>
              <a:r>
                <a:rPr lang="en-CA" sz="2400" dirty="0" smtClean="0"/>
                <a:t>):  </a:t>
              </a:r>
              <a:endParaRPr lang="en-CA" sz="2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76545" y="4315598"/>
              <a:ext cx="45855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 (c):  </a:t>
              </a:r>
              <a:endParaRPr lang="en-CA" sz="2400" dirty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601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43153" y="522379"/>
            <a:ext cx="7187038" cy="914554"/>
            <a:chOff x="443153" y="522379"/>
            <a:chExt cx="7187038" cy="914554"/>
          </a:xfrm>
        </p:grpSpPr>
        <p:sp>
          <p:nvSpPr>
            <p:cNvPr id="47" name="TextBox 46"/>
            <p:cNvSpPr txBox="1"/>
            <p:nvPr/>
          </p:nvSpPr>
          <p:spPr>
            <a:xfrm>
              <a:off x="443153" y="522379"/>
              <a:ext cx="41140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(rest) mass of an electron:  </a:t>
              </a:r>
              <a:endParaRPr lang="en-CA" sz="2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46575" y="975268"/>
              <a:ext cx="68836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0.000 000 000 000 000 000 000 000 000 000 910 9  kg</a:t>
              </a:r>
              <a:endParaRPr lang="en-CA" sz="2400" dirty="0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30136" y="2678920"/>
            <a:ext cx="4967601" cy="1143066"/>
            <a:chOff x="430012" y="2178704"/>
            <a:chExt cx="4967601" cy="1143066"/>
          </a:xfrm>
        </p:grpSpPr>
        <p:sp>
          <p:nvSpPr>
            <p:cNvPr id="49" name="TextBox 48"/>
            <p:cNvSpPr txBox="1"/>
            <p:nvPr/>
          </p:nvSpPr>
          <p:spPr>
            <a:xfrm>
              <a:off x="430012" y="2178704"/>
              <a:ext cx="405604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significand (mantissa):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016605" y="2860105"/>
              <a:ext cx="4381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non-zero portion of the value</a:t>
              </a:r>
              <a:endParaRPr lang="en-CA" sz="2400" dirty="0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59629" y="1403828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vacuum:  </a:t>
              </a:r>
              <a:endParaRPr lang="en-CA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299 800 000  m/s  (or </a:t>
              </a:r>
              <a:r>
                <a:rPr lang="en-CA" sz="2400" i="1" dirty="0" smtClean="0"/>
                <a:t>about </a:t>
              </a:r>
              <a:r>
                <a:rPr lang="en-CA" sz="2400" dirty="0" smtClean="0"/>
                <a:t>300 000 000 m/s)</a:t>
              </a:r>
              <a:endParaRPr lang="en-CA" sz="24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59629" y="4212034"/>
            <a:ext cx="8265313" cy="1454603"/>
            <a:chOff x="459629" y="4212034"/>
            <a:chExt cx="8265313" cy="1454603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212034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exponent: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The power of ten you have to multiply the significand by in order to give the true magnitude (size) of the value.</a:t>
              </a:r>
              <a:endParaRPr lang="en-CA" sz="2400" dirty="0"/>
            </a:p>
          </p:txBody>
        </p:sp>
      </p:grpSp>
      <p:sp>
        <p:nvSpPr>
          <p:cNvPr id="56" name="Date Placeholder 5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913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71500" y="85289"/>
            <a:ext cx="8955995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335314" y="1500304"/>
            <a:ext cx="6531605" cy="3981395"/>
            <a:chOff x="380654" y="394133"/>
            <a:chExt cx="6531605" cy="3981395"/>
          </a:xfrm>
        </p:grpSpPr>
        <p:grpSp>
          <p:nvGrpSpPr>
            <p:cNvPr id="55" name="Group 54"/>
            <p:cNvGrpSpPr/>
            <p:nvPr/>
          </p:nvGrpSpPr>
          <p:grpSpPr>
            <a:xfrm>
              <a:off x="393066" y="1492672"/>
              <a:ext cx="4967601" cy="1143066"/>
              <a:chOff x="430012" y="2178704"/>
              <a:chExt cx="4967601" cy="1143066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430012" y="2178704"/>
                <a:ext cx="405604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800" dirty="0" smtClean="0">
                    <a:solidFill>
                      <a:srgbClr val="FF0000"/>
                    </a:solidFill>
                  </a:rPr>
                  <a:t>The significand (mantissa):</a:t>
                </a:r>
                <a:endParaRPr lang="en-CA" sz="28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1016605" y="2860105"/>
                <a:ext cx="43810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The non-zero portion of the value</a:t>
                </a:r>
                <a:endParaRPr lang="en-CA" sz="2400" dirty="0"/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>
              <a:off x="380654" y="394133"/>
              <a:ext cx="6192727" cy="914554"/>
              <a:chOff x="443153" y="522379"/>
              <a:chExt cx="6192727" cy="914554"/>
            </a:xfrm>
          </p:grpSpPr>
          <p:sp>
            <p:nvSpPr>
              <p:cNvPr id="53" name="TextBox 52"/>
              <p:cNvSpPr txBox="1"/>
              <p:nvPr/>
            </p:nvSpPr>
            <p:spPr>
              <a:xfrm>
                <a:off x="443153" y="522379"/>
                <a:ext cx="420083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The speed of light in a vacuum:  </a:t>
                </a:r>
                <a:endParaRPr lang="en-CA" sz="2400" dirty="0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746575" y="975268"/>
                <a:ext cx="588930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299 800 000  m/s  (or </a:t>
                </a:r>
                <a:r>
                  <a:rPr lang="en-CA" sz="2400" i="1" dirty="0" smtClean="0"/>
                  <a:t>about </a:t>
                </a:r>
                <a:r>
                  <a:rPr lang="en-CA" sz="2400" dirty="0" smtClean="0"/>
                  <a:t>300 000 000 m/s)</a:t>
                </a:r>
                <a:endParaRPr lang="en-CA" sz="2400" dirty="0"/>
              </a:p>
            </p:txBody>
          </p:sp>
        </p:grpSp>
        <p:sp>
          <p:nvSpPr>
            <p:cNvPr id="56" name="Rectangle 55"/>
            <p:cNvSpPr/>
            <p:nvPr/>
          </p:nvSpPr>
          <p:spPr>
            <a:xfrm flipH="1" flipV="1">
              <a:off x="1781689" y="3157538"/>
              <a:ext cx="5130570" cy="121799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370985" y="401748"/>
            <a:ext cx="42164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0000"/>
                </a:solidFill>
              </a:rPr>
              <a:t>Exponential notation: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1408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21588" y="16471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4</a:t>
            </a:fld>
            <a:endParaRPr lang="en-CA" dirty="0"/>
          </a:p>
        </p:txBody>
      </p:sp>
      <p:grpSp>
        <p:nvGrpSpPr>
          <p:cNvPr id="52" name="Group 51"/>
          <p:cNvGrpSpPr/>
          <p:nvPr/>
        </p:nvGrpSpPr>
        <p:grpSpPr>
          <a:xfrm>
            <a:off x="380654" y="1030727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vacuum:  </a:t>
              </a:r>
              <a:endParaRPr lang="en-CA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299 800 000  m/s  (or </a:t>
              </a:r>
              <a:r>
                <a:rPr lang="en-CA" sz="2400" i="1" dirty="0" smtClean="0"/>
                <a:t>about </a:t>
              </a:r>
              <a:r>
                <a:rPr lang="en-CA" sz="2400" dirty="0" smtClean="0"/>
                <a:t>300 000 000 m/s)</a:t>
              </a:r>
              <a:endParaRPr lang="en-CA" sz="24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39343" y="2900797"/>
            <a:ext cx="8265313" cy="1311237"/>
            <a:chOff x="459629" y="4355400"/>
            <a:chExt cx="8265313" cy="1311237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355400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exponent: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The power of ten you have to multiply the significand by in order to give the true magnitude (size) of the value.</a:t>
              </a:r>
              <a:endParaRPr lang="en-CA" sz="2400" dirty="0"/>
            </a:p>
          </p:txBody>
        </p:sp>
      </p:grpSp>
      <p:sp>
        <p:nvSpPr>
          <p:cNvPr id="56" name="Rectangle 55"/>
          <p:cNvSpPr/>
          <p:nvPr/>
        </p:nvSpPr>
        <p:spPr>
          <a:xfrm flipH="1" flipV="1">
            <a:off x="836585" y="2041899"/>
            <a:ext cx="4415429" cy="748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0" name="Rectangle 59"/>
          <p:cNvSpPr/>
          <p:nvPr/>
        </p:nvSpPr>
        <p:spPr>
          <a:xfrm flipH="1" flipV="1">
            <a:off x="836584" y="4375528"/>
            <a:ext cx="7200800" cy="16535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5" name="TextBox 54"/>
          <p:cNvSpPr txBox="1"/>
          <p:nvPr/>
        </p:nvSpPr>
        <p:spPr>
          <a:xfrm>
            <a:off x="376734" y="208114"/>
            <a:ext cx="3321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Exponential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192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5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296525" y="341604"/>
            <a:ext cx="8265313" cy="1823935"/>
            <a:chOff x="459629" y="4212034"/>
            <a:chExt cx="8265313" cy="1823935"/>
          </a:xfrm>
        </p:grpSpPr>
        <p:sp>
          <p:nvSpPr>
            <p:cNvPr id="48" name="TextBox 47"/>
            <p:cNvSpPr txBox="1"/>
            <p:nvPr/>
          </p:nvSpPr>
          <p:spPr>
            <a:xfrm>
              <a:off x="459629" y="4212034"/>
              <a:ext cx="29500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b="1" i="1" dirty="0" smtClean="0">
                  <a:solidFill>
                    <a:srgbClr val="FF0000"/>
                  </a:solidFill>
                </a:rPr>
                <a:t>Scientific</a:t>
              </a:r>
              <a:r>
                <a:rPr lang="en-CA" sz="2800" dirty="0" smtClean="0">
                  <a:solidFill>
                    <a:srgbClr val="FF0000"/>
                  </a:solidFill>
                </a:rPr>
                <a:t> notation: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016729" y="4835640"/>
              <a:ext cx="770821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tabLst>
                  <a:tab pos="3763963" algn="l"/>
                </a:tabLst>
              </a:pPr>
              <a:r>
                <a:rPr lang="en-CA" sz="2400" dirty="0" smtClean="0"/>
                <a:t>The significand is set to be:	≥ 1 and &lt; 10</a:t>
              </a:r>
            </a:p>
            <a:p>
              <a:pPr>
                <a:tabLst>
                  <a:tab pos="3763963" algn="l"/>
                </a:tabLst>
              </a:pPr>
              <a:endParaRPr lang="en-CA" sz="2400" dirty="0"/>
            </a:p>
            <a:p>
              <a:pPr>
                <a:tabLst>
                  <a:tab pos="3763963" algn="l"/>
                </a:tabLst>
              </a:pPr>
              <a:r>
                <a:rPr lang="en-CA" sz="2400" dirty="0" smtClean="0"/>
                <a:t>“between 1 and 9.99999999999999 </a:t>
              </a:r>
              <a:r>
                <a:rPr lang="en-CA" dirty="0" smtClean="0"/>
                <a:t>(as many decimals as required)</a:t>
              </a:r>
              <a:r>
                <a:rPr lang="en-CA" sz="2400" dirty="0" smtClean="0"/>
                <a:t>”</a:t>
              </a:r>
              <a:endParaRPr lang="en-CA" sz="2400" dirty="0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521550" y="2611216"/>
            <a:ext cx="83709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practically speaking, this means that you insert a decimal after the first non-zero digit.</a:t>
            </a:r>
          </a:p>
          <a:p>
            <a:endParaRPr lang="en-CA" sz="2400" dirty="0"/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3645350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 = 2 9 9   8 0 0   0 0 0</a:t>
              </a:r>
              <a:endParaRPr lang="en-CA" sz="2400" dirty="0"/>
            </a:p>
          </p:txBody>
        </p:sp>
      </p:grp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142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6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To determine the exponent, count the number of times you “bounced” the decimal place (remember, if there was no decimal in the original, it’s actual position was at the end!)</a:t>
            </a:r>
          </a:p>
          <a:p>
            <a:endParaRPr lang="en-CA" sz="2400" dirty="0"/>
          </a:p>
          <a:p>
            <a:pPr defTabSz="452438"/>
            <a:r>
              <a:rPr lang="en-CA" sz="2400" dirty="0" smtClean="0"/>
              <a:t>	if the </a:t>
            </a:r>
            <a:r>
              <a:rPr lang="en-CA" sz="2400" b="1" i="1" dirty="0" smtClean="0"/>
              <a:t>true value </a:t>
            </a:r>
            <a:r>
              <a:rPr lang="en-CA" sz="2400" dirty="0" smtClean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larger</a:t>
            </a:r>
            <a:r>
              <a:rPr lang="en-CA" sz="2400" dirty="0" smtClean="0"/>
              <a:t> 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+ve</a:t>
            </a:r>
            <a:r>
              <a:rPr lang="en-CA" sz="2400" dirty="0" smtClean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if </a:t>
            </a:r>
            <a:r>
              <a:rPr lang="en-CA" sz="2400" dirty="0"/>
              <a:t>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smaller</a:t>
            </a:r>
            <a:r>
              <a:rPr lang="en-CA" sz="2400" dirty="0" smtClean="0"/>
              <a:t> </a:t>
            </a:r>
            <a:r>
              <a:rPr lang="en-CA" sz="2400" dirty="0"/>
              <a:t>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–ve</a:t>
            </a:r>
            <a:r>
              <a:rPr lang="en-CA" sz="2400" dirty="0" smtClean="0"/>
              <a:t> </a:t>
            </a:r>
            <a:r>
              <a:rPr lang="en-CA" sz="2400" dirty="0"/>
              <a:t>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4072719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 = 2 9 9   8 0 0   0 0 0</a:t>
              </a:r>
              <a:endParaRPr lang="en-CA" sz="2400" dirty="0"/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3776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7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 smtClean="0"/>
              <a:t>	if the </a:t>
            </a:r>
            <a:r>
              <a:rPr lang="en-CA" sz="2400" b="1" i="1" dirty="0" smtClean="0"/>
              <a:t>true value </a:t>
            </a:r>
            <a:r>
              <a:rPr lang="en-CA" sz="2400" dirty="0" smtClean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larger</a:t>
            </a:r>
            <a:r>
              <a:rPr lang="en-CA" sz="2400" dirty="0" smtClean="0"/>
              <a:t> 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+ve</a:t>
            </a:r>
            <a:r>
              <a:rPr lang="en-CA" sz="2400" dirty="0" smtClean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if </a:t>
            </a:r>
            <a:r>
              <a:rPr lang="en-CA" sz="2400" dirty="0"/>
              <a:t>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smaller</a:t>
            </a:r>
            <a:r>
              <a:rPr lang="en-CA" sz="2400" dirty="0" smtClean="0"/>
              <a:t> </a:t>
            </a:r>
            <a:r>
              <a:rPr lang="en-CA" sz="2400" dirty="0"/>
              <a:t>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–ve</a:t>
            </a:r>
            <a:r>
              <a:rPr lang="en-CA" sz="2400" dirty="0" smtClean="0"/>
              <a:t> </a:t>
            </a:r>
            <a:r>
              <a:rPr lang="en-CA" sz="2400" dirty="0"/>
              <a:t>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466190" y="2183791"/>
            <a:ext cx="7880560" cy="358546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02605" y="3686224"/>
              <a:ext cx="7436651" cy="2586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m</a:t>
              </a:r>
              <a:r>
                <a:rPr lang="en-CA" sz="2400" baseline="-25000" dirty="0" smtClean="0"/>
                <a:t>e</a:t>
              </a:r>
              <a:r>
                <a:rPr lang="en-CA" sz="2400" dirty="0" smtClean="0"/>
                <a:t> = </a:t>
              </a:r>
              <a:r>
                <a:rPr lang="en-CA" sz="2500" dirty="0" smtClean="0"/>
                <a:t>0 . 000 000 000 000 000 000 000 000 000 000 910 9</a:t>
              </a:r>
              <a:endParaRPr lang="en-CA" sz="2500" dirty="0"/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312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8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1272388"/>
            <a:ext cx="85275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So, when you see:</a:t>
            </a:r>
          </a:p>
          <a:p>
            <a:pPr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 smtClean="0"/>
              <a:t>a negative exponent:  it’s a message that “reality” is _______</a:t>
            </a:r>
          </a:p>
          <a:p>
            <a:pPr lvl="1"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 smtClean="0"/>
              <a:t>a positive exponent:  it’s a message that “reality” is _______</a:t>
            </a:r>
          </a:p>
          <a:p>
            <a:pPr defTabSz="174625"/>
            <a:endParaRPr lang="en-CA" sz="2400" dirty="0"/>
          </a:p>
          <a:p>
            <a:pPr defTabSz="452438"/>
            <a:r>
              <a:rPr lang="en-CA" sz="2400" dirty="0" smtClean="0"/>
              <a:t>compared to the scientific notation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810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25619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9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Converting from scientific to standard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08248" y="1336760"/>
            <a:ext cx="8527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Remember: the exponent tells you </a:t>
            </a:r>
          </a:p>
          <a:p>
            <a:pPr defTabSz="452438"/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which way </a:t>
            </a:r>
            <a:r>
              <a:rPr lang="en-CA" sz="2000" dirty="0" smtClean="0"/>
              <a:t>(+ve means “make it bigger”; 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 smtClean="0"/>
              <a:t>–ve means “make it smaller”)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466190" y="3654023"/>
            <a:ext cx="7880560" cy="2527975"/>
            <a:chOff x="466190" y="3654023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654023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66555" y="3737415"/>
              <a:ext cx="26324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h = 6.626 x 10</a:t>
              </a:r>
              <a:r>
                <a:rPr lang="en-CA" sz="2400" dirty="0"/>
                <a:t> </a:t>
              </a:r>
              <a:r>
                <a:rPr lang="en-CA" sz="2400" baseline="30000" dirty="0" smtClean="0"/>
                <a:t>–34 </a:t>
              </a:r>
              <a:r>
                <a:rPr lang="en-CA" sz="2400" dirty="0" smtClean="0"/>
                <a:t>J∙s</a:t>
              </a:r>
              <a:endParaRPr lang="en-CA" sz="2400" dirty="0"/>
            </a:p>
          </p:txBody>
        </p:sp>
      </p:grp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7339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10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Converting from scientific to standard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Remember: the exponent tells you </a:t>
            </a:r>
          </a:p>
          <a:p>
            <a:pPr defTabSz="452438"/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which way </a:t>
            </a:r>
            <a:r>
              <a:rPr lang="en-CA" sz="2000" dirty="0" smtClean="0"/>
              <a:t>(+ve means “make it bigger”; 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 smtClean="0"/>
              <a:t>–ve means “make it smaller”)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466190" y="3403820"/>
            <a:ext cx="7880560" cy="2527975"/>
            <a:chOff x="466190" y="3403820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403820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08803" y="3525659"/>
              <a:ext cx="21964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N</a:t>
              </a:r>
              <a:r>
                <a:rPr lang="en-CA" sz="2400" baseline="-25000" dirty="0" smtClean="0"/>
                <a:t>A</a:t>
              </a:r>
              <a:r>
                <a:rPr lang="en-CA" sz="2400" dirty="0" smtClean="0"/>
                <a:t> = 6.02 x 10</a:t>
              </a:r>
              <a:r>
                <a:rPr lang="en-CA" sz="2400" dirty="0"/>
                <a:t> </a:t>
              </a:r>
              <a:r>
                <a:rPr lang="en-CA" sz="2400" baseline="30000" dirty="0" smtClean="0"/>
                <a:t>23</a:t>
              </a:r>
              <a:endParaRPr lang="en-CA" sz="2400" dirty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6631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9066" y="258388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133266" y="6318695"/>
            <a:ext cx="2895600" cy="365125"/>
          </a:xfrm>
        </p:spPr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11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889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Scientific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Scientific notation is extremely useful for very large and very small numbers (I hope I never have to write Plank’s constant or Avogadro’s number in standard notation again, at least not until next year’s CHEM 1005 class) but…</a:t>
            </a:r>
          </a:p>
          <a:p>
            <a:pPr defTabSz="452438"/>
            <a:endParaRPr lang="en-CA" sz="2400" dirty="0" smtClean="0"/>
          </a:p>
          <a:p>
            <a:pPr defTabSz="452438"/>
            <a:endParaRPr lang="en-CA" sz="2400" dirty="0"/>
          </a:p>
          <a:p>
            <a:pPr defTabSz="452438"/>
            <a:r>
              <a:rPr lang="en-CA" sz="2800" dirty="0" smtClean="0"/>
              <a:t>It is also extremely important in allowing us to indicate </a:t>
            </a:r>
            <a:r>
              <a:rPr lang="en-CA" sz="2800" b="1" dirty="0" smtClean="0"/>
              <a:t>significant figures</a:t>
            </a:r>
            <a:r>
              <a:rPr lang="en-CA" sz="2800" dirty="0" smtClean="0"/>
              <a:t> in a clear and unambiguous way.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0271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12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386535" y="341604"/>
            <a:ext cx="4612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0000"/>
                </a:solidFill>
              </a:rPr>
              <a:t>1.2	Significant Figures: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4052" y="1334727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rgbClr val="532377"/>
                </a:solidFill>
              </a:rPr>
              <a:t>So, this tourist walks into a dinosaur museum in Drumheller, Alberta…</a:t>
            </a:r>
            <a:endParaRPr lang="en-CA" sz="2400" dirty="0">
              <a:solidFill>
                <a:srgbClr val="532377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44051" y="2828403"/>
            <a:ext cx="805589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Significant figures (or significant digits) allow you to tell how </a:t>
            </a:r>
            <a:r>
              <a:rPr lang="en-CA" sz="2400" b="1" i="1" dirty="0" smtClean="0"/>
              <a:t>precisely</a:t>
            </a:r>
            <a:r>
              <a:rPr lang="en-CA" sz="2400" dirty="0" smtClean="0"/>
              <a:t> a </a:t>
            </a:r>
            <a:r>
              <a:rPr lang="en-CA" sz="2400" i="1" dirty="0" smtClean="0"/>
              <a:t>measured</a:t>
            </a:r>
            <a:r>
              <a:rPr lang="en-CA" sz="2400" dirty="0" smtClean="0"/>
              <a:t> value is known.</a:t>
            </a:r>
          </a:p>
          <a:p>
            <a:endParaRPr lang="en-CA" sz="2400" dirty="0"/>
          </a:p>
          <a:p>
            <a:pPr marL="182563"/>
            <a:r>
              <a:rPr lang="en-CA" sz="2200" dirty="0" smtClean="0"/>
              <a:t>They don’t tell you anything  about </a:t>
            </a:r>
            <a:r>
              <a:rPr lang="en-CA" sz="2200" b="1" i="1" dirty="0" smtClean="0"/>
              <a:t>accuracy</a:t>
            </a:r>
            <a:r>
              <a:rPr lang="en-CA" sz="2200" dirty="0" smtClean="0"/>
              <a:t>. (how closely a measured value is to the true value)</a:t>
            </a:r>
          </a:p>
          <a:p>
            <a:pPr marL="182563"/>
            <a:endParaRPr lang="en-CA" sz="2200" dirty="0"/>
          </a:p>
          <a:p>
            <a:pPr marL="182563"/>
            <a:r>
              <a:rPr lang="en-CA" sz="2200" dirty="0" smtClean="0"/>
              <a:t>They only have meaning for </a:t>
            </a:r>
            <a:r>
              <a:rPr lang="en-CA" sz="2200" i="1" dirty="0" smtClean="0"/>
              <a:t>measured</a:t>
            </a:r>
            <a:r>
              <a:rPr lang="en-CA" sz="2200" dirty="0" smtClean="0"/>
              <a:t> values.  If a value is </a:t>
            </a:r>
            <a:r>
              <a:rPr lang="en-CA" sz="2200" b="1" dirty="0" smtClean="0"/>
              <a:t>counted</a:t>
            </a:r>
            <a:r>
              <a:rPr lang="en-CA" sz="2200" dirty="0" smtClean="0"/>
              <a:t> or </a:t>
            </a:r>
            <a:r>
              <a:rPr lang="en-CA" sz="2200" b="1" dirty="0" smtClean="0"/>
              <a:t>defined</a:t>
            </a:r>
            <a:r>
              <a:rPr lang="en-CA" sz="2200" dirty="0" smtClean="0"/>
              <a:t>, there is no meaning to significant figures (we treat counted and defined values as if they have an infinite number of significant figures – more later.)</a:t>
            </a:r>
            <a:endParaRPr lang="en-CA" sz="22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1" name="Ink 50"/>
              <p14:cNvContentPartPr/>
              <p14:nvPr/>
            </p14:nvContentPartPr>
            <p14:xfrm>
              <a:off x="501120" y="3010680"/>
              <a:ext cx="1384920" cy="881640"/>
            </p14:xfrm>
          </p:contentPart>
        </mc:Choice>
        <mc:Fallback xmlns="">
          <p:pic>
            <p:nvPicPr>
              <p:cNvPr id="51" name="Ink 50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6080" y="3004560"/>
                <a:ext cx="1395360" cy="892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4000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76224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543819" y="1630668"/>
            <a:ext cx="7880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e.g. if I say “the mass of this 747 aircraft is 58 986.326 kg”, what am I (almost certainly falsely) implying?</a:t>
            </a:r>
            <a:endParaRPr lang="en-CA" sz="2400" dirty="0"/>
          </a:p>
        </p:txBody>
      </p:sp>
      <p:sp>
        <p:nvSpPr>
          <p:cNvPr id="52" name="Rectangle 51"/>
          <p:cNvSpPr/>
          <p:nvPr/>
        </p:nvSpPr>
        <p:spPr>
          <a:xfrm flipH="1" flipV="1">
            <a:off x="544052" y="2893172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sz="2400" b="1" dirty="0" smtClean="0"/>
                  <a:t>Unless something is otherwise specified, you assume that you know that the true value is plus or minus 2 </a:t>
                </a:r>
                <a:r>
                  <a:rPr lang="en-CA" sz="2400" b="1" dirty="0"/>
                  <a:t>(</a:t>
                </a:r>
                <a14:m>
                  <m:oMath xmlns:m="http://schemas.openxmlformats.org/officeDocument/2006/math">
                    <m:r>
                      <a:rPr lang="en-CA" sz="2400" b="1" i="1"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CA" sz="2400" b="1" dirty="0"/>
                  <a:t> 2)</a:t>
                </a:r>
                <a:r>
                  <a:rPr lang="en-CA" sz="2400" b="1" dirty="0" smtClean="0"/>
                  <a:t> in the last significant digit</a:t>
                </a:r>
                <a:endParaRPr lang="en-CA" sz="2400" b="1" dirty="0"/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1135" t="-4061" r="-1362" b="-1066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8" name="Ink 47"/>
              <p14:cNvContentPartPr/>
              <p14:nvPr/>
            </p14:nvContentPartPr>
            <p14:xfrm>
              <a:off x="666000" y="579960"/>
              <a:ext cx="8372520" cy="571536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2040" y="573480"/>
                <a:ext cx="8381160" cy="5726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4869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On the other hand,  if I say “the </a:t>
            </a:r>
            <a:r>
              <a:rPr lang="en-CA" sz="2400" dirty="0"/>
              <a:t>mass of a 747 aircraft is 58 </a:t>
            </a:r>
            <a:r>
              <a:rPr lang="en-CA" sz="2400" dirty="0" smtClean="0"/>
              <a:t>986 </a:t>
            </a:r>
            <a:r>
              <a:rPr lang="en-CA" sz="2400" dirty="0"/>
              <a:t>kg</a:t>
            </a:r>
            <a:r>
              <a:rPr lang="en-CA" sz="2400" dirty="0" smtClean="0"/>
              <a:t>”, I’m implying that all I know is…</a:t>
            </a:r>
            <a:endParaRPr lang="en-CA" sz="2400" dirty="0"/>
          </a:p>
        </p:txBody>
      </p:sp>
      <p:sp>
        <p:nvSpPr>
          <p:cNvPr id="52" name="Rectangle 51"/>
          <p:cNvSpPr/>
          <p:nvPr/>
        </p:nvSpPr>
        <p:spPr>
          <a:xfrm flipH="1" flipV="1">
            <a:off x="564341" y="1601780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1" name="TextBox 50"/>
          <p:cNvSpPr txBox="1"/>
          <p:nvPr/>
        </p:nvSpPr>
        <p:spPr>
          <a:xfrm>
            <a:off x="544052" y="5156735"/>
            <a:ext cx="80558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200" dirty="0" smtClean="0"/>
              <a:t>With modern technology and a well calibrated roll-on scale (research grade, at the Boing development facility) this one is at least possible.</a:t>
            </a:r>
            <a:endParaRPr lang="en-CA" sz="22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8" name="Ink 47"/>
              <p14:cNvContentPartPr/>
              <p14:nvPr/>
            </p14:nvContentPartPr>
            <p14:xfrm>
              <a:off x="1280160" y="205920"/>
              <a:ext cx="7369560" cy="456156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74400" y="200520"/>
                <a:ext cx="7381800" cy="4574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4004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Determining the number of significant figures/digits in a given </a:t>
            </a:r>
            <a:r>
              <a:rPr lang="en-CA" sz="3200" b="1" u="sng" dirty="0" smtClean="0">
                <a:solidFill>
                  <a:srgbClr val="FF0000"/>
                </a:solidFill>
              </a:rPr>
              <a:t>measured</a:t>
            </a:r>
            <a:r>
              <a:rPr lang="en-CA" sz="3200" dirty="0" smtClean="0">
                <a:solidFill>
                  <a:srgbClr val="FF0000"/>
                </a:solidFill>
              </a:rPr>
              <a:t> value </a:t>
            </a:r>
          </a:p>
          <a:p>
            <a:endParaRPr lang="en-CA" sz="2400" dirty="0" smtClean="0"/>
          </a:p>
          <a:p>
            <a:r>
              <a:rPr lang="en-CA" sz="2400" dirty="0" smtClean="0"/>
              <a:t>(there will be a subtle difference when it comes to calculated values – well get to that later):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476674" y="2817878"/>
            <a:ext cx="805589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terminal (end; right hand) zeros are significant </a:t>
            </a:r>
            <a:r>
              <a:rPr lang="en-CA" sz="2200" b="1" dirty="0" smtClean="0"/>
              <a:t>ONLY</a:t>
            </a:r>
            <a:r>
              <a:rPr lang="en-CA" sz="2200" dirty="0" smtClean="0"/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Leading (beginning; left hand) zeros are </a:t>
            </a:r>
            <a:r>
              <a:rPr lang="en-CA" sz="2200" b="1" dirty="0" smtClean="0"/>
              <a:t>NEVER</a:t>
            </a:r>
            <a:r>
              <a:rPr lang="en-CA" sz="2200" dirty="0" smtClean="0"/>
              <a:t> significant.</a:t>
            </a:r>
            <a:endParaRPr lang="en-CA" sz="2200" dirty="0"/>
          </a:p>
        </p:txBody>
      </p:sp>
      <p:sp>
        <p:nvSpPr>
          <p:cNvPr id="50" name="TextBox 49"/>
          <p:cNvSpPr txBox="1"/>
          <p:nvPr/>
        </p:nvSpPr>
        <p:spPr>
          <a:xfrm>
            <a:off x="206515" y="402464"/>
            <a:ext cx="990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a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8" name="Ink 47"/>
              <p14:cNvContentPartPr/>
              <p14:nvPr/>
            </p14:nvContentPartPr>
            <p14:xfrm>
              <a:off x="343440" y="772560"/>
              <a:ext cx="6679440" cy="534744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7680" y="766800"/>
                <a:ext cx="6691680" cy="535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6391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16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527139" y="1154581"/>
            <a:ext cx="80558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All non-zero digits are significant.</a:t>
            </a:r>
            <a:endParaRPr lang="en-CA" sz="22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476675" y="1988840"/>
            <a:ext cx="7880560" cy="39988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791580" y="2407961"/>
            <a:ext cx="1680268" cy="1589275"/>
            <a:chOff x="452908" y="2399011"/>
            <a:chExt cx="1680268" cy="1589275"/>
          </a:xfrm>
        </p:grpSpPr>
        <p:sp>
          <p:nvSpPr>
            <p:cNvPr id="47" name="TextBox 46"/>
            <p:cNvSpPr txBox="1"/>
            <p:nvPr/>
          </p:nvSpPr>
          <p:spPr>
            <a:xfrm>
              <a:off x="646872" y="2399011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348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52908" y="3526621"/>
              <a:ext cx="16802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26.952 mm:</a:t>
              </a:r>
              <a:endParaRPr lang="en-CA" sz="2400" dirty="0"/>
            </a:p>
          </p:txBody>
        </p:sp>
      </p:grpSp>
      <p:sp>
        <p:nvSpPr>
          <p:cNvPr id="53" name="Date Placeholder 5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4" name="Ink 53"/>
              <p14:cNvContentPartPr/>
              <p14:nvPr/>
            </p14:nvContentPartPr>
            <p14:xfrm>
              <a:off x="1286640" y="2177280"/>
              <a:ext cx="369000" cy="1373040"/>
            </p14:xfrm>
          </p:contentPart>
        </mc:Choice>
        <mc:Fallback xmlns="">
          <p:pic>
            <p:nvPicPr>
              <p:cNvPr id="54" name="Ink 5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80520" y="2171520"/>
                <a:ext cx="381240" cy="1383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746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17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2886371"/>
            <a:ext cx="7880560" cy="327759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691877" y="3062973"/>
            <a:ext cx="1991251" cy="2806372"/>
            <a:chOff x="297418" y="3049635"/>
            <a:chExt cx="1991251" cy="2806372"/>
          </a:xfrm>
        </p:grpSpPr>
        <p:sp>
          <p:nvSpPr>
            <p:cNvPr id="47" name="TextBox 46"/>
            <p:cNvSpPr txBox="1"/>
            <p:nvPr/>
          </p:nvSpPr>
          <p:spPr>
            <a:xfrm>
              <a:off x="578461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2051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8" y="427429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103.6008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97418" y="5394342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8000.002 mm:</a:t>
              </a:r>
              <a:endParaRPr lang="en-CA" sz="2400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301340" y="1127520"/>
            <a:ext cx="80558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zeros between two significant digits are significant.</a:t>
            </a:r>
            <a:endParaRPr lang="en-CA" sz="2200" dirty="0"/>
          </a:p>
        </p:txBody>
      </p: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5" name="Ink 54"/>
              <p14:cNvContentPartPr/>
              <p14:nvPr/>
            </p14:nvContentPartPr>
            <p14:xfrm>
              <a:off x="1225440" y="2940480"/>
              <a:ext cx="456840" cy="2560680"/>
            </p14:xfrm>
          </p:contentPart>
        </mc:Choice>
        <mc:Fallback xmlns="">
          <p:pic>
            <p:nvPicPr>
              <p:cNvPr id="55" name="Ink 54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20400" y="2937240"/>
                <a:ext cx="465480" cy="2568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129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18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524290" y="3648081"/>
            <a:ext cx="1991251" cy="2074841"/>
            <a:chOff x="297417" y="3049635"/>
            <a:chExt cx="1991251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539990" y="3049635"/>
              <a:ext cx="1524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23.00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7" y="376147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103.6080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8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8 000.00 mm:</a:t>
              </a:r>
              <a:endParaRPr lang="en-CA" sz="2400" dirty="0"/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389007" y="930896"/>
            <a:ext cx="8055895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terminal (end; right hand) zeros are significant </a:t>
            </a:r>
            <a:r>
              <a:rPr lang="en-CA" sz="2200" b="1" dirty="0" smtClean="0"/>
              <a:t>ONLY</a:t>
            </a:r>
            <a:r>
              <a:rPr lang="en-CA" sz="2200" dirty="0" smtClean="0"/>
              <a:t> if the number contains a decimal place.  (3-b)  Otherwise they are ambiguous, and </a:t>
            </a:r>
            <a:r>
              <a:rPr lang="en-CA" sz="2200" b="1" i="1" dirty="0" smtClean="0"/>
              <a:t>you must assume they are non-significant</a:t>
            </a:r>
            <a:r>
              <a:rPr lang="en-CA" sz="2200" dirty="0" smtClean="0"/>
              <a:t>.</a:t>
            </a:r>
            <a:endParaRPr lang="en-CA" sz="22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4606420" y="3598779"/>
            <a:ext cx="2052165" cy="2207926"/>
            <a:chOff x="4226509" y="3648081"/>
            <a:chExt cx="2052165" cy="2207926"/>
          </a:xfrm>
        </p:grpSpPr>
        <p:sp>
          <p:nvSpPr>
            <p:cNvPr id="57" name="TextBox 56"/>
            <p:cNvSpPr txBox="1"/>
            <p:nvPr/>
          </p:nvSpPr>
          <p:spPr>
            <a:xfrm>
              <a:off x="4577283" y="3648081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230. mm:</a:t>
              </a:r>
              <a:endParaRPr lang="en-CA" sz="2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606420" y="4196427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230 mm:</a:t>
              </a:r>
              <a:endParaRPr lang="en-CA" sz="24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226509" y="4754017"/>
              <a:ext cx="20521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9 000 000 mm:</a:t>
              </a:r>
              <a:endParaRPr lang="en-CA" sz="24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27211" y="5394342"/>
              <a:ext cx="143821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.900  mm:</a:t>
              </a:r>
              <a:endParaRPr lang="en-CA" sz="2400" dirty="0"/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4076945" y="3536996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6" name="Ink 55"/>
              <p14:cNvContentPartPr/>
              <p14:nvPr/>
            </p14:nvContentPartPr>
            <p14:xfrm>
              <a:off x="654120" y="1820160"/>
              <a:ext cx="7318080" cy="4183920"/>
            </p14:xfrm>
          </p:contentPart>
        </mc:Choice>
        <mc:Fallback xmlns="">
          <p:pic>
            <p:nvPicPr>
              <p:cNvPr id="56" name="Ink 55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49080" y="1814760"/>
                <a:ext cx="7329960" cy="4194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4006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19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489827" y="3648081"/>
            <a:ext cx="2060180" cy="2074841"/>
            <a:chOff x="262954" y="3049635"/>
            <a:chExt cx="2060180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617735" y="3049635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0.97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62954" y="3761475"/>
              <a:ext cx="20601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0.000 804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9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0.907 00 mm:</a:t>
              </a:r>
              <a:endParaRPr lang="en-CA" sz="2400" dirty="0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960618" y="3648081"/>
            <a:ext cx="4050450" cy="2181274"/>
            <a:chOff x="1070" y="3049635"/>
            <a:chExt cx="4050450" cy="2181274"/>
          </a:xfrm>
        </p:grpSpPr>
        <p:sp>
          <p:nvSpPr>
            <p:cNvPr id="57" name="TextBox 56"/>
            <p:cNvSpPr txBox="1"/>
            <p:nvPr/>
          </p:nvSpPr>
          <p:spPr>
            <a:xfrm>
              <a:off x="578462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0042 mm:</a:t>
              </a:r>
              <a:endParaRPr lang="en-CA" sz="2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70" y="3661249"/>
              <a:ext cx="405045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I admit I can’t think of a reason that someone would write this number this way, but if they did…</a:t>
              </a:r>
              <a:endParaRPr lang="en-CA" sz="2400" dirty="0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34200" y="775713"/>
            <a:ext cx="80558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terminal (end; right hand) zeros are significant </a:t>
            </a:r>
            <a:r>
              <a:rPr lang="en-CA" b="1" dirty="0" smtClean="0">
                <a:solidFill>
                  <a:schemeClr val="bg1">
                    <a:lumMod val="50000"/>
                  </a:schemeClr>
                </a:solidFill>
              </a:rPr>
              <a:t>ONLY</a:t>
            </a: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Leading (beginning; left hand) zeros are </a:t>
            </a:r>
            <a:r>
              <a:rPr lang="en-CA" sz="2200" b="1" dirty="0" smtClean="0"/>
              <a:t>NEVER</a:t>
            </a:r>
            <a:r>
              <a:rPr lang="en-CA" sz="2200" dirty="0" smtClean="0"/>
              <a:t> significant.</a:t>
            </a:r>
            <a:endParaRPr lang="en-CA" sz="22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3806915" y="3546380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4" name="Ink 53"/>
              <p14:cNvContentPartPr/>
              <p14:nvPr/>
            </p14:nvContentPartPr>
            <p14:xfrm>
              <a:off x="621000" y="3250080"/>
              <a:ext cx="7833600" cy="2975040"/>
            </p14:xfrm>
          </p:contentPart>
        </mc:Choice>
        <mc:Fallback xmlns="">
          <p:pic>
            <p:nvPicPr>
              <p:cNvPr id="54" name="Ink 5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16680" y="3245040"/>
                <a:ext cx="7844040" cy="2985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206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20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 smtClean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 smtClean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46101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 smtClean="0"/>
                <a:t>41.14482   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203.0098	rounded to 4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203.0098	rounded to 5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699.4999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699.5111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8" name="Ink 47"/>
              <p14:cNvContentPartPr/>
              <p14:nvPr/>
            </p14:nvContentPartPr>
            <p14:xfrm>
              <a:off x="242640" y="821160"/>
              <a:ext cx="8531280" cy="566568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7600" y="815760"/>
                <a:ext cx="8542800" cy="5679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6846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21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 smtClean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 smtClean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898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/>
                <a:t>58 </a:t>
              </a:r>
              <a:r>
                <a:rPr lang="en-CA" dirty="0" smtClean="0"/>
                <a:t>986.326 </a:t>
              </a:r>
              <a:r>
                <a:rPr lang="en-CA" dirty="0"/>
                <a:t>kg   </a:t>
              </a:r>
              <a:r>
                <a:rPr lang="en-CA" dirty="0" smtClean="0"/>
                <a:t>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8" name="Ink 47"/>
              <p14:cNvContentPartPr/>
              <p14:nvPr/>
            </p14:nvContentPartPr>
            <p14:xfrm>
              <a:off x="415440" y="3172680"/>
              <a:ext cx="3954240" cy="284472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11840" y="3166560"/>
                <a:ext cx="3963600" cy="2854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4061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22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17730" y="1787116"/>
            <a:ext cx="805589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CA" sz="2200" b="1" dirty="0" smtClean="0"/>
              <a:t>NEVER ROUND IN THE MIDDLE OF A CALCULATION.  KEEP TRACK OF THE SIGNIFICANT FIGURES AS YOU GO ALONG (I UNDERLINE THEM, MYSELF) BUT DON’T ROUND UNTIL THE VERY END RESULT.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8" name="Ink 47"/>
              <p14:cNvContentPartPr/>
              <p14:nvPr/>
            </p14:nvContentPartPr>
            <p14:xfrm>
              <a:off x="213840" y="1581120"/>
              <a:ext cx="7205400" cy="469152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9880" y="1574640"/>
                <a:ext cx="7213320" cy="4703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9546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69396" y="3202598"/>
            <a:ext cx="7880560" cy="31015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503588" y="3362317"/>
            <a:ext cx="3175036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400" dirty="0" smtClean="0"/>
              <a:t>(47)(0.0802)/(208)(109)</a:t>
            </a:r>
          </a:p>
          <a:p>
            <a:pPr algn="ctr"/>
            <a:endParaRPr lang="en-CA" sz="2400" dirty="0"/>
          </a:p>
          <a:p>
            <a:r>
              <a:rPr lang="en-CA" sz="2400" dirty="0" smtClean="0"/>
              <a:t>[ = 0.000 166 257 939 ]</a:t>
            </a:r>
          </a:p>
          <a:p>
            <a:endParaRPr lang="en-CA" sz="2400" dirty="0"/>
          </a:p>
          <a:p>
            <a:r>
              <a:rPr lang="en-CA" sz="2400" dirty="0" smtClean="0"/>
              <a:t>= </a:t>
            </a:r>
          </a:p>
          <a:p>
            <a:r>
              <a:rPr lang="en-CA" sz="1400" dirty="0" smtClean="0"/>
              <a:t>or</a:t>
            </a:r>
          </a:p>
          <a:p>
            <a:r>
              <a:rPr lang="en-CA" sz="2400" dirty="0"/>
              <a:t>=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b1		Multiplication and Division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result of multiplication and/or division will have the same number of significant digits as the input value with the </a:t>
            </a:r>
            <a:r>
              <a:rPr lang="en-CA" sz="2400" b="1" i="1" dirty="0" smtClean="0"/>
              <a:t>fewest</a:t>
            </a:r>
            <a:r>
              <a:rPr lang="en-CA" sz="2400" dirty="0" smtClean="0"/>
              <a:t> significant digits.</a:t>
            </a:r>
            <a:endParaRPr lang="en-CA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4128315" y="3362317"/>
            <a:ext cx="41216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(3.905 x 10</a:t>
            </a:r>
            <a:r>
              <a:rPr lang="en-CA" sz="2400" baseline="30000" dirty="0" smtClean="0"/>
              <a:t>–5</a:t>
            </a:r>
            <a:r>
              <a:rPr lang="en-CA" sz="2400" dirty="0" smtClean="0"/>
              <a:t>)/(4.00)(8.90 x 10</a:t>
            </a:r>
            <a:r>
              <a:rPr lang="en-CA" sz="2400" baseline="30000" dirty="0" smtClean="0"/>
              <a:t>4</a:t>
            </a:r>
            <a:r>
              <a:rPr lang="en-CA" sz="2400" dirty="0" smtClean="0"/>
              <a:t>)</a:t>
            </a:r>
          </a:p>
          <a:p>
            <a:endParaRPr lang="en-CA" sz="2400" dirty="0"/>
          </a:p>
          <a:p>
            <a:r>
              <a:rPr lang="en-CA" sz="2400" dirty="0" smtClean="0"/>
              <a:t>[ = 1.096 101 12 </a:t>
            </a:r>
            <a:r>
              <a:rPr lang="en-CA" sz="2400" dirty="0"/>
              <a:t>x </a:t>
            </a:r>
            <a:r>
              <a:rPr lang="en-CA" sz="2400" dirty="0" smtClean="0"/>
              <a:t>10</a:t>
            </a:r>
            <a:r>
              <a:rPr lang="en-CA" sz="2400" baseline="30000" dirty="0" smtClean="0"/>
              <a:t>–10</a:t>
            </a:r>
            <a:r>
              <a:rPr lang="en-CA" sz="2400" dirty="0" smtClean="0"/>
              <a:t>]</a:t>
            </a:r>
          </a:p>
          <a:p>
            <a:endParaRPr lang="en-CA" sz="2400" dirty="0"/>
          </a:p>
          <a:p>
            <a:r>
              <a:rPr lang="en-CA" sz="2400" dirty="0" smtClean="0"/>
              <a:t>= </a:t>
            </a:r>
            <a:endParaRPr lang="en-CA" sz="2400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4076945" y="3202599"/>
            <a:ext cx="0" cy="31015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1" name="Ink 50"/>
              <p14:cNvContentPartPr/>
              <p14:nvPr/>
            </p14:nvContentPartPr>
            <p14:xfrm>
              <a:off x="457200" y="1457280"/>
              <a:ext cx="7489440" cy="5226840"/>
            </p14:xfrm>
          </p:contentPart>
        </mc:Choice>
        <mc:Fallback xmlns="">
          <p:pic>
            <p:nvPicPr>
              <p:cNvPr id="51" name="Ink 50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51440" y="1453680"/>
                <a:ext cx="7502040" cy="5239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3362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rules are NOT the same as multiplication / division!</a:t>
            </a:r>
          </a:p>
          <a:p>
            <a:r>
              <a:rPr lang="en-CA" sz="2400" dirty="0" smtClean="0"/>
              <a:t>This one is more complex to apply:</a:t>
            </a:r>
          </a:p>
          <a:p>
            <a:endParaRPr lang="en-CA" sz="2400" dirty="0" smtClean="0"/>
          </a:p>
          <a:p>
            <a:r>
              <a:rPr lang="en-CA" sz="2400" dirty="0" smtClean="0"/>
              <a:t>Think of adding up floor tiles to make a pattern:</a:t>
            </a:r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500978" y="3409438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FF0000"/>
                  </a:solidFill>
                </a:rPr>
                <a:t>28.2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236738"/>
                  </a:solidFill>
                </a:rPr>
                <a:t>5.7 cm </a:t>
              </a:r>
              <a:r>
                <a:rPr lang="en-CA" dirty="0" smtClean="0">
                  <a:solidFill>
                    <a:srgbClr val="36174D"/>
                  </a:solidFill>
                </a:rPr>
                <a:t>+ 34.0 cm	</a:t>
              </a:r>
              <a:r>
                <a:rPr lang="en-CA" dirty="0" smtClean="0"/>
                <a:t>=  [115.7 cm ]</a:t>
              </a:r>
            </a:p>
            <a:p>
              <a:pPr defTabSz="3676650"/>
              <a:endParaRPr lang="en-CA" dirty="0" smtClean="0"/>
            </a:p>
            <a:p>
              <a:pPr defTabSz="3676650"/>
              <a:r>
                <a:rPr lang="en-CA" dirty="0" smtClean="0"/>
                <a:t>	= </a:t>
              </a:r>
              <a:endParaRPr lang="en-CA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787134" y="4537649"/>
            <a:ext cx="3015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If we used the multiplication – division rules, we’d have to round to only two sig. figs.:</a:t>
            </a:r>
          </a:p>
          <a:p>
            <a:endParaRPr lang="en-CA" dirty="0"/>
          </a:p>
          <a:p>
            <a:endParaRPr lang="en-CA" dirty="0" smtClean="0"/>
          </a:p>
          <a:p>
            <a:pPr algn="ctr"/>
            <a:r>
              <a:rPr lang="en-CA" dirty="0" smtClean="0"/>
              <a:t>WE DON’T DO THAT!</a:t>
            </a:r>
            <a:endParaRPr lang="en-CA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0" name="Ink 49"/>
              <p14:cNvContentPartPr/>
              <p14:nvPr/>
            </p14:nvContentPartPr>
            <p14:xfrm>
              <a:off x="658440" y="2200320"/>
              <a:ext cx="8256960" cy="4611240"/>
            </p14:xfrm>
          </p:contentPart>
        </mc:Choice>
        <mc:Fallback xmlns="">
          <p:pic>
            <p:nvPicPr>
              <p:cNvPr id="50" name="Ink 4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3400" y="2194200"/>
                <a:ext cx="8266680" cy="4624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7311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389007" y="1877595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16440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FF0000"/>
                  </a:solidFill>
                </a:rPr>
                <a:t>28.2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236738"/>
                  </a:solidFill>
                </a:rPr>
                <a:t>5.7 cm </a:t>
              </a:r>
              <a:r>
                <a:rPr lang="en-CA" dirty="0" smtClean="0">
                  <a:solidFill>
                    <a:srgbClr val="36174D"/>
                  </a:solidFill>
                </a:rPr>
                <a:t>+ 34.0 cm	</a:t>
              </a:r>
              <a:r>
                <a:rPr lang="en-CA" dirty="0" smtClean="0"/>
                <a:t>=  [115.7 cm ]</a:t>
              </a:r>
            </a:p>
            <a:p>
              <a:pPr defTabSz="3676650"/>
              <a:endParaRPr lang="en-CA" dirty="0" smtClean="0"/>
            </a:p>
            <a:p>
              <a:pPr defTabSz="3676650"/>
              <a:r>
                <a:rPr lang="en-CA" dirty="0" smtClean="0"/>
                <a:t>	= </a:t>
              </a:r>
              <a:endParaRPr lang="en-CA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38513" y="4271882"/>
            <a:ext cx="503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THINK!! – Why doesn’t it make sense to give the answer as (120 cm) or, unambiguously:  1.2 x 10</a:t>
            </a:r>
            <a:r>
              <a:rPr lang="en-CA" sz="2400" baseline="30000" dirty="0" smtClean="0"/>
              <a:t>2</a:t>
            </a:r>
            <a:r>
              <a:rPr lang="en-CA" sz="2400" dirty="0" smtClean="0"/>
              <a:t> cm?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0" name="Ink 49"/>
              <p14:cNvContentPartPr/>
              <p14:nvPr/>
            </p14:nvContentPartPr>
            <p14:xfrm>
              <a:off x="4899960" y="4668120"/>
              <a:ext cx="478080" cy="400320"/>
            </p14:xfrm>
          </p:contentPart>
        </mc:Choice>
        <mc:Fallback xmlns="">
          <p:pic>
            <p:nvPicPr>
              <p:cNvPr id="50" name="Ink 4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95640" y="4663080"/>
                <a:ext cx="487440" cy="411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4777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592160" y="1267793"/>
            <a:ext cx="4075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rules depend on the </a:t>
            </a:r>
            <a:r>
              <a:rPr lang="en-CA" sz="2400" b="1" i="1" dirty="0" smtClean="0"/>
              <a:t>position</a:t>
            </a:r>
            <a:r>
              <a:rPr lang="en-CA" sz="2400" dirty="0" smtClean="0"/>
              <a:t> of the significant digits:</a:t>
            </a:r>
          </a:p>
          <a:p>
            <a:endParaRPr lang="en-CA" sz="2400" dirty="0"/>
          </a:p>
          <a:p>
            <a:r>
              <a:rPr lang="en-CA" sz="2400" dirty="0" smtClean="0"/>
              <a:t>What is the last position where there is a significant digit in all positions?</a:t>
            </a:r>
            <a:endParaRPr lang="en-CA" sz="2400" dirty="0"/>
          </a:p>
        </p:txBody>
      </p:sp>
      <p:grpSp>
        <p:nvGrpSpPr>
          <p:cNvPr id="67" name="Group 66"/>
          <p:cNvGrpSpPr/>
          <p:nvPr/>
        </p:nvGrpSpPr>
        <p:grpSpPr>
          <a:xfrm>
            <a:off x="476546" y="1267384"/>
            <a:ext cx="3215583" cy="2999866"/>
            <a:chOff x="476546" y="1267384"/>
            <a:chExt cx="3215583" cy="2999866"/>
          </a:xfrm>
        </p:grpSpPr>
        <p:grpSp>
          <p:nvGrpSpPr>
            <p:cNvPr id="52" name="Group 51"/>
            <p:cNvGrpSpPr/>
            <p:nvPr/>
          </p:nvGrpSpPr>
          <p:grpSpPr>
            <a:xfrm>
              <a:off x="504798" y="1267384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476546" y="2235925"/>
              <a:ext cx="1620180" cy="2031325"/>
              <a:chOff x="476546" y="2235925"/>
              <a:chExt cx="1620180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1620180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 defTabSz="3946525"/>
                <a:r>
                  <a:rPr lang="en-CA" dirty="0" smtClean="0">
                    <a:solidFill>
                      <a:schemeClr val="tx2">
                        <a:lumMod val="75000"/>
                      </a:schemeClr>
                    </a:solidFill>
                  </a:rPr>
                  <a:t>4 7 . 8   cm   </a:t>
                </a:r>
              </a:p>
              <a:p>
                <a:pPr algn="r" defTabSz="3946525"/>
                <a:r>
                  <a:rPr lang="en-CA" dirty="0" smtClean="0"/>
                  <a:t>+  </a:t>
                </a:r>
                <a:r>
                  <a:rPr lang="en-CA" dirty="0" smtClean="0">
                    <a:solidFill>
                      <a:srgbClr val="FF0000"/>
                    </a:solidFill>
                  </a:rPr>
                  <a:t>2 8 . 2   cm   </a:t>
                </a:r>
              </a:p>
              <a:p>
                <a:pPr algn="r" defTabSz="3946525"/>
                <a:r>
                  <a:rPr lang="en-CA" dirty="0" smtClean="0"/>
                  <a:t>+     </a:t>
                </a:r>
                <a:r>
                  <a:rPr lang="en-CA" dirty="0" smtClean="0">
                    <a:solidFill>
                      <a:srgbClr val="236738"/>
                    </a:solidFill>
                  </a:rPr>
                  <a:t>5 . 7   cm  </a:t>
                </a:r>
              </a:p>
              <a:p>
                <a:pPr algn="r" defTabSz="3946525"/>
                <a:r>
                  <a:rPr lang="en-CA" dirty="0" smtClean="0">
                    <a:solidFill>
                      <a:srgbClr val="36174D"/>
                    </a:solidFill>
                  </a:rPr>
                  <a:t>+  3 4 . 0   cm</a:t>
                </a:r>
              </a:p>
              <a:p>
                <a:pPr algn="r" defTabSz="3946525"/>
                <a:endParaRPr lang="en-CA" dirty="0">
                  <a:solidFill>
                    <a:srgbClr val="36174D"/>
                  </a:solidFill>
                </a:endParaRPr>
              </a:p>
              <a:p>
                <a:pPr algn="r" defTabSz="3946525"/>
                <a:r>
                  <a:rPr lang="en-CA" dirty="0" smtClean="0">
                    <a:solidFill>
                      <a:srgbClr val="36174D"/>
                    </a:solidFill>
                  </a:rPr>
                  <a:t>[ 1 1 5 .7 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836585" y="3536996"/>
                <a:ext cx="126014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4" name="Group 63"/>
          <p:cNvGrpSpPr/>
          <p:nvPr/>
        </p:nvGrpSpPr>
        <p:grpSpPr>
          <a:xfrm>
            <a:off x="4391980" y="4012683"/>
            <a:ext cx="1620180" cy="2031325"/>
            <a:chOff x="476546" y="2235925"/>
            <a:chExt cx="1620180" cy="2031325"/>
          </a:xfrm>
        </p:grpSpPr>
        <p:sp>
          <p:nvSpPr>
            <p:cNvPr id="65" name="TextBox 64"/>
            <p:cNvSpPr txBox="1"/>
            <p:nvPr/>
          </p:nvSpPr>
          <p:spPr>
            <a:xfrm>
              <a:off x="476546" y="2235925"/>
              <a:ext cx="162018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3946525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 7 . 8   cm   </a:t>
              </a:r>
            </a:p>
            <a:p>
              <a:pPr algn="r" defTabSz="3946525"/>
              <a:r>
                <a:rPr lang="en-CA" dirty="0" smtClean="0"/>
                <a:t>+  </a:t>
              </a:r>
              <a:r>
                <a:rPr lang="en-CA" dirty="0" smtClean="0">
                  <a:solidFill>
                    <a:srgbClr val="FF0000"/>
                  </a:solidFill>
                </a:rPr>
                <a:t>2 8 . 2   cm   </a:t>
              </a:r>
            </a:p>
            <a:p>
              <a:pPr algn="r" defTabSz="3946525"/>
              <a:r>
                <a:rPr lang="en-CA" dirty="0" smtClean="0"/>
                <a:t>+     </a:t>
              </a:r>
              <a:r>
                <a:rPr lang="en-CA" dirty="0" smtClean="0">
                  <a:solidFill>
                    <a:srgbClr val="236738"/>
                  </a:solidFill>
                </a:rPr>
                <a:t>5 . 7   cm  </a:t>
              </a:r>
            </a:p>
            <a:p>
              <a:pPr algn="r" defTabSz="3946525"/>
              <a:r>
                <a:rPr lang="en-CA" dirty="0" smtClean="0">
                  <a:solidFill>
                    <a:srgbClr val="36174D"/>
                  </a:solidFill>
                </a:rPr>
                <a:t>+  3 4 . 0   cm</a:t>
              </a:r>
            </a:p>
            <a:p>
              <a:pPr algn="r" defTabSz="3946525"/>
              <a:endParaRPr lang="en-CA" dirty="0">
                <a:solidFill>
                  <a:srgbClr val="36174D"/>
                </a:solidFill>
              </a:endParaRPr>
            </a:p>
            <a:p>
              <a:pPr algn="r" defTabSz="3946525"/>
              <a:r>
                <a:rPr lang="en-CA" dirty="0" smtClean="0">
                  <a:solidFill>
                    <a:srgbClr val="36174D"/>
                  </a:solidFill>
                </a:rPr>
                <a:t>[ 1 1 5 .7 cm ]	</a:t>
              </a:r>
              <a:endParaRPr lang="en-CA" dirty="0"/>
            </a:p>
          </p:txBody>
        </p:sp>
        <p:cxnSp>
          <p:nvCxnSpPr>
            <p:cNvPr id="66" name="Straight Connector 65"/>
            <p:cNvCxnSpPr/>
            <p:nvPr/>
          </p:nvCxnSpPr>
          <p:spPr>
            <a:xfrm>
              <a:off x="836585" y="3536996"/>
              <a:ext cx="126014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0" name="Ink 49"/>
              <p14:cNvContentPartPr/>
              <p14:nvPr/>
            </p14:nvContentPartPr>
            <p14:xfrm>
              <a:off x="500040" y="659160"/>
              <a:ext cx="7613640" cy="5796360"/>
            </p14:xfrm>
          </p:contentPart>
        </mc:Choice>
        <mc:Fallback xmlns="">
          <p:pic>
            <p:nvPicPr>
              <p:cNvPr id="50" name="Ink 4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93560" y="655920"/>
                <a:ext cx="7628760" cy="5804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803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20528" y="214888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7" y="745292"/>
            <a:ext cx="5128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Now let’s say you had a different measuring tool for each tile, and the measurements are:</a:t>
            </a:r>
            <a:endParaRPr lang="en-CA" sz="2400" dirty="0"/>
          </a:p>
        </p:txBody>
      </p:sp>
      <p:grpSp>
        <p:nvGrpSpPr>
          <p:cNvPr id="50" name="Group 49"/>
          <p:cNvGrpSpPr/>
          <p:nvPr/>
        </p:nvGrpSpPr>
        <p:grpSpPr>
          <a:xfrm>
            <a:off x="399326" y="2076728"/>
            <a:ext cx="3240669" cy="3004232"/>
            <a:chOff x="399326" y="2076728"/>
            <a:chExt cx="3240669" cy="3004232"/>
          </a:xfrm>
        </p:grpSpPr>
        <p:grpSp>
          <p:nvGrpSpPr>
            <p:cNvPr id="52" name="Group 51"/>
            <p:cNvGrpSpPr/>
            <p:nvPr/>
          </p:nvGrpSpPr>
          <p:grpSpPr>
            <a:xfrm>
              <a:off x="443039" y="2076728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7109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399326" y="3049635"/>
              <a:ext cx="3122098" cy="2031325"/>
              <a:chOff x="476546" y="2235925"/>
              <a:chExt cx="3122098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3122098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chemeClr val="tx2">
                        <a:lumMod val="75000"/>
                      </a:schemeClr>
                    </a:solidFill>
                  </a:rPr>
                  <a:t>	47. 8 4 3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FF0000"/>
                    </a:solidFill>
                  </a:rPr>
                  <a:t>	28. 2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>
                    <a:solidFill>
                      <a:srgbClr val="FF0000"/>
                    </a:solidFill>
                  </a:rPr>
                  <a:t>	</a:t>
                </a:r>
                <a:r>
                  <a:rPr lang="en-CA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CA" dirty="0" smtClean="0">
                    <a:solidFill>
                      <a:srgbClr val="236738"/>
                    </a:solidFill>
                  </a:rPr>
                  <a:t>5. 6 9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36174D"/>
                    </a:solidFill>
                  </a:rPr>
                  <a:t>	34.	 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endParaRPr lang="en-CA" dirty="0">
                  <a:solidFill>
                    <a:srgbClr val="36174D"/>
                  </a:solidFill>
                </a:endParaRP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36174D"/>
                    </a:solidFill>
                  </a:rPr>
                  <a:t>	[115.7 3 3 	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1316488" y="3524882"/>
                <a:ext cx="156207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3" name="Group 62"/>
          <p:cNvGrpSpPr/>
          <p:nvPr/>
        </p:nvGrpSpPr>
        <p:grpSpPr>
          <a:xfrm>
            <a:off x="4420232" y="3049635"/>
            <a:ext cx="3122098" cy="2031325"/>
            <a:chOff x="476546" y="2235925"/>
            <a:chExt cx="3122098" cy="2031325"/>
          </a:xfrm>
        </p:grpSpPr>
        <p:sp>
          <p:nvSpPr>
            <p:cNvPr id="68" name="TextBox 67"/>
            <p:cNvSpPr txBox="1"/>
            <p:nvPr/>
          </p:nvSpPr>
          <p:spPr>
            <a:xfrm>
              <a:off x="476546" y="2235925"/>
              <a:ext cx="3122098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	47. 8 4 3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FF0000"/>
                  </a:solidFill>
                </a:rPr>
                <a:t>	28. 2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>
                  <a:solidFill>
                    <a:srgbClr val="FF0000"/>
                  </a:solidFill>
                </a:rPr>
                <a:t>	</a:t>
              </a:r>
              <a:r>
                <a:rPr lang="en-CA" dirty="0" smtClean="0">
                  <a:solidFill>
                    <a:srgbClr val="FF0000"/>
                  </a:solidFill>
                </a:rPr>
                <a:t> </a:t>
              </a:r>
              <a:r>
                <a:rPr lang="en-CA" dirty="0" smtClean="0">
                  <a:solidFill>
                    <a:srgbClr val="236738"/>
                  </a:solidFill>
                </a:rPr>
                <a:t>5. 6 9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36174D"/>
                  </a:solidFill>
                </a:rPr>
                <a:t>	34.	 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endParaRPr lang="en-CA" dirty="0">
                <a:solidFill>
                  <a:srgbClr val="36174D"/>
                </a:solidFill>
              </a:endParaRP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36174D"/>
                  </a:solidFill>
                </a:rPr>
                <a:t>	[115.7 3 3 	cm ]	</a:t>
              </a:r>
              <a:endParaRPr lang="en-CA" dirty="0"/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316488" y="3524882"/>
              <a:ext cx="15620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3" name="Ink 52"/>
              <p14:cNvContentPartPr/>
              <p14:nvPr/>
            </p14:nvContentPartPr>
            <p14:xfrm>
              <a:off x="448560" y="1576440"/>
              <a:ext cx="8138880" cy="4827600"/>
            </p14:xfrm>
          </p:contentPart>
        </mc:Choice>
        <mc:Fallback xmlns="">
          <p:pic>
            <p:nvPicPr>
              <p:cNvPr id="53" name="Ink 5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43160" y="1569600"/>
                <a:ext cx="8153280" cy="4839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8563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When the numbers:</a:t>
            </a:r>
          </a:p>
          <a:p>
            <a:r>
              <a:rPr lang="en-CA" sz="2400" dirty="0"/>
              <a:t>	</a:t>
            </a:r>
            <a:r>
              <a:rPr lang="en-CA" sz="2400" dirty="0" smtClean="0"/>
              <a:t>are all in standard notation</a:t>
            </a:r>
          </a:p>
          <a:p>
            <a:r>
              <a:rPr lang="en-CA" sz="2400" dirty="0"/>
              <a:t>	</a:t>
            </a:r>
            <a:r>
              <a:rPr lang="en-CA" sz="2400" dirty="0" smtClean="0"/>
              <a:t>are each significant at least to the units (ones) position:</a:t>
            </a:r>
          </a:p>
          <a:p>
            <a:endParaRPr lang="en-CA" sz="2400" dirty="0"/>
          </a:p>
          <a:p>
            <a:endParaRPr lang="en-CA" sz="2400" dirty="0" smtClean="0"/>
          </a:p>
          <a:p>
            <a:r>
              <a:rPr lang="en-CA" sz="2400" dirty="0" smtClean="0"/>
              <a:t>The rule can be stated fairly simply:</a:t>
            </a:r>
          </a:p>
          <a:p>
            <a:endParaRPr lang="en-CA" sz="2400" dirty="0"/>
          </a:p>
          <a:p>
            <a:pPr algn="ctr"/>
            <a:r>
              <a:rPr lang="en-CA" sz="2400" b="1" dirty="0" smtClean="0"/>
              <a:t>“round off the result to the same number of decimal places as the input value with the </a:t>
            </a:r>
            <a:r>
              <a:rPr lang="en-CA" sz="2400" b="1" i="1" dirty="0" smtClean="0"/>
              <a:t>fewest</a:t>
            </a:r>
            <a:r>
              <a:rPr lang="en-CA" sz="2400" b="1" dirty="0" smtClean="0"/>
              <a:t> decimal places”</a:t>
            </a:r>
            <a:endParaRPr lang="en-CA" sz="2400" b="1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9" name="Ink 48"/>
              <p14:cNvContentPartPr/>
              <p14:nvPr/>
            </p14:nvContentPartPr>
            <p14:xfrm>
              <a:off x="2560680" y="1607040"/>
              <a:ext cx="4097880" cy="856440"/>
            </p14:xfrm>
          </p:contentPart>
        </mc:Choice>
        <mc:Fallback xmlns=""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57800" y="1601640"/>
                <a:ext cx="4105440" cy="864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5597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 smtClean="0"/>
              <a:t>When the numbers:</a:t>
            </a:r>
          </a:p>
          <a:p>
            <a:pPr>
              <a:tabLst>
                <a:tab pos="452438" algn="l"/>
              </a:tabLst>
            </a:pPr>
            <a:endParaRPr lang="en-CA" sz="2400" dirty="0" smtClean="0"/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are NOT all in standard notation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	or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are NOT each significant at least to the units (ones) position: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836585" y="3311983"/>
            <a:ext cx="5580620" cy="2862322"/>
            <a:chOff x="1241630" y="3570605"/>
            <a:chExt cx="5580620" cy="2862322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70605"/>
              <a:ext cx="5580620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1.5 3 8 8 1 3	x 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–25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3.9 6 9 5 8	x 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–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8.3 8 0	x 10</a:t>
              </a:r>
              <a:r>
                <a:rPr lang="en-CA" sz="2400" b="1" baseline="30000" dirty="0" smtClean="0">
                  <a:solidFill>
                    <a:srgbClr val="FF0000"/>
                  </a:solidFill>
                </a:rPr>
                <a:t> </a:t>
              </a:r>
              <a:r>
                <a:rPr lang="en-CA" sz="2400" b="1" baseline="30000" dirty="0">
                  <a:solidFill>
                    <a:srgbClr val="FF0000"/>
                  </a:solidFill>
                </a:rPr>
                <a:t>–</a:t>
              </a:r>
              <a:r>
                <a:rPr lang="en-CA" sz="2400" b="1" baseline="30000" dirty="0" smtClean="0">
                  <a:solidFill>
                    <a:srgbClr val="FF0000"/>
                  </a:solidFill>
                </a:rPr>
                <a:t>29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</a:tabLst>
              </a:pP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defTabSz="1433513">
                <a:lnSpc>
                  <a:spcPct val="150000"/>
                </a:lnSpc>
                <a:tabLst>
                  <a:tab pos="539750" algn="dec"/>
                  <a:tab pos="1973263" algn="l"/>
                  <a:tab pos="3406775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[5.5 0 9 2 3 1	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 x 10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–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kg]</a:t>
              </a: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80" y="5625175"/>
              <a:ext cx="346538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2" name="Ink 51"/>
              <p14:cNvContentPartPr/>
              <p14:nvPr/>
            </p14:nvContentPartPr>
            <p14:xfrm>
              <a:off x="434520" y="3273840"/>
              <a:ext cx="6992280" cy="2922480"/>
            </p14:xfrm>
          </p:contentPart>
        </mc:Choice>
        <mc:Fallback xmlns="">
          <p:pic>
            <p:nvPicPr>
              <p:cNvPr id="52" name="Ink 5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1640" y="3268800"/>
                <a:ext cx="7000920" cy="2933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6355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30</a:t>
            </a:fld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430846" y="877717"/>
            <a:ext cx="82792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 smtClean="0"/>
              <a:t>You have to modify the scientific notation as needed so that all the exponents have the </a:t>
            </a:r>
            <a:r>
              <a:rPr lang="en-CA" sz="2400" b="1" i="1" dirty="0" smtClean="0"/>
              <a:t>same</a:t>
            </a:r>
            <a:r>
              <a:rPr lang="en-CA" sz="2400" dirty="0" smtClean="0"/>
              <a:t> value (you don’t need to convert them into standard notation!)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The simplest strategy: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Add them up on a calculator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Convert all of the values into the same exponent as the exponent in the answer you get </a:t>
            </a:r>
          </a:p>
          <a:p>
            <a:pPr marL="452438" indent="-452438"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 smtClean="0"/>
              <a:t>If you make the</a:t>
            </a:r>
            <a:r>
              <a:rPr lang="en-CA" sz="2400" dirty="0"/>
              <a:t> exponent</a:t>
            </a:r>
            <a:r>
              <a:rPr lang="en-CA" sz="2400" dirty="0" smtClean="0"/>
              <a:t> larger, the </a:t>
            </a:r>
            <a:r>
              <a:rPr lang="en-CA" sz="2400" dirty="0"/>
              <a:t>significand </a:t>
            </a:r>
            <a:r>
              <a:rPr lang="en-CA" sz="2400" dirty="0" smtClean="0"/>
              <a:t>gets smaller;</a:t>
            </a:r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/>
              <a:t>If you make the exponent </a:t>
            </a:r>
            <a:r>
              <a:rPr lang="en-CA" sz="2400" dirty="0" smtClean="0"/>
              <a:t>smaller, </a:t>
            </a:r>
            <a:r>
              <a:rPr lang="en-CA" sz="2400" dirty="0"/>
              <a:t>the significand gets </a:t>
            </a:r>
            <a:r>
              <a:rPr lang="en-CA" sz="2400" dirty="0" smtClean="0"/>
              <a:t>larger.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9" name="Ink 48"/>
              <p14:cNvContentPartPr/>
              <p14:nvPr/>
            </p14:nvContentPartPr>
            <p14:xfrm>
              <a:off x="503280" y="2282040"/>
              <a:ext cx="7943760" cy="4492440"/>
            </p14:xfrm>
          </p:contentPart>
        </mc:Choice>
        <mc:Fallback xmlns=""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98600" y="2276640"/>
                <a:ext cx="7954560" cy="4507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580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5316" y="9921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31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163049" y="1103051"/>
            <a:ext cx="4069624" cy="3293209"/>
            <a:chOff x="1241630" y="3536996"/>
            <a:chExt cx="6310615" cy="3293209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36996"/>
              <a:ext cx="6310615" cy="3293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9.624793	x 10</a:t>
              </a:r>
              <a:r>
                <a:rPr lang="en-CA" sz="2200" baseline="30000" dirty="0"/>
                <a:t> </a:t>
              </a:r>
              <a:r>
                <a:rPr lang="en-CA" sz="2200" baseline="30000" dirty="0" smtClean="0"/>
                <a:t>–24</a:t>
              </a:r>
              <a:r>
                <a:rPr lang="en-CA" sz="2200" dirty="0"/>
                <a:t>	</a:t>
              </a:r>
              <a:r>
                <a:rPr lang="en-CA" sz="2200" dirty="0" smtClean="0"/>
                <a:t>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7.439	x </a:t>
              </a:r>
              <a:r>
                <a:rPr lang="en-CA" sz="2200" dirty="0"/>
                <a:t>10</a:t>
              </a:r>
              <a:r>
                <a:rPr lang="en-CA" sz="2200" baseline="30000" dirty="0"/>
                <a:t> –</a:t>
              </a:r>
              <a:r>
                <a:rPr lang="en-CA" sz="2200" baseline="30000" dirty="0" smtClean="0"/>
                <a:t>25</a:t>
              </a:r>
              <a:r>
                <a:rPr lang="en-CA" sz="2200" dirty="0" smtClean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6.2	x </a:t>
              </a:r>
              <a:r>
                <a:rPr lang="en-CA" sz="2200" dirty="0"/>
                <a:t>10</a:t>
              </a:r>
              <a:r>
                <a:rPr lang="en-CA" sz="2200" baseline="30000" dirty="0" smtClean="0"/>
                <a:t> </a:t>
              </a:r>
              <a:r>
                <a:rPr lang="en-CA" sz="2200" baseline="30000" dirty="0"/>
                <a:t>–</a:t>
              </a:r>
              <a:r>
                <a:rPr lang="en-CA" sz="2200" baseline="30000" dirty="0" smtClean="0"/>
                <a:t>28</a:t>
              </a:r>
              <a:r>
                <a:rPr lang="en-CA" sz="2200" dirty="0" smtClean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endParaRPr lang="en-CA" sz="1600" dirty="0"/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[1.0369313	x </a:t>
              </a:r>
              <a:r>
                <a:rPr lang="en-CA" sz="2200" dirty="0"/>
                <a:t>10</a:t>
              </a:r>
              <a:r>
                <a:rPr lang="en-CA" sz="2200" baseline="30000" dirty="0" smtClean="0"/>
                <a:t> </a:t>
              </a:r>
              <a:r>
                <a:rPr lang="en-CA" sz="2200" baseline="30000" dirty="0"/>
                <a:t>–</a:t>
              </a:r>
              <a:r>
                <a:rPr lang="en-CA" sz="2200" baseline="30000" dirty="0" smtClean="0"/>
                <a:t>23 </a:t>
              </a:r>
              <a:r>
                <a:rPr lang="en-CA" sz="2200" dirty="0" smtClean="0">
                  <a:solidFill>
                    <a:prstClr val="black"/>
                  </a:solidFill>
                </a:rPr>
                <a:t>]	</a:t>
              </a:r>
              <a:r>
                <a:rPr lang="en-CA" sz="2200" dirty="0" smtClean="0"/>
                <a:t>kg</a:t>
              </a:r>
              <a:endParaRPr lang="en-CA" sz="2200" dirty="0"/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79" y="5917940"/>
              <a:ext cx="346538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450466"/>
              </p:ext>
            </p:extLst>
          </p:nvPr>
        </p:nvGraphicFramePr>
        <p:xfrm>
          <a:off x="4076945" y="1217147"/>
          <a:ext cx="4500500" cy="3099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0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55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95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430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78697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727523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 smtClean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7632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03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936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3" name="Straight Connector 52"/>
          <p:cNvCxnSpPr/>
          <p:nvPr/>
        </p:nvCxnSpPr>
        <p:spPr>
          <a:xfrm>
            <a:off x="4121950" y="3483995"/>
            <a:ext cx="441049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5" name="Oval 54"/>
          <p:cNvSpPr/>
          <p:nvPr/>
        </p:nvSpPr>
        <p:spPr>
          <a:xfrm>
            <a:off x="4519737" y="160178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7" name="Oval 56"/>
          <p:cNvSpPr/>
          <p:nvPr/>
        </p:nvSpPr>
        <p:spPr>
          <a:xfrm>
            <a:off x="4519737" y="2266725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8" name="Oval 57"/>
          <p:cNvSpPr/>
          <p:nvPr/>
        </p:nvSpPr>
        <p:spPr>
          <a:xfrm>
            <a:off x="4519737" y="295579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9" name="Oval 58"/>
          <p:cNvSpPr/>
          <p:nvPr/>
        </p:nvSpPr>
        <p:spPr>
          <a:xfrm>
            <a:off x="4519736" y="4078354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6" name="Rectangle 55"/>
          <p:cNvSpPr/>
          <p:nvPr/>
        </p:nvSpPr>
        <p:spPr>
          <a:xfrm>
            <a:off x="7812360" y="3879019"/>
            <a:ext cx="875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x 10</a:t>
            </a:r>
            <a:r>
              <a:rPr lang="en-CA" baseline="30000" dirty="0"/>
              <a:t> –23 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2" name="Ink 51"/>
              <p14:cNvContentPartPr/>
              <p14:nvPr/>
            </p14:nvContentPartPr>
            <p14:xfrm>
              <a:off x="-14400" y="371520"/>
              <a:ext cx="9037800" cy="6046920"/>
            </p14:xfrm>
          </p:contentPart>
        </mc:Choice>
        <mc:Fallback xmlns="">
          <p:pic>
            <p:nvPicPr>
              <p:cNvPr id="52" name="Ink 5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9800" y="365040"/>
                <a:ext cx="9047520" cy="6063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5799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32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701570" y="1114420"/>
            <a:ext cx="7490995" cy="4396503"/>
            <a:chOff x="701570" y="1114420"/>
            <a:chExt cx="7490995" cy="4396503"/>
          </a:xfrm>
        </p:grpSpPr>
        <p:sp>
          <p:nvSpPr>
            <p:cNvPr id="47" name="TextBox 46"/>
            <p:cNvSpPr txBox="1"/>
            <p:nvPr/>
          </p:nvSpPr>
          <p:spPr>
            <a:xfrm>
              <a:off x="701571" y="1114420"/>
              <a:ext cx="74909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Logarithm:  The power to which 10 must be raised to restore the original value.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e.g.	1000.  ( =  10 x 10 x 10 )  =  10</a:t>
              </a:r>
              <a:r>
                <a:rPr lang="en-CA" sz="2400" baseline="30000" dirty="0" smtClean="0"/>
                <a:t>3</a:t>
              </a:r>
              <a:endParaRPr lang="en-CA" sz="2400" baseline="300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01570" y="3202599"/>
              <a:ext cx="7490994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Since you have to raise 10 to the power of 3 to get your “1000.” back,</a:t>
              </a:r>
            </a:p>
            <a:p>
              <a:endParaRPr lang="en-CA" sz="2400" dirty="0"/>
            </a:p>
            <a:p>
              <a:r>
                <a:rPr lang="en-CA" sz="2400" dirty="0" smtClean="0"/>
                <a:t>The log of 1000.  is 3</a:t>
              </a:r>
            </a:p>
            <a:p>
              <a:endParaRPr lang="en-CA" sz="2400" dirty="0"/>
            </a:p>
            <a:p>
              <a:r>
                <a:rPr lang="en-CA" sz="2400" dirty="0" smtClean="0"/>
                <a:t>log (1000.)  =  3</a:t>
              </a:r>
              <a:endParaRPr lang="en-CA" sz="2400" dirty="0"/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3893150" y="2399011"/>
              <a:ext cx="1308920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 flipH="1" flipV="1">
              <a:off x="5663371" y="2341970"/>
              <a:ext cx="393794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 flipV="1">
              <a:off x="1241630" y="2483895"/>
              <a:ext cx="810090" cy="112118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0" name="Ink 49"/>
              <p14:cNvContentPartPr/>
              <p14:nvPr/>
            </p14:nvContentPartPr>
            <p14:xfrm>
              <a:off x="1718280" y="1228680"/>
              <a:ext cx="6784560" cy="4878000"/>
            </p14:xfrm>
          </p:contentPart>
        </mc:Choice>
        <mc:Fallback>
          <p:pic>
            <p:nvPicPr>
              <p:cNvPr id="50" name="Ink 4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714680" y="1222200"/>
                <a:ext cx="6794640" cy="4892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8289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33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397961" y="1110831"/>
            <a:ext cx="7490994" cy="1132127"/>
            <a:chOff x="712996" y="2082552"/>
            <a:chExt cx="7490994" cy="1132127"/>
          </a:xfrm>
        </p:grpSpPr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e.g.	1000.  ( =  10 x 10 x 10 )  =  10</a:t>
              </a:r>
              <a:r>
                <a:rPr lang="en-CA" sz="2400" baseline="30000" dirty="0" smtClean="0"/>
                <a:t>3</a:t>
              </a:r>
              <a:endParaRPr lang="en-CA" sz="2400" baseline="300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12996" y="2753014"/>
              <a:ext cx="74909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log (1000.)  =  3</a:t>
              </a:r>
              <a:endParaRPr lang="en-CA" sz="2400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272782" y="2569913"/>
            <a:ext cx="8237961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/>
              <a:t>What about the sig figs?</a:t>
            </a:r>
          </a:p>
          <a:p>
            <a:endParaRPr lang="en-CA" sz="2400" baseline="30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Where does the 3 come from?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was it part of the sig figs originally (before the log was taken)?</a:t>
            </a:r>
          </a:p>
          <a:p>
            <a:endParaRPr lang="en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How many sig figs were there originally (before the log)?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9" name="Ink 48"/>
              <p14:cNvContentPartPr/>
              <p14:nvPr/>
            </p14:nvContentPartPr>
            <p14:xfrm>
              <a:off x="1376640" y="1152360"/>
              <a:ext cx="5805000" cy="5219280"/>
            </p14:xfrm>
          </p:contentPart>
        </mc:Choice>
        <mc:Fallback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73760" y="1147320"/>
                <a:ext cx="5813280" cy="5230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0827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34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log (1000.)  =  3</a:t>
            </a:r>
            <a:endParaRPr lang="en-CA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448047" y="1828983"/>
            <a:ext cx="756925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What about the sig figs?</a:t>
            </a:r>
          </a:p>
          <a:p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How many sig figs were there originally (before the log)?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r>
              <a:rPr lang="en-CA" sz="2400" dirty="0" smtClean="0"/>
              <a:t>These sig figs need to be preserved –</a:t>
            </a:r>
          </a:p>
          <a:p>
            <a:endParaRPr lang="en-CA" sz="2400" dirty="0"/>
          </a:p>
          <a:p>
            <a:r>
              <a:rPr lang="en-CA" sz="2400" dirty="0" smtClean="0"/>
              <a:t>How can you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the numerical value of three…</a:t>
            </a:r>
          </a:p>
          <a:p>
            <a:r>
              <a:rPr lang="en-CA" sz="2400" dirty="0" smtClean="0"/>
              <a:t>		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have the correct number of sig figs?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8" name="Ink 47"/>
              <p14:cNvContentPartPr/>
              <p14:nvPr/>
            </p14:nvContentPartPr>
            <p14:xfrm>
              <a:off x="974520" y="628560"/>
              <a:ext cx="6129720" cy="1308240"/>
            </p14:xfrm>
          </p:contentPart>
        </mc:Choice>
        <mc:Fallback>
          <p:pic>
            <p:nvPicPr>
              <p:cNvPr id="48" name="Ink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70200" y="620280"/>
                <a:ext cx="6137280" cy="1320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5006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35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Significant figure rule for logs and </a:t>
            </a:r>
            <a:r>
              <a:rPr lang="en-CA" sz="2400" dirty="0" err="1" smtClean="0"/>
              <a:t>ln’s</a:t>
            </a:r>
            <a:r>
              <a:rPr lang="en-CA" sz="2400" dirty="0" smtClean="0"/>
              <a:t>:</a:t>
            </a:r>
          </a:p>
          <a:p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Determine the number of sig figs in the original value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this many </a:t>
            </a:r>
            <a:r>
              <a:rPr lang="en-CA" sz="2400" b="1" dirty="0" smtClean="0"/>
              <a:t>decimal places </a:t>
            </a:r>
            <a:r>
              <a:rPr lang="en-CA" sz="2400" dirty="0" smtClean="0"/>
              <a:t>in the calculated log or ln.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any digits in front of the decimal place, but don’t count them as sig figs.  They are analogous to leading zeros in this context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Add zeros on the end of the value if you don’t have enough sig figs already</a:t>
            </a:r>
          </a:p>
          <a:p>
            <a:r>
              <a:rPr lang="en-CA" sz="2400" dirty="0" smtClean="0"/>
              <a:t> 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8" name="Ink 47"/>
              <p14:cNvContentPartPr/>
              <p14:nvPr/>
            </p14:nvContentPartPr>
            <p14:xfrm>
              <a:off x="2180160" y="2265120"/>
              <a:ext cx="3600720" cy="3312000"/>
            </p14:xfrm>
          </p:contentPart>
        </mc:Choice>
        <mc:Fallback>
          <p:pic>
            <p:nvPicPr>
              <p:cNvPr id="48" name="Ink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177280" y="2259720"/>
                <a:ext cx="3607920" cy="3321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4408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Significant figure rule for logs and </a:t>
            </a:r>
            <a:r>
              <a:rPr lang="en-CA" sz="2000" dirty="0" err="1" smtClean="0"/>
              <a:t>ln’s</a:t>
            </a:r>
            <a:r>
              <a:rPr lang="en-CA" sz="2000" dirty="0" smtClean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Determine the number of sig figs in the original value</a:t>
            </a:r>
          </a:p>
          <a:p>
            <a:pPr marL="539750" lvl="1" indent="-269875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Keep this many </a:t>
            </a:r>
            <a:r>
              <a:rPr lang="en-CA" sz="2000" b="1" dirty="0" smtClean="0"/>
              <a:t>decimal places </a:t>
            </a:r>
            <a:r>
              <a:rPr lang="en-CA" sz="2000" dirty="0" smtClean="0"/>
              <a:t>in the calculated log or ln. 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 smtClean="0"/>
              <a:t>Keep any digits in front of the decimal place, but don’t count them as sig figs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 smtClean="0"/>
              <a:t>Add zeros on the end of the value if you don’t have enough sig figs already</a:t>
            </a:r>
          </a:p>
          <a:p>
            <a:endParaRPr lang="en-CA" sz="2000" dirty="0"/>
          </a:p>
        </p:txBody>
      </p:sp>
      <p:sp>
        <p:nvSpPr>
          <p:cNvPr id="47" name="TextBox 46"/>
          <p:cNvSpPr txBox="1"/>
          <p:nvPr/>
        </p:nvSpPr>
        <p:spPr>
          <a:xfrm>
            <a:off x="386535" y="3411597"/>
            <a:ext cx="6944530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smtClean="0"/>
              <a:t>log (1 0 0 0 ) = [ 3 ] = </a:t>
            </a:r>
          </a:p>
          <a:p>
            <a:endParaRPr lang="en-CA" sz="1200" dirty="0"/>
          </a:p>
          <a:p>
            <a:r>
              <a:rPr lang="en-CA" sz="3200" dirty="0" smtClean="0"/>
              <a:t>log (1 0 0 0</a:t>
            </a:r>
            <a:r>
              <a:rPr lang="en-CA" sz="4800" b="1" dirty="0" smtClean="0"/>
              <a:t>.</a:t>
            </a:r>
            <a:r>
              <a:rPr lang="en-CA" sz="3200" dirty="0" smtClean="0"/>
              <a:t>) =  [ 3 ] = </a:t>
            </a:r>
          </a:p>
          <a:p>
            <a:endParaRPr lang="en-CA" sz="2400" dirty="0"/>
          </a:p>
          <a:p>
            <a:r>
              <a:rPr lang="en-CA" sz="3200" dirty="0" smtClean="0"/>
              <a:t>log ( 9. 8 5 x 10</a:t>
            </a:r>
            <a:r>
              <a:rPr lang="en-CA" sz="3200" baseline="30000" dirty="0" smtClean="0"/>
              <a:t>–31</a:t>
            </a:r>
            <a:r>
              <a:rPr lang="en-CA" sz="3200" dirty="0" smtClean="0"/>
              <a:t>) = [ – 30.00656377] =  </a:t>
            </a:r>
            <a:endParaRPr lang="en-CA" sz="32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3293985"/>
            <a:ext cx="7880560" cy="30102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9" name="Ink 48"/>
              <p14:cNvContentPartPr/>
              <p14:nvPr/>
            </p14:nvContentPartPr>
            <p14:xfrm>
              <a:off x="475200" y="3291840"/>
              <a:ext cx="8488440" cy="3147480"/>
            </p14:xfrm>
          </p:contentPart>
        </mc:Choice>
        <mc:Fallback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1240" y="3288600"/>
                <a:ext cx="8498520" cy="3157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7409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Taking </a:t>
            </a:r>
            <a:r>
              <a:rPr lang="en-CA" sz="2000" dirty="0" err="1" smtClean="0"/>
              <a:t>antilogs</a:t>
            </a:r>
            <a:r>
              <a:rPr lang="en-CA" sz="2000" dirty="0" smtClean="0"/>
              <a:t> &amp; </a:t>
            </a:r>
            <a:r>
              <a:rPr lang="en-CA" sz="2000" dirty="0" err="1" smtClean="0"/>
              <a:t>antilns</a:t>
            </a:r>
            <a:r>
              <a:rPr lang="en-CA" sz="2000" dirty="0" smtClean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The number of sig figs </a:t>
            </a:r>
            <a:r>
              <a:rPr lang="en-CA" sz="2000" b="1" dirty="0" smtClean="0"/>
              <a:t>after the decimal place </a:t>
            </a:r>
            <a:r>
              <a:rPr lang="en-CA" sz="2000" dirty="0" smtClean="0"/>
              <a:t>represents the total number of sig figs in the calculated result.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02113" y="2668515"/>
            <a:ext cx="5715026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012950">
              <a:tabLst>
                <a:tab pos="3051175" algn="l"/>
              </a:tabLst>
            </a:pPr>
            <a:r>
              <a:rPr lang="en-CA" sz="3200" dirty="0" smtClean="0"/>
              <a:t>log x = 4.939 ;	x = </a:t>
            </a:r>
            <a:r>
              <a:rPr lang="en-CA" sz="2000" dirty="0" smtClean="0"/>
              <a:t>[ 86 896.024293 ] </a:t>
            </a:r>
          </a:p>
          <a:p>
            <a:pPr defTabSz="2012950">
              <a:tabLst>
                <a:tab pos="3051175" algn="l"/>
              </a:tabLst>
            </a:pPr>
            <a:endParaRPr lang="en-CA" sz="1200" dirty="0" smtClean="0"/>
          </a:p>
          <a:p>
            <a:pPr defTabSz="2012950">
              <a:tabLst>
                <a:tab pos="3051175" algn="l"/>
              </a:tabLst>
            </a:pPr>
            <a:endParaRPr lang="en-CA" sz="1200" dirty="0"/>
          </a:p>
          <a:p>
            <a:pPr defTabSz="2012950">
              <a:tabLst>
                <a:tab pos="3051175" algn="l"/>
              </a:tabLst>
            </a:pPr>
            <a:r>
              <a:rPr lang="en-CA" sz="3200" dirty="0" smtClean="0"/>
              <a:t>ln x =  0.6 ;	x = </a:t>
            </a:r>
            <a:r>
              <a:rPr lang="en-CA" sz="2000" dirty="0" smtClean="0"/>
              <a:t>[ 1.8221188 ]</a:t>
            </a:r>
          </a:p>
          <a:p>
            <a:pPr defTabSz="2012950">
              <a:tabLst>
                <a:tab pos="3051175" algn="l"/>
              </a:tabLst>
            </a:pPr>
            <a:endParaRPr lang="en-CA" sz="2400" dirty="0"/>
          </a:p>
          <a:p>
            <a:pPr defTabSz="2012950">
              <a:tabLst>
                <a:tab pos="3051175" algn="l"/>
              </a:tabLst>
            </a:pPr>
            <a:endParaRPr lang="en-CA" sz="1000" dirty="0"/>
          </a:p>
          <a:p>
            <a:pPr defTabSz="2012950">
              <a:tabLst>
                <a:tab pos="3051175" algn="l"/>
              </a:tabLst>
            </a:pPr>
            <a:r>
              <a:rPr lang="en-CA" sz="3200" baseline="30000" dirty="0" smtClean="0">
                <a:solidFill>
                  <a:srgbClr val="FF0000"/>
                </a:solidFill>
              </a:rPr>
              <a:t>**</a:t>
            </a:r>
            <a:r>
              <a:rPr lang="en-CA" sz="3200" dirty="0" smtClean="0"/>
              <a:t>ln x = 5.3 x 10</a:t>
            </a:r>
            <a:r>
              <a:rPr lang="en-CA" sz="3200" baseline="30000" dirty="0" smtClean="0"/>
              <a:t>–3 </a:t>
            </a:r>
            <a:r>
              <a:rPr lang="en-CA" sz="3200" dirty="0" smtClean="0"/>
              <a:t>;	x = </a:t>
            </a:r>
            <a:r>
              <a:rPr lang="en-CA" sz="2000" dirty="0" smtClean="0"/>
              <a:t>[ 1.00531407 ]</a:t>
            </a:r>
            <a:endParaRPr lang="en-CA" sz="20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2569913"/>
            <a:ext cx="7880560" cy="373427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9" name="Ink 48"/>
              <p14:cNvContentPartPr/>
              <p14:nvPr/>
            </p14:nvContentPartPr>
            <p14:xfrm>
              <a:off x="370440" y="1878480"/>
              <a:ext cx="7990920" cy="4730400"/>
            </p14:xfrm>
          </p:contentPart>
        </mc:Choice>
        <mc:Fallback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6840" y="1874880"/>
                <a:ext cx="8001000" cy="4739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2326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Numbers that are </a:t>
            </a:r>
            <a:r>
              <a:rPr lang="en-CA" sz="2000" b="1" i="1" dirty="0" smtClean="0"/>
              <a:t>counted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the number of students in the room</a:t>
            </a:r>
          </a:p>
          <a:p>
            <a:pPr lvl="1"/>
            <a:r>
              <a:rPr lang="en-CA" sz="2000" dirty="0"/>
              <a:t>	</a:t>
            </a:r>
            <a:r>
              <a:rPr lang="en-CA" sz="2000" dirty="0" smtClean="0"/>
              <a:t>the number of steps in a staircase</a:t>
            </a:r>
          </a:p>
          <a:p>
            <a:pPr lvl="1"/>
            <a:endParaRPr lang="en-CA" sz="2000" dirty="0"/>
          </a:p>
        </p:txBody>
      </p:sp>
      <p:grpSp>
        <p:nvGrpSpPr>
          <p:cNvPr id="70" name="Group 69"/>
          <p:cNvGrpSpPr/>
          <p:nvPr/>
        </p:nvGrpSpPr>
        <p:grpSpPr>
          <a:xfrm>
            <a:off x="386535" y="3515667"/>
            <a:ext cx="8606202" cy="2298598"/>
            <a:chOff x="386535" y="2675502"/>
            <a:chExt cx="8606202" cy="2298598"/>
          </a:xfrm>
        </p:grpSpPr>
        <p:grpSp>
          <p:nvGrpSpPr>
            <p:cNvPr id="51" name="Group 50"/>
            <p:cNvGrpSpPr/>
            <p:nvPr/>
          </p:nvGrpSpPr>
          <p:grpSpPr>
            <a:xfrm>
              <a:off x="3261797" y="3225312"/>
              <a:ext cx="4715730" cy="718829"/>
              <a:chOff x="504445" y="1073483"/>
              <a:chExt cx="4715730" cy="718829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504445" y="1099421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4" name="TextBox 6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1" name="TextBox 5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b="0" i="1" smtClean="0">
                                  <a:latin typeface="Cambria Math"/>
                                </a:rPr>
                                <m:t>284.2 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𝗑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 103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/>
                                </a:rPr>
                                <m:t>8.314</m:t>
                              </m:r>
                            </m:den>
                          </m:f>
                        </m:oMath>
                      </m:oMathPara>
                    </a14:m>
                    <a:endParaRPr lang="en-CA" b="0" dirty="0" smtClean="0"/>
                  </a:p>
                </p:txBody>
              </p:sp>
            </mc:Choice>
            <mc:Fallback xmlns="">
              <p:sp>
                <p:nvSpPr>
                  <p:cNvPr id="53" name="TextBox 5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54" name="Group 53"/>
              <p:cNvGrpSpPr/>
              <p:nvPr/>
            </p:nvGrpSpPr>
            <p:grpSpPr>
              <a:xfrm>
                <a:off x="3356784" y="1073483"/>
                <a:ext cx="1863391" cy="681711"/>
                <a:chOff x="3356784" y="1073483"/>
                <a:chExt cx="1863391" cy="681711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4140660" y="1134749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–</a:t>
                  </a:r>
                  <a:endParaRPr lang="en-CA" sz="2400" dirty="0"/>
                </a:p>
              </p:txBody>
            </p:sp>
            <p:grpSp>
              <p:nvGrpSpPr>
                <p:cNvPr id="57" name="Group 56"/>
                <p:cNvGrpSpPr/>
                <p:nvPr/>
              </p:nvGrpSpPr>
              <p:grpSpPr>
                <a:xfrm>
                  <a:off x="3356784" y="1073483"/>
                  <a:ext cx="954198" cy="646331"/>
                  <a:chOff x="4697922" y="892459"/>
                  <a:chExt cx="954198" cy="646331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62" name="TextBox 61"/>
                      <p:cNvSpPr txBox="1"/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392.6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 smtClean="0"/>
                      </a:p>
                    </p:txBody>
                  </p:sp>
                </mc:Choice>
                <mc:Fallback xmlns="">
                  <p:sp>
                    <p:nvSpPr>
                      <p:cNvPr id="62" name="TextBox 61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blipFill rotWithShape="1">
                        <a:blip r:embed="rId5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3" name="TextBox 62"/>
                  <p:cNvSpPr txBox="1"/>
                  <p:nvPr/>
                </p:nvSpPr>
                <p:spPr>
                  <a:xfrm>
                    <a:off x="4697922" y="89245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 smtClean="0"/>
                      <a:t>(</a:t>
                    </a:r>
                    <a:endParaRPr lang="en-CA" sz="3600" dirty="0"/>
                  </a:p>
                </p:txBody>
              </p:sp>
            </p:grpSp>
            <p:grpSp>
              <p:nvGrpSpPr>
                <p:cNvPr id="58" name="Group 57"/>
                <p:cNvGrpSpPr/>
                <p:nvPr/>
              </p:nvGrpSpPr>
              <p:grpSpPr>
                <a:xfrm>
                  <a:off x="4265977" y="1081444"/>
                  <a:ext cx="954198" cy="673750"/>
                  <a:chOff x="6012160" y="919670"/>
                  <a:chExt cx="954198" cy="673750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59" name="TextBox 58"/>
                      <p:cNvSpPr txBox="1"/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  <m:t>437.0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 smtClean="0"/>
                      </a:p>
                    </p:txBody>
                  </p:sp>
                </mc:Choice>
                <mc:Fallback xmlns="">
                  <p:sp>
                    <p:nvSpPr>
                      <p:cNvPr id="59" name="TextBox 58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blipFill rotWithShape="0">
                        <a:blip r:embed="rId6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1" name="TextBox 60"/>
                  <p:cNvSpPr txBox="1"/>
                  <p:nvPr/>
                </p:nvSpPr>
                <p:spPr>
                  <a:xfrm flipV="1">
                    <a:off x="6642230" y="94708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 smtClean="0"/>
                      <a:t>(</a:t>
                    </a:r>
                    <a:endParaRPr lang="en-CA" sz="3600" dirty="0"/>
                  </a:p>
                </p:txBody>
              </p:sp>
            </p:grpSp>
          </p:grpSp>
        </p:grpSp>
        <p:grpSp>
          <p:nvGrpSpPr>
            <p:cNvPr id="69" name="Group 68"/>
            <p:cNvGrpSpPr/>
            <p:nvPr/>
          </p:nvGrpSpPr>
          <p:grpSpPr>
            <a:xfrm>
              <a:off x="386535" y="2675502"/>
              <a:ext cx="8606202" cy="2298598"/>
              <a:chOff x="386535" y="2675502"/>
              <a:chExt cx="8606202" cy="2298598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386535" y="2675502"/>
                <a:ext cx="828092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CA" sz="2000" dirty="0"/>
                  <a:t>Numbers that serve as </a:t>
                </a:r>
                <a:r>
                  <a:rPr lang="en-CA" sz="2000" b="1" i="1" dirty="0"/>
                  <a:t>mathematical operators</a:t>
                </a:r>
                <a:r>
                  <a:rPr lang="en-CA" sz="2000" dirty="0" smtClean="0"/>
                  <a:t>:</a:t>
                </a:r>
                <a:endParaRPr lang="en-CA" sz="2000" dirty="0"/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386535" y="3342884"/>
                <a:ext cx="8606202" cy="16312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1"/>
                <a:r>
                  <a:rPr lang="en-CA" sz="2000" dirty="0"/>
                  <a:t>e.g.	in the equation </a:t>
                </a:r>
                <a:r>
                  <a:rPr lang="en-CA" sz="2000" dirty="0" smtClean="0"/>
                  <a:t>:</a:t>
                </a:r>
              </a:p>
              <a:p>
                <a:pPr lvl="1"/>
                <a:endParaRPr lang="en-CA" sz="2000" dirty="0" smtClean="0"/>
              </a:p>
              <a:p>
                <a:pPr lvl="1"/>
                <a:endParaRPr lang="en-CA" sz="2000" dirty="0"/>
              </a:p>
              <a:p>
                <a:pPr lvl="1"/>
                <a:endParaRPr lang="en-CA" sz="2000" dirty="0" smtClean="0"/>
              </a:p>
              <a:p>
                <a:pPr lvl="1"/>
                <a:r>
                  <a:rPr lang="en-CA" sz="2000" dirty="0" smtClean="0"/>
                  <a:t>the 1’s mean “invert” and are interchangeable with  (392.6)</a:t>
                </a:r>
                <a:r>
                  <a:rPr lang="en-CA" sz="2000" baseline="30000" dirty="0" smtClean="0"/>
                  <a:t>–1</a:t>
                </a:r>
                <a:r>
                  <a:rPr lang="en-CA" sz="2000" dirty="0" smtClean="0"/>
                  <a:t> and (437.0)</a:t>
                </a:r>
                <a:r>
                  <a:rPr lang="en-CA" sz="2000" baseline="30000" dirty="0" smtClean="0"/>
                  <a:t>–</a:t>
                </a:r>
                <a:r>
                  <a:rPr lang="en-CA" sz="2000" baseline="30000" dirty="0"/>
                  <a:t>1</a:t>
                </a:r>
                <a:r>
                  <a:rPr lang="en-CA" sz="2000" dirty="0"/>
                  <a:t> </a:t>
                </a:r>
                <a:r>
                  <a:rPr lang="en-CA" sz="2000" dirty="0" smtClean="0"/>
                  <a:t>. </a:t>
                </a:r>
                <a:endParaRPr lang="en-CA" sz="2000" dirty="0"/>
              </a:p>
            </p:txBody>
          </p:sp>
        </p:grp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50" name="Ink 49"/>
              <p14:cNvContentPartPr/>
              <p14:nvPr/>
            </p14:nvContentPartPr>
            <p14:xfrm>
              <a:off x="2096640" y="674280"/>
              <a:ext cx="4831920" cy="3727440"/>
            </p14:xfrm>
          </p:contentPart>
        </mc:Choice>
        <mc:Fallback>
          <p:pic>
            <p:nvPicPr>
              <p:cNvPr id="50" name="Ink 49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093400" y="669600"/>
                <a:ext cx="4840560" cy="373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816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Numbers that are </a:t>
            </a:r>
            <a:r>
              <a:rPr lang="en-CA" sz="2000" b="1" i="1" dirty="0" smtClean="0"/>
              <a:t>defined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by convention, there are </a:t>
            </a:r>
            <a:r>
              <a:rPr lang="en-CA" sz="2000" b="1" dirty="0" smtClean="0"/>
              <a:t>exactly</a:t>
            </a:r>
            <a:r>
              <a:rPr lang="en-CA" sz="2000" dirty="0" smtClean="0"/>
              <a:t> 2.54 cm in an inch.</a:t>
            </a:r>
          </a:p>
          <a:p>
            <a:pPr lvl="1"/>
            <a:endParaRPr lang="en-CA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270770" y="3113965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i="1" dirty="0" smtClean="0"/>
              <a:t>Unit prefix conversions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k (as in </a:t>
            </a:r>
            <a:r>
              <a:rPr lang="en-CA" sz="2000" b="1" u="sng" dirty="0" smtClean="0"/>
              <a:t>kilo</a:t>
            </a:r>
            <a:r>
              <a:rPr lang="en-CA" sz="2000" dirty="0" smtClean="0"/>
              <a:t>meter) is exactly 1000</a:t>
            </a:r>
          </a:p>
          <a:p>
            <a:pPr lvl="1"/>
            <a:endParaRPr lang="en-CA" sz="2000" dirty="0" smtClean="0"/>
          </a:p>
          <a:p>
            <a:pPr lvl="1"/>
            <a:r>
              <a:rPr lang="en-CA" sz="2000" dirty="0" smtClean="0"/>
              <a:t>	p (as in </a:t>
            </a:r>
            <a:r>
              <a:rPr lang="en-CA" sz="2000" b="1" u="sng" dirty="0" err="1" smtClean="0"/>
              <a:t>pico</a:t>
            </a:r>
            <a:r>
              <a:rPr lang="en-CA" sz="2000" dirty="0" err="1" smtClean="0"/>
              <a:t>meter</a:t>
            </a:r>
            <a:r>
              <a:rPr lang="en-CA" sz="2000" dirty="0" smtClean="0"/>
              <a:t>) is exactly 10</a:t>
            </a:r>
            <a:r>
              <a:rPr lang="en-CA" sz="2000" baseline="30000" dirty="0" smtClean="0"/>
              <a:t>–12</a:t>
            </a:r>
            <a:r>
              <a:rPr lang="en-CA" sz="2000" dirty="0" smtClean="0"/>
              <a:t> </a:t>
            </a:r>
            <a:endParaRPr lang="en-CA" sz="20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8" name="Ink 47"/>
              <p14:cNvContentPartPr/>
              <p14:nvPr/>
            </p14:nvContentPartPr>
            <p14:xfrm>
              <a:off x="431280" y="851400"/>
              <a:ext cx="7101720" cy="3378240"/>
            </p14:xfrm>
          </p:contentPart>
        </mc:Choice>
        <mc:Fallback>
          <p:pic>
            <p:nvPicPr>
              <p:cNvPr id="48" name="Ink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7680" y="846360"/>
                <a:ext cx="7110000" cy="3386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3798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16504" y="76772"/>
            <a:ext cx="8934709" cy="6682598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40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d		Multi-step Calculations</a:t>
            </a:r>
            <a:endParaRPr lang="en-CA" sz="28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1951026"/>
            <a:ext cx="7880560" cy="435316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504445" y="1073483"/>
            <a:ext cx="4715730" cy="718829"/>
            <a:chOff x="504445" y="1073483"/>
            <a:chExt cx="4715730" cy="718829"/>
          </a:xfrm>
        </p:grpSpPr>
        <p:grpSp>
          <p:nvGrpSpPr>
            <p:cNvPr id="70" name="Group 69"/>
            <p:cNvGrpSpPr/>
            <p:nvPr/>
          </p:nvGrpSpPr>
          <p:grpSpPr>
            <a:xfrm>
              <a:off x="504445" y="1099421"/>
              <a:ext cx="1475736" cy="692891"/>
              <a:chOff x="284468" y="764263"/>
              <a:chExt cx="1475736" cy="69289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i="1">
                                  <a:latin typeface="Cambria Math"/>
                                </a:rPr>
                                <m:t>𝗑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/>
                                </a:rPr>
                                <m:t>1.86</m:t>
                              </m:r>
                            </m:den>
                          </m:f>
                        </m:oMath>
                      </m:oMathPara>
                    </a14:m>
                    <a:endParaRPr lang="en-CA" b="0" dirty="0" smtClean="0"/>
                  </a:p>
                </p:txBody>
              </p:sp>
            </mc:Choice>
            <mc:Fallback xmlns="">
              <p:sp>
                <p:nvSpPr>
                  <p:cNvPr id="51" name="TextBox 5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blipFill rotWithShape="1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8" name="TextBox 47"/>
              <p:cNvSpPr txBox="1"/>
              <p:nvPr/>
            </p:nvSpPr>
            <p:spPr>
              <a:xfrm>
                <a:off x="1421650" y="83532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84468" y="818720"/>
                <a:ext cx="41710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ln</a:t>
                </a:r>
                <a:endParaRPr lang="en-CA" sz="2400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39506" y="76426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 flipV="1">
                <a:off x="1142527" y="81082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TextBox 51"/>
                <p:cNvSpPr txBox="1"/>
                <p:nvPr/>
              </p:nvSpPr>
              <p:spPr>
                <a:xfrm>
                  <a:off x="2081445" y="1089744"/>
                  <a:ext cx="1350150" cy="6127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CA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CA" b="0" i="1" smtClean="0">
                                <a:latin typeface="Cambria Math"/>
                              </a:rPr>
                              <m:t>284.2 </m:t>
                            </m:r>
                            <m:r>
                              <a:rPr lang="en-CA" b="0" i="1" smtClean="0">
                                <a:latin typeface="Cambria Math"/>
                              </a:rPr>
                              <m:t>𝗑</m:t>
                            </m:r>
                            <m:r>
                              <a:rPr lang="en-CA" b="0" i="1" smtClean="0">
                                <a:latin typeface="Cambria Math"/>
                              </a:rPr>
                              <m:t> 103</m:t>
                            </m:r>
                          </m:num>
                          <m:den>
                            <m:r>
                              <a:rPr lang="en-CA" b="0" i="1" smtClean="0">
                                <a:latin typeface="Cambria Math"/>
                              </a:rPr>
                              <m:t>8.314</m:t>
                            </m:r>
                          </m:den>
                        </m:f>
                      </m:oMath>
                    </m:oMathPara>
                  </a14:m>
                  <a:endParaRPr lang="en-CA" b="0" dirty="0" smtClean="0"/>
                </a:p>
              </p:txBody>
            </p:sp>
          </mc:Choice>
          <mc:Fallback xmlns="">
            <p:sp>
              <p:nvSpPr>
                <p:cNvPr id="52" name="TextBox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81445" y="1089744"/>
                  <a:ext cx="1350150" cy="612732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79" name="Group 78"/>
            <p:cNvGrpSpPr/>
            <p:nvPr/>
          </p:nvGrpSpPr>
          <p:grpSpPr>
            <a:xfrm>
              <a:off x="3356784" y="1073483"/>
              <a:ext cx="1863391" cy="681711"/>
              <a:chOff x="3356784" y="1073483"/>
              <a:chExt cx="1863391" cy="681711"/>
            </a:xfrm>
          </p:grpSpPr>
          <p:sp>
            <p:nvSpPr>
              <p:cNvPr id="56" name="TextBox 55"/>
              <p:cNvSpPr txBox="1"/>
              <p:nvPr/>
            </p:nvSpPr>
            <p:spPr>
              <a:xfrm>
                <a:off x="4140660" y="1134749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–</a:t>
                </a:r>
                <a:endParaRPr lang="en-CA" sz="2400" dirty="0"/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3356784" y="1073483"/>
                <a:ext cx="954198" cy="646331"/>
                <a:chOff x="4697922" y="892459"/>
                <a:chExt cx="954198" cy="64633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3" name="TextBox 52"/>
                    <p:cNvSpPr txBox="1"/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b="0" i="1" smtClean="0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392.6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3" name="TextBox 5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blipFill rotWithShape="1"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3" name="TextBox 62"/>
                <p:cNvSpPr txBox="1"/>
                <p:nvPr/>
              </p:nvSpPr>
              <p:spPr>
                <a:xfrm>
                  <a:off x="4697922" y="89245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grpSp>
            <p:nvGrpSpPr>
              <p:cNvPr id="67" name="Group 66"/>
              <p:cNvGrpSpPr/>
              <p:nvPr/>
            </p:nvGrpSpPr>
            <p:grpSpPr>
              <a:xfrm>
                <a:off x="4265977" y="1081444"/>
                <a:ext cx="954198" cy="673750"/>
                <a:chOff x="6012160" y="919670"/>
                <a:chExt cx="954198" cy="673750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4" name="TextBox 53"/>
                    <p:cNvSpPr txBox="1"/>
                    <p:nvPr/>
                  </p:nvSpPr>
                  <p:spPr>
                    <a:xfrm>
                      <a:off x="6012160" y="919670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b="0" i="1" smtClean="0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  <m:t>437.0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4" name="TextBox 5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012160" y="919670"/>
                      <a:ext cx="810090" cy="612732"/>
                    </a:xfrm>
                    <a:prstGeom prst="rect">
                      <a:avLst/>
                    </a:prstGeom>
                    <a:blipFill rotWithShape="0"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 flipV="1">
                  <a:off x="6642230" y="94708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</p:grpSp>
      </p:grpSp>
      <p:grpSp>
        <p:nvGrpSpPr>
          <p:cNvPr id="131" name="Group 130"/>
          <p:cNvGrpSpPr/>
          <p:nvPr/>
        </p:nvGrpSpPr>
        <p:grpSpPr>
          <a:xfrm>
            <a:off x="476211" y="2149851"/>
            <a:ext cx="6232034" cy="3901054"/>
            <a:chOff x="476211" y="2149851"/>
            <a:chExt cx="6232034" cy="3901054"/>
          </a:xfrm>
        </p:grpSpPr>
        <p:grpSp>
          <p:nvGrpSpPr>
            <p:cNvPr id="128" name="Group 127"/>
            <p:cNvGrpSpPr/>
            <p:nvPr/>
          </p:nvGrpSpPr>
          <p:grpSpPr>
            <a:xfrm>
              <a:off x="476211" y="2149851"/>
              <a:ext cx="6166019" cy="1560593"/>
              <a:chOff x="476211" y="2149851"/>
              <a:chExt cx="6166019" cy="1560593"/>
            </a:xfrm>
          </p:grpSpPr>
          <p:grpSp>
            <p:nvGrpSpPr>
              <p:cNvPr id="72" name="Group 71"/>
              <p:cNvGrpSpPr/>
              <p:nvPr/>
            </p:nvGrpSpPr>
            <p:grpSpPr>
              <a:xfrm>
                <a:off x="485974" y="2271216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3" name="TextBox 7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73" name="TextBox 7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7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74" name="TextBox 7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76" name="TextBox 7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77" name="TextBox 7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78" name="TextBox 77"/>
              <p:cNvSpPr txBox="1"/>
              <p:nvPr/>
            </p:nvSpPr>
            <p:spPr>
              <a:xfrm>
                <a:off x="1939599" y="2335124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(34 183.30527)</a:t>
                </a:r>
                <a:endParaRPr lang="en-CA" sz="2000" dirty="0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3680912" y="219601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 flipV="1">
                <a:off x="6127123" y="223139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3990303" y="2409715"/>
                <a:ext cx="2700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/>
                  <a:t>–</a:t>
                </a:r>
                <a:endParaRPr lang="en-CA" dirty="0"/>
              </a:p>
            </p:txBody>
          </p:sp>
          <p:grpSp>
            <p:nvGrpSpPr>
              <p:cNvPr id="92" name="Group 91"/>
              <p:cNvGrpSpPr/>
              <p:nvPr/>
            </p:nvGrpSpPr>
            <p:grpSpPr>
              <a:xfrm>
                <a:off x="476211" y="301755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TextBox 9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93" name="TextBox 9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8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94" name="TextBox 9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95" name="TextBox 9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96" name="TextBox 9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97" name="TextBox 9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98" name="TextBox 97"/>
              <p:cNvSpPr txBox="1"/>
              <p:nvPr/>
            </p:nvSpPr>
            <p:spPr>
              <a:xfrm>
                <a:off x="1961710" y="3118900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(34 183.30527)</a:t>
                </a:r>
                <a:endParaRPr lang="en-CA" sz="2000" dirty="0"/>
              </a:p>
            </p:txBody>
          </p:sp>
          <p:grpSp>
            <p:nvGrpSpPr>
              <p:cNvPr id="101" name="Group 100"/>
              <p:cNvGrpSpPr/>
              <p:nvPr/>
            </p:nvGrpSpPr>
            <p:grpSpPr>
              <a:xfrm>
                <a:off x="4295543" y="2149851"/>
                <a:ext cx="2089133" cy="1369159"/>
                <a:chOff x="4295543" y="2149851"/>
                <a:chExt cx="2089133" cy="1369159"/>
              </a:xfrm>
            </p:grpSpPr>
            <p:grpSp>
              <p:nvGrpSpPr>
                <p:cNvPr id="100" name="Group 99"/>
                <p:cNvGrpSpPr/>
                <p:nvPr/>
              </p:nvGrpSpPr>
              <p:grpSpPr>
                <a:xfrm>
                  <a:off x="4295543" y="2149851"/>
                  <a:ext cx="2089133" cy="727878"/>
                  <a:chOff x="4295543" y="2149851"/>
                  <a:chExt cx="2089133" cy="727878"/>
                </a:xfrm>
              </p:grpSpPr>
              <p:sp>
                <p:nvSpPr>
                  <p:cNvPr id="88" name="TextBox 87"/>
                  <p:cNvSpPr txBox="1"/>
                  <p:nvPr/>
                </p:nvSpPr>
                <p:spPr>
                  <a:xfrm>
                    <a:off x="4295543" y="2149851"/>
                    <a:ext cx="2089133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CA" dirty="0" smtClean="0"/>
                      <a:t>0.0 0 2   5 4 7   1 2 1</a:t>
                    </a:r>
                    <a:endParaRPr lang="en-CA" dirty="0"/>
                  </a:p>
                </p:txBody>
              </p:sp>
              <p:sp>
                <p:nvSpPr>
                  <p:cNvPr id="90" name="TextBox 89"/>
                  <p:cNvSpPr txBox="1"/>
                  <p:nvPr/>
                </p:nvSpPr>
                <p:spPr>
                  <a:xfrm>
                    <a:off x="4301970" y="2508397"/>
                    <a:ext cx="2047355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dirty="0" smtClean="0"/>
                      <a:t>0.0 0 2   2 8 8   3 2 9</a:t>
                    </a:r>
                    <a:endParaRPr lang="en-CA" dirty="0"/>
                  </a:p>
                </p:txBody>
              </p:sp>
            </p:grpSp>
            <p:sp>
              <p:nvSpPr>
                <p:cNvPr id="99" name="TextBox 98"/>
                <p:cNvSpPr txBox="1"/>
                <p:nvPr/>
              </p:nvSpPr>
              <p:spPr>
                <a:xfrm>
                  <a:off x="4301970" y="3149678"/>
                  <a:ext cx="2047355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dirty="0" smtClean="0"/>
                    <a:t>0.0 0 0   2 5 8   7 9 2</a:t>
                  </a:r>
                  <a:endParaRPr lang="en-CA" dirty="0"/>
                </a:p>
              </p:txBody>
            </p:sp>
          </p:grpSp>
          <p:sp>
            <p:nvSpPr>
              <p:cNvPr id="102" name="TextBox 101"/>
              <p:cNvSpPr txBox="1"/>
              <p:nvPr/>
            </p:nvSpPr>
            <p:spPr>
              <a:xfrm>
                <a:off x="3741694" y="3099617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</a:t>
                </a:r>
                <a:endParaRPr lang="en-CA" sz="2000" dirty="0"/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>
                <a:off x="6372200" y="3093162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)</a:t>
                </a:r>
                <a:endParaRPr lang="en-CA" sz="2000" dirty="0"/>
              </a:p>
            </p:txBody>
          </p:sp>
        </p:grpSp>
        <p:grpSp>
          <p:nvGrpSpPr>
            <p:cNvPr id="112" name="Group 111"/>
            <p:cNvGrpSpPr/>
            <p:nvPr/>
          </p:nvGrpSpPr>
          <p:grpSpPr>
            <a:xfrm>
              <a:off x="489492" y="3858343"/>
              <a:ext cx="3497443" cy="692891"/>
              <a:chOff x="409754" y="4249340"/>
              <a:chExt cx="3497443" cy="692891"/>
            </a:xfrm>
          </p:grpSpPr>
          <p:grpSp>
            <p:nvGrpSpPr>
              <p:cNvPr id="105" name="Group 104"/>
              <p:cNvGrpSpPr/>
              <p:nvPr/>
            </p:nvGrpSpPr>
            <p:grpSpPr>
              <a:xfrm>
                <a:off x="409754" y="4249340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06" name="TextBox 105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106" name="TextBox 105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9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07" name="TextBox 106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108" name="TextBox 107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109" name="TextBox 108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110" name="TextBox 109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111" name="TextBox 110"/>
              <p:cNvSpPr txBox="1"/>
              <p:nvPr/>
            </p:nvSpPr>
            <p:spPr>
              <a:xfrm>
                <a:off x="1885490" y="4334574"/>
                <a:ext cx="20217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(8.8 4 6   3 7 3   9)</a:t>
                </a:r>
                <a:endParaRPr lang="en-CA" sz="2000" dirty="0"/>
              </a:p>
            </p:txBody>
          </p:sp>
        </p:grpSp>
        <p:grpSp>
          <p:nvGrpSpPr>
            <p:cNvPr id="129" name="Group 128"/>
            <p:cNvGrpSpPr/>
            <p:nvPr/>
          </p:nvGrpSpPr>
          <p:grpSpPr>
            <a:xfrm>
              <a:off x="485974" y="4695969"/>
              <a:ext cx="6222271" cy="746555"/>
              <a:chOff x="485974" y="4695969"/>
              <a:chExt cx="6222271" cy="746555"/>
            </a:xfrm>
          </p:grpSpPr>
          <p:grpSp>
            <p:nvGrpSpPr>
              <p:cNvPr id="113" name="Group 112"/>
              <p:cNvGrpSpPr/>
              <p:nvPr/>
            </p:nvGrpSpPr>
            <p:grpSpPr>
              <a:xfrm>
                <a:off x="485974" y="474963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14" name="TextBox 11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114" name="TextBox 11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10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15" name="TextBox 11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116" name="TextBox 115"/>
                <p:cNvSpPr txBox="1"/>
                <p:nvPr/>
              </p:nvSpPr>
              <p:spPr>
                <a:xfrm>
                  <a:off x="284468" y="818720"/>
                  <a:ext cx="184731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endParaRPr lang="en-CA" sz="2400" dirty="0"/>
                </a:p>
              </p:txBody>
            </p:sp>
            <p:sp>
              <p:nvSpPr>
                <p:cNvPr id="117" name="TextBox 11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118" name="TextBox 11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grpSp>
            <p:nvGrpSpPr>
              <p:cNvPr id="121" name="Group 120"/>
              <p:cNvGrpSpPr/>
              <p:nvPr/>
            </p:nvGrpSpPr>
            <p:grpSpPr>
              <a:xfrm>
                <a:off x="2001493" y="4695969"/>
                <a:ext cx="1745284" cy="699994"/>
                <a:chOff x="2001493" y="4695969"/>
                <a:chExt cx="1745284" cy="699994"/>
              </a:xfrm>
            </p:grpSpPr>
            <p:sp>
              <p:nvSpPr>
                <p:cNvPr id="119" name="TextBox 118"/>
                <p:cNvSpPr txBox="1"/>
                <p:nvPr/>
              </p:nvSpPr>
              <p:spPr>
                <a:xfrm>
                  <a:off x="2001493" y="4749632"/>
                  <a:ext cx="413896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e</a:t>
                  </a:r>
                  <a:endParaRPr lang="en-CA" sz="3600" dirty="0"/>
                </a:p>
              </p:txBody>
            </p:sp>
            <p:sp>
              <p:nvSpPr>
                <p:cNvPr id="120" name="TextBox 119"/>
                <p:cNvSpPr txBox="1"/>
                <p:nvPr/>
              </p:nvSpPr>
              <p:spPr>
                <a:xfrm>
                  <a:off x="2186735" y="4695969"/>
                  <a:ext cx="1560042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000" dirty="0" smtClean="0"/>
                    <a:t>(8.846 373 9)</a:t>
                  </a:r>
                  <a:endParaRPr lang="en-CA" sz="2000" dirty="0"/>
                </a:p>
              </p:txBody>
            </p:sp>
          </p:grpSp>
          <p:sp>
            <p:nvSpPr>
              <p:cNvPr id="122" name="TextBox 121"/>
              <p:cNvSpPr txBox="1"/>
              <p:nvPr/>
            </p:nvSpPr>
            <p:spPr>
              <a:xfrm>
                <a:off x="3802106" y="481254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4196019" y="4829090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(6   9 4 9 . 1 4 4   9 3 7)</a:t>
                </a:r>
                <a:endParaRPr lang="en-CA" sz="2000" dirty="0"/>
              </a:p>
            </p:txBody>
          </p:sp>
        </p:grpSp>
        <p:grpSp>
          <p:nvGrpSpPr>
            <p:cNvPr id="130" name="Group 129"/>
            <p:cNvGrpSpPr/>
            <p:nvPr/>
          </p:nvGrpSpPr>
          <p:grpSpPr>
            <a:xfrm>
              <a:off x="1055377" y="5553860"/>
              <a:ext cx="4020690" cy="497045"/>
              <a:chOff x="1055377" y="5553860"/>
              <a:chExt cx="4020690" cy="497045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4" name="Rectangle 123"/>
                  <p:cNvSpPr/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CA" sz="2400" i="1">
                              <a:latin typeface="Cambria Math"/>
                            </a:rPr>
                            <m:t>𝗑</m:t>
                          </m:r>
                        </m:oMath>
                      </m:oMathPara>
                    </a14:m>
                    <a:endParaRPr lang="en-CA" sz="2400" dirty="0"/>
                  </a:p>
                </p:txBody>
              </p:sp>
            </mc:Choice>
            <mc:Fallback xmlns="">
              <p:sp>
                <p:nvSpPr>
                  <p:cNvPr id="124" name="Rectangle 123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  <a:blipFill rotWithShape="1"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25" name="TextBox 124"/>
              <p:cNvSpPr txBox="1"/>
              <p:nvPr/>
            </p:nvSpPr>
            <p:spPr>
              <a:xfrm>
                <a:off x="1623156" y="558625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2126708" y="5594175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(1 2   9 2 5 . 4 0 9   5 8)</a:t>
                </a:r>
                <a:endParaRPr lang="en-CA" sz="2000" dirty="0"/>
              </a:p>
            </p:txBody>
          </p:sp>
          <p:sp>
            <p:nvSpPr>
              <p:cNvPr id="127" name="TextBox 126"/>
              <p:cNvSpPr txBox="1"/>
              <p:nvPr/>
            </p:nvSpPr>
            <p:spPr>
              <a:xfrm>
                <a:off x="4737513" y="555386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</p:grp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55" name="Ink 54"/>
              <p14:cNvContentPartPr/>
              <p14:nvPr/>
            </p14:nvContentPartPr>
            <p14:xfrm>
              <a:off x="645840" y="703800"/>
              <a:ext cx="7970400" cy="5517360"/>
            </p14:xfrm>
          </p:contentPart>
        </mc:Choice>
        <mc:Fallback>
          <p:pic>
            <p:nvPicPr>
              <p:cNvPr id="55" name="Ink 54"/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39360" y="700200"/>
                <a:ext cx="7980120" cy="552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69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5527</TotalTime>
  <Words>2434</Words>
  <Application>Microsoft Office PowerPoint</Application>
  <PresentationFormat>On-screen Show (4:3)</PresentationFormat>
  <Paragraphs>529</Paragraphs>
  <Slides>40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Pamela_Wolff</dc:creator>
  <cp:lastModifiedBy>Pamela Wolff</cp:lastModifiedBy>
  <cp:revision>156</cp:revision>
  <cp:lastPrinted>2014-07-09T15:09:12Z</cp:lastPrinted>
  <dcterms:created xsi:type="dcterms:W3CDTF">2012-09-14T16:52:57Z</dcterms:created>
  <dcterms:modified xsi:type="dcterms:W3CDTF">2016-09-14T13:18:00Z</dcterms:modified>
</cp:coreProperties>
</file>