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8.xml" ContentType="application/vnd.openxmlformats-officedocument.presentationml.notesSlide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4.xml" ContentType="application/vnd.openxmlformats-officedocument.theme+xml"/>
  <Override PartName="/ppt/theme/theme1.xml" ContentType="application/vnd.openxmlformats-officedocument.theme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s/slide16.xml" ContentType="application/vnd.openxmlformats-officedocument.presentationml.slide+xml"/>
  <Override PartName="/ppt/slides/slide21.xml" ContentType="application/vnd.openxmlformats-officedocument.presentationml.slide+xml"/>
  <Override PartName="/ppt/slides/slide2.xml" ContentType="application/vnd.openxmlformats-officedocument.presentationml.slide+xml"/>
  <Override PartName="/ppt/slides/slide26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25.xml" ContentType="application/vnd.openxmlformats-officedocument.presentationml.slide+xml"/>
  <Override PartName="/ppt/slides/slide17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.xml" ContentType="application/vnd.openxmlformats-officedocument.presentationml.slide+xml"/>
  <Override PartName="/ppt/slides/slide20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9.xml" ContentType="application/vnd.openxmlformats-officedocument.presentationml.slide+xml"/>
  <Override PartName="/ppt/slides/slide18.xml" ContentType="application/vnd.openxmlformats-officedocument.presentationml.slide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9.xml" ContentType="application/vnd.openxmlformats-officedocument.presentationml.slide+xml"/>
  <Override PartName="/ppt/slides/slide4.xml" ContentType="application/vnd.openxmlformats-officedocument.presentationml.slide+xml"/>
  <Override PartName="/ppt/slides/slide14.xml" ContentType="application/vnd.openxmlformats-officedocument.presentationml.slide+xml"/>
  <Override PartName="/ppt/slides/slide5.xml" ContentType="application/vnd.openxmlformats-officedocument.presentationml.slide+xml"/>
  <Override PartName="/ppt/slides/slide22.xml" ContentType="application/vnd.openxmlformats-officedocument.presentationml.slide+xml"/>
  <Override PartName="/ppt/tableStyles.xml" ContentType="application/vnd.openxmlformats-officedocument.presentationml.tableStyles+xml"/>
</Types>
</file>

<file path=_rels/.rels><?xml version="1.0" encoding="UTF-8" standalone="yes"?><Relationships xmlns="http://schemas.openxmlformats.org/package/2006/relationships"><Relationship Target="ppt/presentation.xml" Type="http://schemas.openxmlformats.org/officeDocument/2006/relationships/officeDocument" Id="rId1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aveSubsetFonts="1" autoCompressPictures="0" mc:PreserveAttributes="mv:*" mc:Ignorable="mv">
  <p:sldMasterIdLst>
    <p:sldMasterId id="2147483660" r:id="rId4"/>
    <p:sldMasterId id="2147483661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</p:sldIdLst>
  <p:sldSz cy="6858000" cx="9144000"/>
  <p:notesSz cy="9283700" cx="6997700"/>
  <p:defaultTextStyle>
    <a:defPPr algn="l" rtl="0" marR="0">
      <a:lnSpc>
        <a:spcPct val="100000"/>
      </a:lnSpc>
      <a:spcBef>
        <a:spcPts val="0"/>
      </a:spcBef>
      <a:spcAft>
        <a:spcPts val="0"/>
      </a:spcAft>
    </a:defPPr>
    <a:lvl1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.xml><?xml version="1.0" encoding="utf-8"?>
<a:tblStyleLst xmlns:a="http://schemas.openxmlformats.org/drawingml/2006/main" xmlns:r="http://schemas.openxmlformats.org/officeDocument/2006/relationships" def="{90651C3A-4460-11DB-9652-00E08161165F}"/>
</file>

<file path=ppt/_rels/presentation.xml.rels><?xml version="1.0" encoding="UTF-8" standalone="yes"?><Relationships xmlns="http://schemas.openxmlformats.org/package/2006/relationships"><Relationship Target="slides/slide13.xml" Type="http://schemas.openxmlformats.org/officeDocument/2006/relationships/slide" Id="rId19"/><Relationship Target="slides/slide12.xml" Type="http://schemas.openxmlformats.org/officeDocument/2006/relationships/slide" Id="rId18"/><Relationship Target="slides/slide11.xml" Type="http://schemas.openxmlformats.org/officeDocument/2006/relationships/slide" Id="rId17"/><Relationship Target="slides/slide10.xml" Type="http://schemas.openxmlformats.org/officeDocument/2006/relationships/slide" Id="rId16"/><Relationship Target="slides/slide9.xml" Type="http://schemas.openxmlformats.org/officeDocument/2006/relationships/slide" Id="rId15"/><Relationship Target="slides/slide8.xml" Type="http://schemas.openxmlformats.org/officeDocument/2006/relationships/slide" Id="rId14"/><Relationship Target="slides/slide24.xml" Type="http://schemas.openxmlformats.org/officeDocument/2006/relationships/slide" Id="rId30"/><Relationship Target="slides/slide6.xml" Type="http://schemas.openxmlformats.org/officeDocument/2006/relationships/slide" Id="rId12"/><Relationship Target="slides/slide25.xml" Type="http://schemas.openxmlformats.org/officeDocument/2006/relationships/slide" Id="rId31"/><Relationship Target="slides/slide7.xml" Type="http://schemas.openxmlformats.org/officeDocument/2006/relationships/slide" Id="rId13"/><Relationship Target="slides/slide4.xml" Type="http://schemas.openxmlformats.org/officeDocument/2006/relationships/slide" Id="rId10"/><Relationship Target="slides/slide5.xml" Type="http://schemas.openxmlformats.org/officeDocument/2006/relationships/slide" Id="rId11"/><Relationship Target="slides/slide26.xml" Type="http://schemas.openxmlformats.org/officeDocument/2006/relationships/slide" Id="rId32"/><Relationship Target="slides/slide23.xml" Type="http://schemas.openxmlformats.org/officeDocument/2006/relationships/slide" Id="rId29"/><Relationship Target="slides/slide20.xml" Type="http://schemas.openxmlformats.org/officeDocument/2006/relationships/slide" Id="rId26"/><Relationship Target="slides/slide19.xml" Type="http://schemas.openxmlformats.org/officeDocument/2006/relationships/slide" Id="rId25"/><Relationship Target="slides/slide22.xml" Type="http://schemas.openxmlformats.org/officeDocument/2006/relationships/slide" Id="rId28"/><Relationship Target="slides/slide21.xml" Type="http://schemas.openxmlformats.org/officeDocument/2006/relationships/slide" Id="rId27"/><Relationship Target="presProps.xml" Type="http://schemas.openxmlformats.org/officeDocument/2006/relationships/presProps" Id="rId2"/><Relationship Target="slides/slide15.xml" Type="http://schemas.openxmlformats.org/officeDocument/2006/relationships/slide" Id="rId21"/><Relationship Target="theme/theme4.xml" Type="http://schemas.openxmlformats.org/officeDocument/2006/relationships/theme" Id="rId1"/><Relationship Target="slides/slide16.xml" Type="http://schemas.openxmlformats.org/officeDocument/2006/relationships/slide" Id="rId22"/><Relationship Target="slideMasters/slideMaster1.xml" Type="http://schemas.openxmlformats.org/officeDocument/2006/relationships/slideMaster" Id="rId4"/><Relationship Target="slides/slide17.xml" Type="http://schemas.openxmlformats.org/officeDocument/2006/relationships/slide" Id="rId23"/><Relationship Target="tableStyles.xml" Type="http://schemas.openxmlformats.org/officeDocument/2006/relationships/tableStyles" Id="rId3"/><Relationship Target="slides/slide18.xml" Type="http://schemas.openxmlformats.org/officeDocument/2006/relationships/slide" Id="rId24"/><Relationship Target="slides/slide14.xml" Type="http://schemas.openxmlformats.org/officeDocument/2006/relationships/slide" Id="rId20"/><Relationship Target="slides/slide3.xml" Type="http://schemas.openxmlformats.org/officeDocument/2006/relationships/slide" Id="rId9"/><Relationship Target="notesMasters/notesMaster1.xml" Type="http://schemas.openxmlformats.org/officeDocument/2006/relationships/notesMaster" Id="rId6"/><Relationship Target="slideMasters/slideMaster2.xml" Type="http://schemas.openxmlformats.org/officeDocument/2006/relationships/slideMaster" Id="rId5"/><Relationship Target="slides/slide2.xml" Type="http://schemas.openxmlformats.org/officeDocument/2006/relationships/slide" Id="rId8"/><Relationship Target="slides/slide1.xml" Type="http://schemas.openxmlformats.org/officeDocument/2006/relationships/slide" Id="rId7"/></Relationships>
</file>

<file path=ppt/notesMasters/_rels/notesMaster1.xml.rels><?xml version="1.0" encoding="UTF-8" standalone="yes"?><Relationships xmlns="http://schemas.openxmlformats.org/package/2006/relationships"><Relationship Target="../theme/theme3.xml" Type="http://schemas.openxmlformats.org/officeDocument/2006/relationships/theme" Id="rId1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000000"/>
        </a:solidFill>
      </p:bgPr>
    </p:bg>
    <p:spTree>
      <p:nvGrpSpPr>
        <p:cNvPr id="1" name="Shape 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" name="Shape 2"/>
          <p:cNvSpPr txBox="1"/>
          <p:nvPr>
            <p:ph idx="2" type="hdr"/>
          </p:nvPr>
        </p:nvSpPr>
        <p:spPr>
          <a:xfrm>
            <a:off y="0" x="0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  <p:sp>
        <p:nvSpPr>
          <p:cNvPr id="3" name="Shape 3"/>
          <p:cNvSpPr txBox="1"/>
          <p:nvPr>
            <p:ph idx="10" type="dt"/>
          </p:nvPr>
        </p:nvSpPr>
        <p:spPr>
          <a:xfrm>
            <a:off y="0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  <p:sp>
        <p:nvSpPr>
          <p:cNvPr id="4" name="Shape 4"/>
          <p:cNvSpPr/>
          <p:nvPr>
            <p:ph idx="3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rnd">
            <a:solidFill>
              <a:srgbClr val="000000"/>
            </a:solidFill>
            <a:prstDash val="solid"/>
            <a:miter/>
            <a:headEnd w="med" len="med" type="none"/>
            <a:tailEnd w="med" len="med" type="none"/>
          </a:ln>
        </p:spPr>
      </p:sp>
      <p:sp>
        <p:nvSpPr>
          <p:cNvPr id="5" name="Shape 5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  <p:sp>
        <p:nvSpPr>
          <p:cNvPr id="6" name="Shape 6"/>
          <p:cNvSpPr txBox="1"/>
          <p:nvPr>
            <p:ph idx="11" type="ftr"/>
          </p:nvPr>
        </p:nvSpPr>
        <p:spPr>
          <a:xfrm>
            <a:off y="8818561" x="0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  <p:sp>
        <p:nvSpPr>
          <p:cNvPr id="7" name="Shape 7"/>
          <p:cNvSpPr txBox="1"/>
          <p:nvPr>
            <p:ph idx="12" type="sldNum"/>
          </p:nvPr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r" rtl="0" marR="0" indent="0" marL="0">
              <a:defRPr strike="noStrike" u="none" b="0" cap="none" baseline="0" sz="1200" i="0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</p:notesMaster>
</file>

<file path=ppt/notesSlides/_rels/notesSlide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80" name="Shape 8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1" name="Shape 81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2" name="Shape 82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  <p:sp>
        <p:nvSpPr>
          <p:cNvPr id="83" name="Shape 83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87" name="Shape 8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8" name="Shape 88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89" name="Shape 89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0" name="Shape 90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98" name="Shape 9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9" name="Shape 99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100" name="Shape 100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01" name="Shape 101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05" name="Shape 10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6" name="Shape 106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107" name="Shape 107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08" name="Shape 108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2" name="Shape 11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3" name="Shape 113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114" name="Shape 114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15" name="Shape 115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9" name="Shape 11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0" name="Shape 120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121" name="Shape 121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22" name="Shape 122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26" name="Shape 12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7" name="Shape 127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28" name="Shape 128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  <p:sp>
        <p:nvSpPr>
          <p:cNvPr id="129" name="Shape 129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33" name="Shape 13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4" name="Shape 134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135" name="Shape 135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6" name="Shape 136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40" name="Shape 14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1" name="Shape 141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142" name="Shape 142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43" name="Shape 143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47" name="Shape 14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8" name="Shape 148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149" name="Shape 149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0" name="Shape 150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54" name="Shape 15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5" name="Shape 155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6" name="Shape 156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  <p:sp>
        <p:nvSpPr>
          <p:cNvPr id="157" name="Shape 157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61" name="Shape 16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2" name="Shape 162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163" name="Shape 163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64" name="Shape 164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68" name="Shape 16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9" name="Shape 169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170" name="Shape 170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1" name="Shape 171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75" name="Shape 17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6" name="Shape 176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177" name="Shape 177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8" name="Shape 178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82" name="Shape 18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3" name="Shape 183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184" name="Shape 184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85" name="Shape 185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94" name="Shape 19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95" name="Shape 195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196" name="Shape 196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7" name="Shape 197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01" name="Shape 20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02" name="Shape 202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203" name="Shape 203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04" name="Shape 204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08" name="Shape 20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09" name="Shape 209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210" name="Shape 210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1" name="Shape 211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15" name="Shape 21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16" name="Shape 216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217" name="Shape 217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8" name="Shape 218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22" name="Shape 22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23" name="Shape 223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224" name="Shape 224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25" name="Shape 225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29" name="Shape 22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30" name="Shape 230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231" name="Shape 231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2" name="Shape 232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36" name="Shape 23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37" name="Shape 237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238" name="Shape 238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9" name="Shape 239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43" name="Shape 24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44" name="Shape 244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245" name="Shape 245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46" name="Shape 246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>
            <a:pPr algn="l" rtl="0" lvl="0" marR="0" indent="0" marL="0">
              <a:buSzPct val="25000"/>
              <a:buFont typeface="Arial"/>
              <a:buNone/>
            </a:pPr>
            <a:r>
              <a:rPr strike="noStrike" u="none" b="0" cap="none" baseline="0" sz="1800" lang="en-US" i="0"/>
              <a:t>Continuance commitment</a:t>
            </a:r>
          </a:p>
          <a:p>
            <a:pPr algn="l" rtl="0" lvl="0" marR="0" indent="0" marL="0">
              <a:buSzPct val="25000"/>
              <a:buFont typeface="Arial"/>
              <a:buNone/>
            </a:pPr>
            <a:r>
              <a:rPr strike="noStrike" u="none" b="0" cap="none" baseline="0" sz="1800" lang="en-US" i="0"/>
              <a:t>We find generally mixed results here. We either see no relationship with behaviours or a detrimental one. </a:t>
            </a:r>
          </a:p>
          <a:p>
            <a:pPr algn="l" rtl="0" lvl="0" marR="0" indent="0" marL="0">
              <a:buSzPct val="25000"/>
              <a:buFont typeface="Arial"/>
              <a:buNone/>
            </a:pPr>
            <a:r>
              <a:rPr strike="noStrike" u="none" b="0" cap="none" baseline="0" sz="1800" lang="en-US" i="0"/>
              <a:t>High CC employees have lower overall performance ratings and less promotion potential.</a:t>
            </a:r>
          </a:p>
          <a:p>
            <a:pPr algn="l" rtl="0" lvl="0" marR="0" indent="0" marL="0">
              <a:buSzPct val="25000"/>
              <a:buFont typeface="Arial"/>
              <a:buNone/>
            </a:pPr>
            <a:r>
              <a:rPr strike="noStrike" u="none" b="0" cap="none" baseline="0" sz="1800" lang="en-US" i="0"/>
              <a:t>They are more likely to think that work interferes with their non-work life</a:t>
            </a:r>
          </a:p>
          <a:p>
            <a:pPr algn="l" rtl="0" lvl="0" marR="0" indent="0" marL="0">
              <a:buSzPct val="25000"/>
              <a:buFont typeface="Arial"/>
              <a:buNone/>
            </a:pPr>
            <a:r>
              <a:rPr strike="noStrike" u="none" b="0" cap="none" baseline="0" sz="1800" lang="en-US" i="0"/>
              <a:t>So if they are more likely to stay with an organization, is that a good thing? Functional turnover</a:t>
            </a:r>
          </a:p>
          <a:p>
            <a:pPr algn="l" rtl="0" lvl="0" marR="0" indent="0" marL="0">
              <a:buSzPct val="25000"/>
              <a:buFont typeface="Arial"/>
              <a:buNone/>
            </a:pPr>
            <a:r>
              <a:rPr strike="noStrike" u="none" b="0" cap="none" baseline="0" sz="1800" lang="en-US" i="0"/>
              <a:t>Why might CC be detrimental? They may feel trapped, exert control through behaving negatively or just going through the motions.</a:t>
            </a:r>
          </a:p>
          <a:p>
            <a:r>
              <a:t/>
            </a: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50" name="Shape 25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51" name="Shape 251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252" name="Shape 252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53" name="Shape 253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57" name="Shape 25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58" name="Shape 258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259" name="Shape 259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60" name="Shape 260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64" name="Shape 26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65" name="Shape 265"/>
          <p:cNvSpPr txBox="1"/>
          <p:nvPr/>
        </p:nvSpPr>
        <p:spPr>
          <a:xfrm>
            <a:off y="8818561" x="3963987"/>
            <a:ext cy="463550" cx="30321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b" anchorCtr="0">
            <a:noAutofit/>
          </a:bodyPr>
          <a:lstStyle/>
          <a:p>
            <a:pPr algn="r" rtl="0" lvl="0" marR="0" indent="0" marL="0">
              <a:buSzPct val="25000"/>
              <a:buFont typeface="Times New Roman"/>
              <a:buNone/>
            </a:pPr>
            <a:r>
              <a:rPr strike="noStrike" u="none" b="0" cap="none" baseline="0" sz="1200" lang="en-US" i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</a:p>
        </p:txBody>
      </p:sp>
      <p:sp>
        <p:nvSpPr>
          <p:cNvPr id="266" name="Shape 266"/>
          <p:cNvSpPr/>
          <p:nvPr>
            <p:ph idx="2" type="sldImg"/>
          </p:nvPr>
        </p:nvSpPr>
        <p:spPr>
          <a:xfrm>
            <a:off y="696912" x="1177925"/>
            <a:ext cy="3481387" cx="464184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67" name="Shape 267"/>
          <p:cNvSpPr txBox="1"/>
          <p:nvPr>
            <p:ph idx="1" type="body"/>
          </p:nvPr>
        </p:nvSpPr>
        <p:spPr>
          <a:xfrm>
            <a:off y="4410075" x="700087"/>
            <a:ext cy="4176711" cx="5597524"/>
          </a:xfrm>
          <a:prstGeom prst="rect">
            <a:avLst/>
          </a:prstGeom>
          <a:noFill/>
          <a:ln>
            <a:noFill/>
          </a:ln>
        </p:spPr>
        <p:txBody>
          <a:bodyPr bIns="46500" rIns="93025" lIns="93025" tIns="46500" anchor="t" anchorCtr="0">
            <a:noAutofit/>
          </a:bodyPr>
          <a:lstStyle/>
          <a:p/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2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3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4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5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6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7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8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9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10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11.xml.rels><?xml version="1.0" encoding="UTF-8" standalone="yes"?><Relationships xmlns="http://schemas.openxmlformats.org/package/2006/relationships"><Relationship Target="../slideMasters/slideMaster2.xml" Type="http://schemas.openxmlformats.org/officeDocument/2006/relationships/slideMaster" Id="rId1"/></Relationships>
</file>

<file path=ppt/slideLayouts/_rels/slideLayout12.xml.rels><?xml version="1.0" encoding="UTF-8" standalone="yes"?><Relationships xmlns="http://schemas.openxmlformats.org/package/2006/relationships"><Relationship Target="../slideMasters/slideMaster2.xml" Type="http://schemas.openxmlformats.org/officeDocument/2006/relationships/slideMaster" Id="rId1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vertTitleAndTx">
  <p:cSld name="Vertical Title and Text">
    <p:spTree>
      <p:nvGrpSpPr>
        <p:cNvPr id="21" name="Shape 2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2" name="Shape 22"/>
          <p:cNvSpPr txBox="1"/>
          <p:nvPr>
            <p:ph type="title"/>
          </p:nvPr>
        </p:nvSpPr>
        <p:spPr>
          <a:xfrm rot="5400000">
            <a:off y="2433637" x="5033962"/>
            <a:ext cy="1981199" cx="532447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L="4572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L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L="13716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L="18288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" name="Shape 23"/>
          <p:cNvSpPr txBox="1"/>
          <p:nvPr>
            <p:ph idx="1" type="body"/>
          </p:nvPr>
        </p:nvSpPr>
        <p:spPr>
          <a:xfrm rot="5400000">
            <a:off y="528637" x="995362"/>
            <a:ext cy="5791200" cx="532447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indent="-263525" marL="34290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indent="-215900" marL="74295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indent="-171450" marL="114300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indent="-174625" marL="16002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indent="-184150" marL="20574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indent="-184150" marL="25146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indent="-184150" marL="29718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indent="-184150" marL="34290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indent="-184150" marL="38862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vertTx">
  <p:cSld name="Title and Vertical Text">
    <p:spTree>
      <p:nvGrpSpPr>
        <p:cNvPr id="24" name="Shape 2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5" name="Shape 25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L="4572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L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L="13716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L="18288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6" name="Shape 26"/>
          <p:cNvSpPr txBox="1"/>
          <p:nvPr>
            <p:ph idx="1" type="body"/>
          </p:nvPr>
        </p:nvSpPr>
        <p:spPr>
          <a:xfrm rot="5400000">
            <a:off y="377824" x="2822574"/>
            <a:ext cy="7693025" cx="3724275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indent="-263525" marL="34290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indent="-215900" marL="74295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indent="-171450" marL="114300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indent="-174625" marL="16002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indent="-184150" marL="20574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indent="-184150" marL="25146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indent="-184150" marL="29718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indent="-184150" marL="34290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indent="-184150" marL="38862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picTx">
  <p:cSld name="Picture with Caption">
    <p:spTree>
      <p:nvGrpSpPr>
        <p:cNvPr id="27" name="Shape 2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8" name="Shape 28"/>
          <p:cNvSpPr txBox="1"/>
          <p:nvPr>
            <p:ph type="title"/>
          </p:nvPr>
        </p:nvSpPr>
        <p:spPr>
          <a:xfrm>
            <a:off y="4800600" x="1792288"/>
            <a:ext cy="566737" cx="5486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>
              <a:defRPr b="1" sz="200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  <p:sp>
        <p:nvSpPr>
          <p:cNvPr id="29" name="Shape 29"/>
          <p:cNvSpPr/>
          <p:nvPr>
            <p:ph idx="2" type="pic"/>
          </p:nvPr>
        </p:nvSpPr>
        <p:spPr>
          <a:xfrm>
            <a:off y="612775" x="1792288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marR="0" indent="0" marL="0">
              <a:buClr>
                <a:schemeClr val="dk1"/>
              </a:buClr>
              <a:buFont typeface="Arial"/>
              <a:buNone/>
              <a:defRPr strike="noStrike" u="none" b="0" cap="none" baseline="0" sz="32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marR="0" indent="0" marL="457200">
              <a:buClr>
                <a:schemeClr val="dk1"/>
              </a:buClr>
              <a:buFont typeface="Arial"/>
              <a:buNone/>
              <a:defRPr strike="noStrike" u="none" b="0" cap="none" baseline="0" sz="2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marR="0" indent="0" marL="914400">
              <a:buClr>
                <a:schemeClr val="dk1"/>
              </a:buClr>
              <a:buFont typeface="Arial"/>
              <a:buNone/>
              <a:defRPr strike="noStrike" u="none" b="0" cap="none" baseline="0" sz="24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marR="0" indent="0" marL="1371600">
              <a:buClr>
                <a:schemeClr val="dk1"/>
              </a:buClr>
              <a:buFont typeface="Arial"/>
              <a:buNone/>
              <a:defRPr strike="noStrike" u="none" b="0" cap="none" baseline="0" sz="20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marR="0" indent="0" marL="1828800">
              <a:buClr>
                <a:schemeClr val="dk1"/>
              </a:buClr>
              <a:buFont typeface="Arial"/>
              <a:buNone/>
              <a:defRPr strike="noStrike" u="none" b="0" cap="none" baseline="0" sz="20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R="0" indent="0" marL="2286000">
              <a:buClr>
                <a:schemeClr val="dk1"/>
              </a:buClr>
              <a:buFont typeface="Arial"/>
              <a:buNone/>
              <a:defRPr strike="noStrike" u="none" b="0" cap="none" baseline="0" sz="20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R="0" indent="0" marL="2743200">
              <a:buClr>
                <a:schemeClr val="dk1"/>
              </a:buClr>
              <a:buFont typeface="Arial"/>
              <a:buNone/>
              <a:defRPr strike="noStrike" u="none" b="0" cap="none" baseline="0" sz="20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R="0" indent="0" marL="3200400">
              <a:buClr>
                <a:schemeClr val="dk1"/>
              </a:buClr>
              <a:buFont typeface="Arial"/>
              <a:buNone/>
              <a:defRPr strike="noStrike" u="none" b="0" cap="none" baseline="0" sz="20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R="0" indent="0" marL="3657600">
              <a:buClr>
                <a:schemeClr val="dk1"/>
              </a:buClr>
              <a:buFont typeface="Arial"/>
              <a:buNone/>
              <a:defRPr strike="noStrike" u="none" b="0" cap="none" baseline="0" sz="20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0" name="Shape 30"/>
          <p:cNvSpPr txBox="1"/>
          <p:nvPr>
            <p:ph idx="1" type="body"/>
          </p:nvPr>
        </p:nvSpPr>
        <p:spPr>
          <a:xfrm>
            <a:off y="5367337" x="1792288"/>
            <a:ext cy="804861" cx="5486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 indent="0" marL="0">
              <a:buFont typeface="Arial"/>
              <a:buNone/>
              <a:defRPr sz="1400"/>
            </a:lvl1pPr>
            <a:lvl2pPr rtl="0" indent="0" marL="457200">
              <a:buFont typeface="Arial"/>
              <a:buNone/>
              <a:defRPr sz="1200"/>
            </a:lvl2pPr>
            <a:lvl3pPr rtl="0" indent="0" marL="914400">
              <a:buFont typeface="Arial"/>
              <a:buNone/>
              <a:defRPr sz="1000"/>
            </a:lvl3pPr>
            <a:lvl4pPr rtl="0" indent="0" marL="1371600">
              <a:buFont typeface="Arial"/>
              <a:buNone/>
              <a:defRPr sz="900"/>
            </a:lvl4pPr>
            <a:lvl5pPr rtl="0" indent="0" marL="1828800">
              <a:buFont typeface="Arial"/>
              <a:buNone/>
              <a:defRPr sz="900"/>
            </a:lvl5pPr>
            <a:lvl6pPr rtl="0" indent="0" marL="2286000">
              <a:buFont typeface="Arial"/>
              <a:buNone/>
              <a:defRPr sz="900"/>
            </a:lvl6pPr>
            <a:lvl7pPr rtl="0" indent="0" marL="2743200">
              <a:buFont typeface="Arial"/>
              <a:buNone/>
              <a:defRPr sz="900"/>
            </a:lvl7pPr>
            <a:lvl8pPr rtl="0" indent="0" marL="3200400">
              <a:buFont typeface="Arial"/>
              <a:buNone/>
              <a:defRPr sz="900"/>
            </a:lvl8pPr>
            <a:lvl9pPr rtl="0" indent="0" marL="3657600">
              <a:buFont typeface="Arial"/>
              <a:buNone/>
              <a:defRPr sz="900"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objTx">
  <p:cSld name="Content with Caption">
    <p:spTree>
      <p:nvGrpSpPr>
        <p:cNvPr id="31" name="Shape 3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2" name="Shape 32"/>
          <p:cNvSpPr txBox="1"/>
          <p:nvPr>
            <p:ph type="title"/>
          </p:nvPr>
        </p:nvSpPr>
        <p:spPr>
          <a:xfrm>
            <a:off y="273050" x="457200"/>
            <a:ext cy="1162049" cx="3008313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>
              <a:defRPr b="1" sz="200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  <p:sp>
        <p:nvSpPr>
          <p:cNvPr id="33" name="Shape 33"/>
          <p:cNvSpPr txBox="1"/>
          <p:nvPr>
            <p:ph idx="1" type="body"/>
          </p:nvPr>
        </p:nvSpPr>
        <p:spPr>
          <a:xfrm>
            <a:off y="273050" x="3575050"/>
            <a:ext cy="5853112" cx="511175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defRPr sz="3200"/>
            </a:lvl1pPr>
            <a:lvl2pPr rtl="0">
              <a:defRPr sz="2800"/>
            </a:lvl2pPr>
            <a:lvl3pPr rtl="0">
              <a:defRPr sz="2400"/>
            </a:lvl3pPr>
            <a:lvl4pPr rtl="0">
              <a:defRPr sz="2000"/>
            </a:lvl4pPr>
            <a:lvl5pPr rtl="0">
              <a:defRPr sz="2000"/>
            </a:lvl5pPr>
            <a:lvl6pPr rtl="0">
              <a:defRPr sz="2000"/>
            </a:lvl6pPr>
            <a:lvl7pPr rtl="0">
              <a:defRPr sz="2000"/>
            </a:lvl7pPr>
            <a:lvl8pPr rtl="0">
              <a:defRPr sz="2000"/>
            </a:lvl8pPr>
            <a:lvl9pPr rtl="0">
              <a:defRPr sz="2000"/>
            </a:lvl9pPr>
          </a:lstStyle>
          <a:p/>
        </p:txBody>
      </p:sp>
      <p:sp>
        <p:nvSpPr>
          <p:cNvPr id="34" name="Shape 34"/>
          <p:cNvSpPr txBox="1"/>
          <p:nvPr>
            <p:ph idx="2" type="body"/>
          </p:nvPr>
        </p:nvSpPr>
        <p:spPr>
          <a:xfrm>
            <a:off y="1435100" x="457200"/>
            <a:ext cy="4691063" cx="3008313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 indent="0" marL="0">
              <a:buFont typeface="Arial"/>
              <a:buNone/>
              <a:defRPr sz="1400"/>
            </a:lvl1pPr>
            <a:lvl2pPr rtl="0" indent="0" marL="457200">
              <a:buFont typeface="Arial"/>
              <a:buNone/>
              <a:defRPr sz="1200"/>
            </a:lvl2pPr>
            <a:lvl3pPr rtl="0" indent="0" marL="914400">
              <a:buFont typeface="Arial"/>
              <a:buNone/>
              <a:defRPr sz="1000"/>
            </a:lvl3pPr>
            <a:lvl4pPr rtl="0" indent="0" marL="1371600">
              <a:buFont typeface="Arial"/>
              <a:buNone/>
              <a:defRPr sz="900"/>
            </a:lvl4pPr>
            <a:lvl5pPr rtl="0" indent="0" marL="1828800">
              <a:buFont typeface="Arial"/>
              <a:buNone/>
              <a:defRPr sz="900"/>
            </a:lvl5pPr>
            <a:lvl6pPr rtl="0" indent="0" marL="2286000">
              <a:buFont typeface="Arial"/>
              <a:buNone/>
              <a:defRPr sz="900"/>
            </a:lvl6pPr>
            <a:lvl7pPr rtl="0" indent="0" marL="2743200">
              <a:buFont typeface="Arial"/>
              <a:buNone/>
              <a:defRPr sz="900"/>
            </a:lvl7pPr>
            <a:lvl8pPr rtl="0" indent="0" marL="3200400">
              <a:buFont typeface="Arial"/>
              <a:buNone/>
              <a:defRPr sz="900"/>
            </a:lvl8pPr>
            <a:lvl9pPr rtl="0" indent="0" marL="3657600">
              <a:buFont typeface="Arial"/>
              <a:buNone/>
              <a:defRPr sz="900"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35" name="Shape 35"/>
        <p:cNvGrpSpPr/>
        <p:nvPr/>
      </p:nvGrpSpPr>
      <p:grpSpPr>
        <a:xfrm>
          <a:off y="0" x="0"/>
          <a:ext cy="0" cx="0"/>
          <a:chOff y="0" x="0"/>
          <a:chExt cy="0" cx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36" name="Shape 3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7" name="Shape 37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L="4572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L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L="13716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L="18288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TxTwoObj">
  <p:cSld name="Comparison">
    <p:spTree>
      <p:nvGrpSpPr>
        <p:cNvPr id="38" name="Shape 3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9" name="Shape 39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  <p:sp>
        <p:nvSpPr>
          <p:cNvPr id="40" name="Shape 40"/>
          <p:cNvSpPr txBox="1"/>
          <p:nvPr>
            <p:ph idx="1" type="body"/>
          </p:nvPr>
        </p:nvSpPr>
        <p:spPr>
          <a:xfrm>
            <a:off y="1535112" x="457200"/>
            <a:ext cy="639762" cx="4040187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rtl="0" indent="0" marL="0">
              <a:buFont typeface="Arial"/>
              <a:buNone/>
              <a:defRPr b="1" sz="2400"/>
            </a:lvl1pPr>
            <a:lvl2pPr rtl="0" indent="0" marL="457200">
              <a:buFont typeface="Arial"/>
              <a:buNone/>
              <a:defRPr b="1" sz="2000"/>
            </a:lvl2pPr>
            <a:lvl3pPr rtl="0" indent="0" marL="914400">
              <a:buFont typeface="Arial"/>
              <a:buNone/>
              <a:defRPr b="1" sz="1800"/>
            </a:lvl3pPr>
            <a:lvl4pPr rtl="0" indent="0" marL="1371600">
              <a:buFont typeface="Arial"/>
              <a:buNone/>
              <a:defRPr b="1" sz="1600"/>
            </a:lvl4pPr>
            <a:lvl5pPr rtl="0" indent="0" marL="1828800">
              <a:buFont typeface="Arial"/>
              <a:buNone/>
              <a:defRPr b="1" sz="1600"/>
            </a:lvl5pPr>
            <a:lvl6pPr rtl="0" indent="0" marL="2286000">
              <a:buFont typeface="Arial"/>
              <a:buNone/>
              <a:defRPr b="1" sz="1600"/>
            </a:lvl6pPr>
            <a:lvl7pPr rtl="0" indent="0" marL="2743200">
              <a:buFont typeface="Arial"/>
              <a:buNone/>
              <a:defRPr b="1" sz="1600"/>
            </a:lvl7pPr>
            <a:lvl8pPr rtl="0" indent="0" marL="3200400">
              <a:buFont typeface="Arial"/>
              <a:buNone/>
              <a:defRPr b="1" sz="1600"/>
            </a:lvl8pPr>
            <a:lvl9pPr rtl="0" indent="0" marL="3657600">
              <a:buFont typeface="Arial"/>
              <a:buNone/>
              <a:defRPr b="1" sz="1600"/>
            </a:lvl9pPr>
          </a:lstStyle>
          <a:p/>
        </p:txBody>
      </p:sp>
      <p:sp>
        <p:nvSpPr>
          <p:cNvPr id="41" name="Shape 41"/>
          <p:cNvSpPr txBox="1"/>
          <p:nvPr>
            <p:ph idx="2" type="body"/>
          </p:nvPr>
        </p:nvSpPr>
        <p:spPr>
          <a:xfrm>
            <a:off y="2174875" x="457200"/>
            <a:ext cy="3951287" cx="4040187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defRPr sz="2400"/>
            </a:lvl1pPr>
            <a:lvl2pPr rtl="0">
              <a:defRPr sz="2000"/>
            </a:lvl2pPr>
            <a:lvl3pPr rtl="0">
              <a:defRPr sz="1800"/>
            </a:lvl3pPr>
            <a:lvl4pPr rtl="0">
              <a:defRPr sz="1600"/>
            </a:lvl4pPr>
            <a:lvl5pPr rtl="0">
              <a:defRPr sz="1600"/>
            </a:lvl5pPr>
            <a:lvl6pPr rtl="0">
              <a:defRPr sz="1600"/>
            </a:lvl6pPr>
            <a:lvl7pPr rtl="0">
              <a:defRPr sz="1600"/>
            </a:lvl7pPr>
            <a:lvl8pPr rtl="0">
              <a:defRPr sz="1600"/>
            </a:lvl8pPr>
            <a:lvl9pPr rtl="0">
              <a:defRPr sz="1600"/>
            </a:lvl9pPr>
          </a:lstStyle>
          <a:p/>
        </p:txBody>
      </p:sp>
      <p:sp>
        <p:nvSpPr>
          <p:cNvPr id="42" name="Shape 42"/>
          <p:cNvSpPr txBox="1"/>
          <p:nvPr>
            <p:ph idx="3" type="body"/>
          </p:nvPr>
        </p:nvSpPr>
        <p:spPr>
          <a:xfrm>
            <a:off y="1535112" x="4645025"/>
            <a:ext cy="639762" cx="404177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rtl="0" indent="0" marL="0">
              <a:buFont typeface="Arial"/>
              <a:buNone/>
              <a:defRPr b="1" sz="2400"/>
            </a:lvl1pPr>
            <a:lvl2pPr rtl="0" indent="0" marL="457200">
              <a:buFont typeface="Arial"/>
              <a:buNone/>
              <a:defRPr b="1" sz="2000"/>
            </a:lvl2pPr>
            <a:lvl3pPr rtl="0" indent="0" marL="914400">
              <a:buFont typeface="Arial"/>
              <a:buNone/>
              <a:defRPr b="1" sz="1800"/>
            </a:lvl3pPr>
            <a:lvl4pPr rtl="0" indent="0" marL="1371600">
              <a:buFont typeface="Arial"/>
              <a:buNone/>
              <a:defRPr b="1" sz="1600"/>
            </a:lvl4pPr>
            <a:lvl5pPr rtl="0" indent="0" marL="1828800">
              <a:buFont typeface="Arial"/>
              <a:buNone/>
              <a:defRPr b="1" sz="1600"/>
            </a:lvl5pPr>
            <a:lvl6pPr rtl="0" indent="0" marL="2286000">
              <a:buFont typeface="Arial"/>
              <a:buNone/>
              <a:defRPr b="1" sz="1600"/>
            </a:lvl6pPr>
            <a:lvl7pPr rtl="0" indent="0" marL="2743200">
              <a:buFont typeface="Arial"/>
              <a:buNone/>
              <a:defRPr b="1" sz="1600"/>
            </a:lvl7pPr>
            <a:lvl8pPr rtl="0" indent="0" marL="3200400">
              <a:buFont typeface="Arial"/>
              <a:buNone/>
              <a:defRPr b="1" sz="1600"/>
            </a:lvl8pPr>
            <a:lvl9pPr rtl="0" indent="0" marL="3657600">
              <a:buFont typeface="Arial"/>
              <a:buNone/>
              <a:defRPr b="1" sz="1600"/>
            </a:lvl9pPr>
          </a:lstStyle>
          <a:p/>
        </p:txBody>
      </p:sp>
      <p:sp>
        <p:nvSpPr>
          <p:cNvPr id="43" name="Shape 43"/>
          <p:cNvSpPr txBox="1"/>
          <p:nvPr>
            <p:ph idx="4" type="body"/>
          </p:nvPr>
        </p:nvSpPr>
        <p:spPr>
          <a:xfrm>
            <a:off y="2174875" x="4645025"/>
            <a:ext cy="3951287" cx="404177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defRPr sz="2400"/>
            </a:lvl1pPr>
            <a:lvl2pPr rtl="0">
              <a:defRPr sz="2000"/>
            </a:lvl2pPr>
            <a:lvl3pPr rtl="0">
              <a:defRPr sz="1800"/>
            </a:lvl3pPr>
            <a:lvl4pPr rtl="0">
              <a:defRPr sz="1600"/>
            </a:lvl4pPr>
            <a:lvl5pPr rtl="0">
              <a:defRPr sz="1600"/>
            </a:lvl5pPr>
            <a:lvl6pPr rtl="0">
              <a:defRPr sz="1600"/>
            </a:lvl6pPr>
            <a:lvl7pPr rtl="0">
              <a:defRPr sz="1600"/>
            </a:lvl7pPr>
            <a:lvl8pPr rtl="0">
              <a:defRPr sz="1600"/>
            </a:lvl8pPr>
            <a:lvl9pPr rtl="0"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Obj">
  <p:cSld name="Two Content">
    <p:spTree>
      <p:nvGrpSpPr>
        <p:cNvPr id="44" name="Shape 4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5" name="Shape 45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L="4572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L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L="13716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L="18288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6" name="Shape 46"/>
          <p:cNvSpPr txBox="1"/>
          <p:nvPr>
            <p:ph idx="1" type="body"/>
          </p:nvPr>
        </p:nvSpPr>
        <p:spPr>
          <a:xfrm>
            <a:off y="2362200" x="838200"/>
            <a:ext cy="3724275" cx="3770312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defRPr sz="2800"/>
            </a:lvl1pPr>
            <a:lvl2pPr rtl="0">
              <a:defRPr sz="2400"/>
            </a:lvl2pPr>
            <a:lvl3pPr rtl="0">
              <a:defRPr sz="2000"/>
            </a:lvl3pPr>
            <a:lvl4pPr rtl="0">
              <a:defRPr sz="1800"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/>
        </p:txBody>
      </p:sp>
      <p:sp>
        <p:nvSpPr>
          <p:cNvPr id="47" name="Shape 47"/>
          <p:cNvSpPr txBox="1"/>
          <p:nvPr>
            <p:ph idx="2" type="body"/>
          </p:nvPr>
        </p:nvSpPr>
        <p:spPr>
          <a:xfrm>
            <a:off y="2362200" x="4760912"/>
            <a:ext cy="3724275" cx="3770311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defRPr sz="2800"/>
            </a:lvl1pPr>
            <a:lvl2pPr rtl="0">
              <a:defRPr sz="2400"/>
            </a:lvl2pPr>
            <a:lvl3pPr rtl="0">
              <a:defRPr sz="2000"/>
            </a:lvl3pPr>
            <a:lvl4pPr rtl="0">
              <a:defRPr sz="1800"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spTree>
      <p:nvGrpSpPr>
        <p:cNvPr id="48" name="Shape 4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9" name="Shape 49"/>
          <p:cNvSpPr txBox="1"/>
          <p:nvPr>
            <p:ph type="title"/>
          </p:nvPr>
        </p:nvSpPr>
        <p:spPr>
          <a:xfrm>
            <a:off y="4406900" x="722312"/>
            <a:ext cy="1362075" cx="7772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>
              <a:defRPr b="1" cap="small" sz="400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  <p:sp>
        <p:nvSpPr>
          <p:cNvPr id="50" name="Shape 50"/>
          <p:cNvSpPr txBox="1"/>
          <p:nvPr>
            <p:ph idx="1" type="body"/>
          </p:nvPr>
        </p:nvSpPr>
        <p:spPr>
          <a:xfrm>
            <a:off y="2906713" x="722312"/>
            <a:ext cy="1500187" cx="7772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rtl="0" indent="0" marL="0">
              <a:buFont typeface="Arial"/>
              <a:buNone/>
              <a:defRPr sz="2000"/>
            </a:lvl1pPr>
            <a:lvl2pPr rtl="0" indent="0" marL="457200">
              <a:buFont typeface="Arial"/>
              <a:buNone/>
              <a:defRPr sz="1800"/>
            </a:lvl2pPr>
            <a:lvl3pPr rtl="0" indent="0" marL="914400">
              <a:buFont typeface="Arial"/>
              <a:buNone/>
              <a:defRPr sz="1600"/>
            </a:lvl3pPr>
            <a:lvl4pPr rtl="0" indent="0" marL="1371600">
              <a:buFont typeface="Arial"/>
              <a:buNone/>
              <a:defRPr sz="1400"/>
            </a:lvl4pPr>
            <a:lvl5pPr rtl="0" indent="0" marL="1828800">
              <a:buFont typeface="Arial"/>
              <a:buNone/>
              <a:defRPr sz="1400"/>
            </a:lvl5pPr>
            <a:lvl6pPr rtl="0" indent="0" marL="2286000">
              <a:buFont typeface="Arial"/>
              <a:buNone/>
              <a:defRPr sz="1400"/>
            </a:lvl6pPr>
            <a:lvl7pPr rtl="0" indent="0" marL="2743200">
              <a:buFont typeface="Arial"/>
              <a:buNone/>
              <a:defRPr sz="1400"/>
            </a:lvl7pPr>
            <a:lvl8pPr rtl="0" indent="0" marL="3200400">
              <a:buFont typeface="Arial"/>
              <a:buNone/>
              <a:defRPr sz="1400"/>
            </a:lvl8pPr>
            <a:lvl9pPr rtl="0" indent="0" marL="3657600">
              <a:buFont typeface="Arial"/>
              <a:buNone/>
              <a:defRPr sz="1400"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obj">
  <p:cSld name="Title and Content">
    <p:spTree>
      <p:nvGrpSpPr>
        <p:cNvPr id="51" name="Shape 5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2" name="Shape 52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L="4572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L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L="13716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L="18288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3" name="Shape 53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indent="-263525" marL="34290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indent="-215900" marL="74295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indent="-171450" marL="114300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indent="-174625" marL="16002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indent="-184150" marL="20574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indent="-184150" marL="25146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indent="-184150" marL="29718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indent="-184150" marL="34290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indent="-184150" marL="38862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66" name="Shape 6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7" name="Shape 67"/>
          <p:cNvSpPr txBox="1"/>
          <p:nvPr>
            <p:ph idx="1" type="subTitle"/>
          </p:nvPr>
        </p:nvSpPr>
        <p:spPr>
          <a:xfrm>
            <a:off y="2927350" x="4673600"/>
            <a:ext cy="1822449" cx="40132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trike="noStrike" u="none" b="0" cap="none" baseline="0" sz="28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  <p:sp>
        <p:nvSpPr>
          <p:cNvPr id="68" name="Shape 68"/>
          <p:cNvSpPr txBox="1"/>
          <p:nvPr>
            <p:ph type="ctrTitle"/>
          </p:nvPr>
        </p:nvSpPr>
        <p:spPr>
          <a:xfrm>
            <a:off y="990600" x="685800"/>
            <a:ext cy="1904999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69" name="Shape 6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0" name="Shape 70"/>
          <p:cNvSpPr txBox="1"/>
          <p:nvPr>
            <p:ph type="ctrTitle"/>
          </p:nvPr>
        </p:nvSpPr>
        <p:spPr>
          <a:xfrm>
            <a:off y="1192212" x="685800"/>
            <a:ext cy="1481137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2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  <p:sp>
        <p:nvSpPr>
          <p:cNvPr id="71" name="Shape 71"/>
          <p:cNvSpPr txBox="1"/>
          <p:nvPr>
            <p:ph idx="1" type="subTitle"/>
          </p:nvPr>
        </p:nvSpPr>
        <p:spPr>
          <a:xfrm>
            <a:off y="3886200" x="1371600"/>
            <a:ext cy="2209799" cx="64007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 marR="0" indent="-263525" marL="34290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2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marR="0" indent="-215900" marL="74295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24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marR="0" indent="-171450" marL="114300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20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marR="0" indent="-174625" marL="16002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marR="0" indent="-184150" marL="20574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R="0" indent="-184150" marL="25146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R="0" indent="-184150" marL="29718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R="0" indent="-184150" marL="34290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R="0" indent="-184150" marL="38862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2" name="Shape 72"/>
          <p:cNvSpPr txBox="1"/>
          <p:nvPr>
            <p:ph idx="2"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L="4572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L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L="13716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L="18288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b="1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3" name="Shape 73"/>
          <p:cNvSpPr txBox="1"/>
          <p:nvPr>
            <p:ph idx="3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indent="-263525" marL="34290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indent="-215900" marL="74295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indent="-171450" marL="114300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indent="-174625" marL="16002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indent="-184150" marL="20574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indent="-184150" marL="25146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indent="-184150" marL="29718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indent="-184150" marL="34290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indent="-184150" marL="38862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4" name="Shape 74"/>
          <p:cNvSpPr txBox="1"/>
          <p:nvPr>
            <p:ph idx="10" type="dt"/>
          </p:nvPr>
        </p:nvSpPr>
        <p:spPr>
          <a:xfrm>
            <a:off y="6248400" x="2438400"/>
            <a:ext cy="474661" cx="213042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 marR="0" indent="0" marL="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5" name="Shape 75"/>
          <p:cNvSpPr txBox="1"/>
          <p:nvPr>
            <p:ph idx="11" type="ftr"/>
          </p:nvPr>
        </p:nvSpPr>
        <p:spPr>
          <a:xfrm>
            <a:off y="6248400" x="5791200"/>
            <a:ext cy="474661" cx="2897186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 marR="0" indent="0" marL="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6" name="Shape 76"/>
          <p:cNvSpPr txBox="1"/>
          <p:nvPr>
            <p:ph idx="12" type="sldNum"/>
          </p:nvPr>
        </p:nvSpPr>
        <p:spPr>
          <a:xfrm>
            <a:off y="6248400" x="76200"/>
            <a:ext cy="488949" cx="58737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 marR="0" indent="0" marL="0">
              <a:defRPr strike="noStrike" u="none" b="0" cap="none" baseline="0" sz="2600" i="0">
                <a:solidFill>
                  <a:schemeClr val="lt1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Target="../slideLayouts/slideLayout2.xml" Type="http://schemas.openxmlformats.org/officeDocument/2006/relationships/slideLayout" Id="rId2"/><Relationship Target="../slideLayouts/slideLayout1.xml" Type="http://schemas.openxmlformats.org/officeDocument/2006/relationships/slideLayout" Id="rId1"/><Relationship Target="../slideLayouts/slideLayout10.xml" Type="http://schemas.openxmlformats.org/officeDocument/2006/relationships/slideLayout" Id="rId10"/><Relationship Target="../slideLayouts/slideLayout4.xml" Type="http://schemas.openxmlformats.org/officeDocument/2006/relationships/slideLayout" Id="rId4"/><Relationship Target="../theme/theme1.xml" Type="http://schemas.openxmlformats.org/officeDocument/2006/relationships/theme" Id="rId11"/><Relationship Target="../slideLayouts/slideLayout3.xml" Type="http://schemas.openxmlformats.org/officeDocument/2006/relationships/slideLayout" Id="rId3"/><Relationship Target="../slideLayouts/slideLayout9.xml" Type="http://schemas.openxmlformats.org/officeDocument/2006/relationships/slideLayout" Id="rId9"/><Relationship Target="../slideLayouts/slideLayout6.xml" Type="http://schemas.openxmlformats.org/officeDocument/2006/relationships/slideLayout" Id="rId6"/><Relationship Target="../slideLayouts/slideLayout5.xml" Type="http://schemas.openxmlformats.org/officeDocument/2006/relationships/slideLayout" Id="rId5"/><Relationship Target="../slideLayouts/slideLayout8.xml" Type="http://schemas.openxmlformats.org/officeDocument/2006/relationships/slideLayout" Id="rId8"/><Relationship Target="../slideLayouts/slideLayout7.xml" Type="http://schemas.openxmlformats.org/officeDocument/2006/relationships/slideLayout" Id="rId7"/></Relationships>
</file>

<file path=ppt/slideMasters/_rels/slideMaster2.xml.rels><?xml version="1.0" encoding="UTF-8" standalone="yes"?><Relationships xmlns="http://schemas.openxmlformats.org/package/2006/relationships"><Relationship Target="../slideLayouts/slideLayout12.xml" Type="http://schemas.openxmlformats.org/officeDocument/2006/relationships/slideLayout" Id="rId2"/><Relationship Target="../slideLayouts/slideLayout11.xml" Type="http://schemas.openxmlformats.org/officeDocument/2006/relationships/slideLayout" Id="rId1"/><Relationship Target="../theme/theme2.xml" Type="http://schemas.openxmlformats.org/officeDocument/2006/relationships/theme" Id="rId3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8" name="Shape 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pSp>
        <p:nvGrpSpPr>
          <p:cNvPr id="9" name="Shape 9"/>
          <p:cNvGrpSpPr/>
          <p:nvPr/>
        </p:nvGrpSpPr>
        <p:grpSpPr>
          <a:xfrm>
            <a:off y="0" x="0"/>
            <a:ext cy="6858000" cx="7620000"/>
            <a:chOff y="0" x="0"/>
            <a:chExt cy="6858000" cx="7620000"/>
          </a:xfrm>
        </p:grpSpPr>
        <p:grpSp>
          <p:nvGrpSpPr>
            <p:cNvPr id="10" name="Shape 10"/>
            <p:cNvGrpSpPr/>
            <p:nvPr/>
          </p:nvGrpSpPr>
          <p:grpSpPr>
            <a:xfrm>
              <a:off y="0" x="0"/>
              <a:ext cy="6858000" cx="3200400"/>
              <a:chOff y="0" x="0"/>
              <a:chExt cy="6858000" cx="3200400"/>
            </a:xfrm>
          </p:grpSpPr>
          <p:sp>
            <p:nvSpPr>
              <p:cNvPr id="11" name="Shape 11"/>
              <p:cNvSpPr txBox="1"/>
              <p:nvPr/>
            </p:nvSpPr>
            <p:spPr>
              <a:xfrm>
                <a:off y="0" x="0"/>
                <a:ext cy="6858000" cx="762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bIns="45700" rIns="91425" lIns="91425" tIns="45700" anchor="ctr" anchorCtr="0">
                <a:noAutofit/>
              </a:bodyPr>
              <a:lstStyle/>
              <a:p/>
            </p:txBody>
          </p:sp>
          <p:sp>
            <p:nvSpPr>
              <p:cNvPr id="12" name="Shape 12"/>
              <p:cNvSpPr/>
              <p:nvPr/>
            </p:nvSpPr>
            <p:spPr>
              <a:xfrm>
                <a:off y="0" x="457200"/>
                <a:ext cy="1166812" cx="2743200"/>
              </a:xfrm>
              <a:custGeom>
                <a:pathLst>
                  <a:path w="1728" extrusionOk="0" h="735">
                    <a:moveTo>
                      <a:pt y="0" x="1728"/>
                    </a:moveTo>
                    <a:lnTo>
                      <a:pt y="480" x="1728"/>
                    </a:lnTo>
                    <a:lnTo>
                      <a:pt y="482" x="380"/>
                    </a:lnTo>
                    <a:lnTo>
                      <a:pt y="480" x="354"/>
                    </a:lnTo>
                    <a:lnTo>
                      <a:pt y="489" x="308"/>
                    </a:lnTo>
                    <a:cubicBezTo>
                      <a:pt y="498" x="290"/>
                      <a:pt y="513" x="263"/>
                      <a:pt y="531" x="246"/>
                    </a:cubicBezTo>
                    <a:cubicBezTo>
                      <a:pt y="549" x="229"/>
                      <a:pt y="574" x="215"/>
                      <a:pt y="597" x="206"/>
                    </a:cubicBezTo>
                    <a:cubicBezTo>
                      <a:pt y="620" x="197"/>
                      <a:pt y="643" x="194"/>
                      <a:pt y="666" x="192"/>
                    </a:cubicBezTo>
                    <a:lnTo>
                      <a:pt y="735" x="192"/>
                    </a:lnTo>
                    <a:lnTo>
                      <a:pt y="735" x="0"/>
                    </a:lnTo>
                    <a:lnTo>
                      <a:pt y="480" x="0"/>
                    </a:lnTo>
                    <a:lnTo>
                      <a:pt y="0" x="0"/>
                    </a:lnTo>
                    <a:lnTo>
                      <a:pt y="0" x="172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bIns="45700" rIns="91425" lIns="91425" tIns="45700" anchor="t" anchorCtr="0">
                <a:noAutofit/>
              </a:bodyPr>
              <a:lstStyle/>
              <a:p/>
            </p:txBody>
          </p:sp>
        </p:grpSp>
        <p:grpSp>
          <p:nvGrpSpPr>
            <p:cNvPr id="13" name="Shape 13"/>
            <p:cNvGrpSpPr/>
            <p:nvPr/>
          </p:nvGrpSpPr>
          <p:grpSpPr>
            <a:xfrm>
              <a:off y="1981200" x="228599"/>
              <a:ext cy="319087" cx="7391400"/>
              <a:chOff y="1981200" x="228599"/>
              <a:chExt cy="319087" cx="7391400"/>
            </a:xfrm>
          </p:grpSpPr>
          <p:sp>
            <p:nvSpPr>
              <p:cNvPr id="14" name="Shape 14"/>
              <p:cNvSpPr/>
              <p:nvPr/>
            </p:nvSpPr>
            <p:spPr>
              <a:xfrm>
                <a:off y="1981200" x="609600"/>
                <a:ext cy="317500" cx="7010400"/>
              </a:xfrm>
              <a:prstGeom prst="roundRect">
                <a:avLst>
                  <a:gd fmla="val 0" name="adj"/>
                </a:avLst>
              </a:prstGeom>
              <a:solidFill>
                <a:schemeClr val="hlink"/>
              </a:solidFill>
              <a:ln>
                <a:noFill/>
              </a:ln>
            </p:spPr>
            <p:txBody>
              <a:bodyPr bIns="45700" rIns="91425" lIns="91425" tIns="45700" anchor="ctr" anchorCtr="0">
                <a:noAutofit/>
              </a:bodyPr>
              <a:lstStyle/>
              <a:p/>
            </p:txBody>
          </p:sp>
          <p:sp>
            <p:nvSpPr>
              <p:cNvPr id="15" name="Shape 15"/>
              <p:cNvSpPr/>
              <p:nvPr/>
            </p:nvSpPr>
            <p:spPr>
              <a:xfrm flipH="1">
                <a:off y="1981200" x="228599"/>
                <a:ext cy="319087" cx="393700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</a:ln>
            </p:spPr>
            <p:txBody>
              <a:bodyPr bIns="45700" rIns="91425" lIns="91425" tIns="45700" anchor="ctr" anchorCtr="0">
                <a:noAutofit/>
              </a:bodyPr>
              <a:lstStyle/>
              <a:p/>
            </p:txBody>
          </p:sp>
        </p:grpSp>
      </p:grpSp>
      <p:sp>
        <p:nvSpPr>
          <p:cNvPr id="16" name="Shape 16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R="0" indent="0" marL="4572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R="0" indent="0" marL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R="0" indent="0" marL="13716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R="0" indent="0" marL="18288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Shape 17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marR="0" indent="-263525" marL="34290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2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marR="0" indent="-215900" marL="74295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24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marR="0" indent="-171450" marL="114300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20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marR="0" indent="-174625" marL="16002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marR="0" indent="-184150" marL="20574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R="0" indent="-184150" marL="25146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R="0" indent="-184150" marL="29718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R="0" indent="-184150" marL="34290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R="0" indent="-184150" marL="38862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" name="Shape 18"/>
          <p:cNvSpPr txBox="1"/>
          <p:nvPr>
            <p:ph idx="10" type="dt"/>
          </p:nvPr>
        </p:nvSpPr>
        <p:spPr>
          <a:xfrm>
            <a:off y="6248400" x="2438400"/>
            <a:ext cy="474661" cx="213042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 marR="0" indent="0" marL="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9" name="Shape 19"/>
          <p:cNvSpPr txBox="1"/>
          <p:nvPr>
            <p:ph idx="11" type="ftr"/>
          </p:nvPr>
        </p:nvSpPr>
        <p:spPr>
          <a:xfrm>
            <a:off y="6248400" x="5791200"/>
            <a:ext cy="474661" cx="2897186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 marR="0" indent="0" marL="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0" name="Shape 20"/>
          <p:cNvSpPr txBox="1"/>
          <p:nvPr>
            <p:ph idx="12" type="sldNum"/>
          </p:nvPr>
        </p:nvSpPr>
        <p:spPr>
          <a:xfrm>
            <a:off y="6242050" x="84136"/>
            <a:ext cy="488949" cx="58737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1"/>
          <a:lstStyle>
            <a:lvl1pPr algn="l" rtl="0" marR="0" indent="0" marL="0">
              <a:defRPr strike="noStrike" u="none" b="0" cap="none" baseline="0" sz="260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xStyles>
    <p:title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54" name="Shape 5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pSp>
        <p:nvGrpSpPr>
          <p:cNvPr id="55" name="Shape 55"/>
          <p:cNvGrpSpPr/>
          <p:nvPr/>
        </p:nvGrpSpPr>
        <p:grpSpPr>
          <a:xfrm>
            <a:off y="0" x="0"/>
            <a:ext cy="6858000" cx="5867400"/>
            <a:chOff y="0" x="0"/>
            <a:chExt cy="6858000" cx="5867400"/>
          </a:xfrm>
        </p:grpSpPr>
        <p:sp>
          <p:nvSpPr>
            <p:cNvPr id="56" name="Shape 56"/>
            <p:cNvSpPr txBox="1"/>
            <p:nvPr/>
          </p:nvSpPr>
          <p:spPr>
            <a:xfrm>
              <a:off y="0" x="0"/>
              <a:ext cy="6858000" cx="45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bIns="45700" rIns="91425" lIns="91425" tIns="45700" anchor="ctr" anchorCtr="0">
              <a:noAutofit/>
            </a:bodyPr>
            <a:lstStyle/>
            <a:p/>
          </p:txBody>
        </p:sp>
        <p:sp>
          <p:nvSpPr>
            <p:cNvPr id="57" name="Shape 57"/>
            <p:cNvSpPr/>
            <p:nvPr/>
          </p:nvSpPr>
          <p:spPr>
            <a:xfrm>
              <a:off y="990600" x="685800"/>
              <a:ext cy="1904999" cx="5181600"/>
            </a:xfrm>
            <a:prstGeom prst="roundRect">
              <a:avLst>
                <a:gd fmla="val 108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bIns="45700" rIns="91425" lIns="91425" tIns="45700" anchor="ctr" anchorCtr="0">
              <a:noAutofit/>
            </a:bodyPr>
            <a:lstStyle/>
            <a:p/>
          </p:txBody>
        </p:sp>
      </p:grpSp>
      <p:grpSp>
        <p:nvGrpSpPr>
          <p:cNvPr id="58" name="Shape 58"/>
          <p:cNvGrpSpPr/>
          <p:nvPr/>
        </p:nvGrpSpPr>
        <p:grpSpPr>
          <a:xfrm>
            <a:off y="4889500" x="3632199"/>
            <a:ext cy="319087" cx="4876800"/>
            <a:chOff y="4889500" x="3632199"/>
            <a:chExt cy="319087" cx="4876800"/>
          </a:xfrm>
        </p:grpSpPr>
        <p:sp>
          <p:nvSpPr>
            <p:cNvPr id="59" name="Shape 59"/>
            <p:cNvSpPr/>
            <p:nvPr/>
          </p:nvSpPr>
          <p:spPr>
            <a:xfrm flipH="1">
              <a:off y="4889500" x="3632199"/>
              <a:ext cy="317500" cx="4625975"/>
            </a:xfrm>
            <a:prstGeom prst="roundRect">
              <a:avLst>
                <a:gd fmla="val 0" name="adj"/>
              </a:avLst>
            </a:prstGeom>
            <a:solidFill>
              <a:schemeClr val="hlink"/>
            </a:solidFill>
            <a:ln>
              <a:noFill/>
            </a:ln>
          </p:spPr>
          <p:txBody>
            <a:bodyPr bIns="45700" rIns="91425" lIns="91425" tIns="45700" anchor="ctr" anchorCtr="0">
              <a:noAutofit/>
            </a:bodyPr>
            <a:lstStyle/>
            <a:p/>
          </p:txBody>
        </p:sp>
        <p:sp>
          <p:nvSpPr>
            <p:cNvPr id="60" name="Shape 60"/>
            <p:cNvSpPr/>
            <p:nvPr/>
          </p:nvSpPr>
          <p:spPr>
            <a:xfrm>
              <a:off y="4889500" x="8248650"/>
              <a:ext cy="319087" cx="260350"/>
            </a:xfrm>
            <a:prstGeom prst="flowChartDelay">
              <a:avLst/>
            </a:prstGeom>
            <a:solidFill>
              <a:schemeClr val="hlink"/>
            </a:solidFill>
            <a:ln>
              <a:noFill/>
            </a:ln>
          </p:spPr>
          <p:txBody>
            <a:bodyPr bIns="45700" rIns="91425" lIns="91425" tIns="45700" anchor="ctr" anchorCtr="0">
              <a:noAutofit/>
            </a:bodyPr>
            <a:lstStyle/>
            <a:p/>
          </p:txBody>
        </p:sp>
      </p:grpSp>
      <p:sp>
        <p:nvSpPr>
          <p:cNvPr id="61" name="Shape 61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R="0" indent="0" marL="4572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R="0" indent="0" marL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R="0" indent="0" marL="13716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R="0" indent="0" marL="18288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trike="noStrike" u="none" b="1" cap="none" baseline="0" sz="36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2" name="Shape 62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marR="0" indent="-263525" marL="34290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2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marR="0" indent="-215900" marL="74295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24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marR="0" indent="-171450" marL="114300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20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marR="0" indent="-174625" marL="16002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marR="0" indent="-184150" marL="20574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R="0" indent="-184150" marL="25146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R="0" indent="-184150" marL="29718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R="0" indent="-184150" marL="34290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R="0" indent="-184150" marL="388620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3" name="Shape 63"/>
          <p:cNvSpPr txBox="1"/>
          <p:nvPr>
            <p:ph idx="10" type="dt"/>
          </p:nvPr>
        </p:nvSpPr>
        <p:spPr>
          <a:xfrm>
            <a:off y="6248400" x="2438400"/>
            <a:ext cy="474661" cx="213042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 marR="0" indent="0" marL="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4" name="Shape 64"/>
          <p:cNvSpPr txBox="1"/>
          <p:nvPr>
            <p:ph idx="11" type="ftr"/>
          </p:nvPr>
        </p:nvSpPr>
        <p:spPr>
          <a:xfrm>
            <a:off y="6248400" x="5791200"/>
            <a:ext cy="474661" cx="2897186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 marR="0" indent="0" marL="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5" name="Shape 65"/>
          <p:cNvSpPr txBox="1"/>
          <p:nvPr>
            <p:ph idx="12" type="sldNum"/>
          </p:nvPr>
        </p:nvSpPr>
        <p:spPr>
          <a:xfrm>
            <a:off y="6248400" x="76200"/>
            <a:ext cy="488949" cx="58737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 marR="0" indent="0" marL="0">
              <a:defRPr strike="noStrike" u="none" b="0" cap="none" baseline="0" sz="2600" i="0">
                <a:solidFill>
                  <a:schemeClr val="lt1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  <p:sldLayoutIdLst>
    <p:sldLayoutId id="2147483658" r:id="rId1"/>
    <p:sldLayoutId id="2147483659" r:id="rId2"/>
  </p:sldLayoutIdLst>
  <p:txStyles>
    <p:title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Target="../notesSlides/notesSlide1.xml" Type="http://schemas.openxmlformats.org/officeDocument/2006/relationships/notesSlide" Id="rId2"/><Relationship Target="../slideLayouts/slideLayout11.xml" Type="http://schemas.openxmlformats.org/officeDocument/2006/relationships/slideLayout" Id="rId1"/></Relationships>
</file>

<file path=ppt/slides/_rels/slide2.xml.rels><?xml version="1.0" encoding="UTF-8" standalone="yes"?><Relationships xmlns="http://schemas.openxmlformats.org/package/2006/relationships"><Relationship Target="../notesSlides/notesSlide2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3.xml.rels><?xml version="1.0" encoding="UTF-8" standalone="yes"?><Relationships xmlns="http://schemas.openxmlformats.org/package/2006/relationships"><Relationship Target="../notesSlides/notesSlide3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4.xml.rels><?xml version="1.0" encoding="UTF-8" standalone="yes"?><Relationships xmlns="http://schemas.openxmlformats.org/package/2006/relationships"><Relationship Target="../notesSlides/notesSlide4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5.xml.rels><?xml version="1.0" encoding="UTF-8" standalone="yes"?><Relationships xmlns="http://schemas.openxmlformats.org/package/2006/relationships"><Relationship Target="../notesSlides/notesSlide5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6.xml.rels><?xml version="1.0" encoding="UTF-8" standalone="yes"?><Relationships xmlns="http://schemas.openxmlformats.org/package/2006/relationships"><Relationship Target="../notesSlides/notesSlide6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7.xml.rels><?xml version="1.0" encoding="UTF-8" standalone="yes"?><Relationships xmlns="http://schemas.openxmlformats.org/package/2006/relationships"><Relationship Target="../notesSlides/notesSlide7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8.xml.rels><?xml version="1.0" encoding="UTF-8" standalone="yes"?><Relationships xmlns="http://schemas.openxmlformats.org/package/2006/relationships"><Relationship Target="../notesSlides/notesSlide8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9.xml.rels><?xml version="1.0" encoding="UTF-8" standalone="yes"?><Relationships xmlns="http://schemas.openxmlformats.org/package/2006/relationships"><Relationship Target="../notesSlides/notesSlide9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10.xml.rels><?xml version="1.0" encoding="UTF-8" standalone="yes"?><Relationships xmlns="http://schemas.openxmlformats.org/package/2006/relationships"><Relationship Target="../notesSlides/notesSlide10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11.xml.rels><?xml version="1.0" encoding="UTF-8" standalone="yes"?><Relationships xmlns="http://schemas.openxmlformats.org/package/2006/relationships"><Relationship Target="../notesSlides/notesSlide11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12.xml.rels><?xml version="1.0" encoding="UTF-8" standalone="yes"?><Relationships xmlns="http://schemas.openxmlformats.org/package/2006/relationships"><Relationship Target="../notesSlides/notesSlide12.xml" Type="http://schemas.openxmlformats.org/officeDocument/2006/relationships/notesSlide" Id="rId2"/><Relationship Target="../slideLayouts/slideLayout12.xml" Type="http://schemas.openxmlformats.org/officeDocument/2006/relationships/slideLayout" Id="rId1"/></Relationships>
</file>

<file path=ppt/slides/_rels/slide13.xml.rels><?xml version="1.0" encoding="UTF-8" standalone="yes"?><Relationships xmlns="http://schemas.openxmlformats.org/package/2006/relationships"><Relationship Target="../notesSlides/notesSlide13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14.xml.rels><?xml version="1.0" encoding="UTF-8" standalone="yes"?><Relationships xmlns="http://schemas.openxmlformats.org/package/2006/relationships"><Relationship Target="../notesSlides/notesSlide14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15.xml.rels><?xml version="1.0" encoding="UTF-8" standalone="yes"?><Relationships xmlns="http://schemas.openxmlformats.org/package/2006/relationships"><Relationship Target="../notesSlides/notesSlide15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16.xml.rels><?xml version="1.0" encoding="UTF-8" standalone="yes"?><Relationships xmlns="http://schemas.openxmlformats.org/package/2006/relationships"><Relationship Target="../notesSlides/notesSlide16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17.xml.rels><?xml version="1.0" encoding="UTF-8" standalone="yes"?><Relationships xmlns="http://schemas.openxmlformats.org/package/2006/relationships"><Relationship Target="../notesSlides/notesSlide17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18.xml.rels><?xml version="1.0" encoding="UTF-8" standalone="yes"?><Relationships xmlns="http://schemas.openxmlformats.org/package/2006/relationships"><Relationship Target="../notesSlides/notesSlide18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19.xml.rels><?xml version="1.0" encoding="UTF-8" standalone="yes"?><Relationships xmlns="http://schemas.openxmlformats.org/package/2006/relationships"><Relationship Target="../notesSlides/notesSlide19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20.xml.rels><?xml version="1.0" encoding="UTF-8" standalone="yes"?><Relationships xmlns="http://schemas.openxmlformats.org/package/2006/relationships"><Relationship Target="../notesSlides/notesSlide20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21.xml.rels><?xml version="1.0" encoding="UTF-8" standalone="yes"?><Relationships xmlns="http://schemas.openxmlformats.org/package/2006/relationships"><Relationship Target="../notesSlides/notesSlide21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22.xml.rels><?xml version="1.0" encoding="UTF-8" standalone="yes"?><Relationships xmlns="http://schemas.openxmlformats.org/package/2006/relationships"><Relationship Target="../notesSlides/notesSlide22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23.xml.rels><?xml version="1.0" encoding="UTF-8" standalone="yes"?><Relationships xmlns="http://schemas.openxmlformats.org/package/2006/relationships"><Relationship Target="../notesSlides/notesSlide23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24.xml.rels><?xml version="1.0" encoding="UTF-8" standalone="yes"?><Relationships xmlns="http://schemas.openxmlformats.org/package/2006/relationships"><Relationship Target="../notesSlides/notesSlide24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25.xml.rels><?xml version="1.0" encoding="UTF-8" standalone="yes"?><Relationships xmlns="http://schemas.openxmlformats.org/package/2006/relationships"><Relationship Target="../notesSlides/notesSlide25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_rels/slide26.xml.rels><?xml version="1.0" encoding="UTF-8" standalone="yes"?><Relationships xmlns="http://schemas.openxmlformats.org/package/2006/relationships"><Relationship Target="../notesSlides/notesSlide26.xml" Type="http://schemas.openxmlformats.org/officeDocument/2006/relationships/notesSlide" Id="rId2"/><Relationship Target="../slideLayouts/slideLayout9.xml" Type="http://schemas.openxmlformats.org/officeDocument/2006/relationships/slideLayout" Id="rId1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7" name="Shape 7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8" name="Shape 78"/>
          <p:cNvSpPr txBox="1"/>
          <p:nvPr>
            <p:ph idx="1" type="subTitle"/>
          </p:nvPr>
        </p:nvSpPr>
        <p:spPr>
          <a:xfrm>
            <a:off y="2927350" x="4673600"/>
            <a:ext cy="1822449" cx="40132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strike="noStrike" u="none" b="0" cap="none" baseline="0" sz="28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Chapter 3</a:t>
            </a:r>
          </a:p>
        </p:txBody>
      </p:sp>
      <p:sp>
        <p:nvSpPr>
          <p:cNvPr id="79" name="Shape 79"/>
          <p:cNvSpPr txBox="1"/>
          <p:nvPr>
            <p:ph type="ctrTitle"/>
          </p:nvPr>
        </p:nvSpPr>
        <p:spPr>
          <a:xfrm>
            <a:off y="990600" x="685800"/>
            <a:ext cy="1904999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 algn="ctr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strike="noStrike" u="none" b="1" cap="none" baseline="0" sz="36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Perceiving Ourselves and Others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4" name="Shape 8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5" name="Shape 85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Perception</a:t>
            </a:r>
          </a:p>
        </p:txBody>
      </p:sp>
      <p:sp>
        <p:nvSpPr>
          <p:cNvPr id="86" name="Shape 86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social perception process</a:t>
            </a:r>
          </a:p>
          <a:p>
            <a:r>
              <a:t/>
            </a:r>
          </a:p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Barriers to accurate social perception</a:t>
            </a:r>
          </a:p>
          <a:p>
            <a:r>
              <a:t/>
            </a:r>
          </a:p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Determining the causes of other people’s behaviour</a:t>
            </a:r>
          </a:p>
          <a:p>
            <a:r>
              <a:t/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1" name="Shape 9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2" name="Shape 92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Social Perception Process</a:t>
            </a:r>
          </a:p>
        </p:txBody>
      </p:sp>
      <p:sp>
        <p:nvSpPr>
          <p:cNvPr id="93" name="Shape 93"/>
          <p:cNvSpPr txBox="1"/>
          <p:nvPr/>
        </p:nvSpPr>
        <p:spPr>
          <a:xfrm>
            <a:off y="2501900" x="1011237"/>
            <a:ext cy="1990724" cx="2824162"/>
          </a:xfrm>
          <a:prstGeom prst="rect">
            <a:avLst/>
          </a:prstGeom>
          <a:noFill/>
          <a:ln w="9525" cap="rnd">
            <a:solidFill>
              <a:schemeClr val="dk1"/>
            </a:solidFill>
            <a:prstDash val="solid"/>
            <a:miter/>
            <a:headEnd w="med" len="med" type="none"/>
            <a:tailEnd w="med" len="med" type="none"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buClr>
                <a:schemeClr val="dk2"/>
              </a:buClr>
              <a:buSzPct val="25000"/>
              <a:buFont typeface="Times New Roman"/>
              <a:buNone/>
            </a:pPr>
            <a:r>
              <a:rPr strike="noStrike" u="none" b="1" cap="none" baseline="0" sz="2000" lang="en-US" i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Subject Characteristics:</a:t>
            </a:r>
          </a:p>
          <a:p>
            <a:pPr algn="l" rtl="0" lvl="0" marR="0" indent="0" marL="0">
              <a:buClr>
                <a:schemeClr val="dk2"/>
              </a:buClr>
              <a:buSzPct val="100000"/>
              <a:buFont typeface="Arial"/>
              <a:buChar char="•"/>
            </a:pPr>
            <a:r>
              <a:rPr strike="noStrike" u="none" b="1" cap="none" baseline="0" sz="2000" lang="en-US" i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Appearance</a:t>
            </a:r>
          </a:p>
          <a:p>
            <a:pPr algn="l" rtl="0" lvl="0" marR="0" indent="0" marL="0">
              <a:buClr>
                <a:schemeClr val="dk2"/>
              </a:buClr>
              <a:buSzPct val="100000"/>
              <a:buFont typeface="Arial"/>
              <a:buChar char="•"/>
            </a:pPr>
            <a:r>
              <a:rPr strike="noStrike" u="none" b="1" cap="none" baseline="0" sz="2000" lang="en-US" i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Verbal communication</a:t>
            </a:r>
          </a:p>
          <a:p>
            <a:pPr algn="l" rtl="0" lvl="0" marR="0" indent="0" marL="0">
              <a:buClr>
                <a:schemeClr val="dk2"/>
              </a:buClr>
              <a:buSzPct val="100000"/>
              <a:buFont typeface="Arial"/>
              <a:buChar char="•"/>
            </a:pPr>
            <a:r>
              <a:rPr strike="noStrike" u="none" b="1" cap="none" baseline="0" sz="2000" lang="en-US" i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Non-verbal comm.</a:t>
            </a:r>
          </a:p>
          <a:p>
            <a:r>
              <a:t/>
            </a:r>
          </a:p>
        </p:txBody>
      </p:sp>
      <p:sp>
        <p:nvSpPr>
          <p:cNvPr id="94" name="Shape 94"/>
          <p:cNvSpPr txBox="1"/>
          <p:nvPr/>
        </p:nvSpPr>
        <p:spPr>
          <a:xfrm>
            <a:off y="5043487" x="1011237"/>
            <a:ext cy="1625599" cx="2794000"/>
          </a:xfrm>
          <a:prstGeom prst="rect">
            <a:avLst/>
          </a:prstGeom>
          <a:noFill/>
          <a:ln w="9525" cap="rnd">
            <a:solidFill>
              <a:schemeClr val="dk1"/>
            </a:solidFill>
            <a:prstDash val="solid"/>
            <a:miter/>
            <a:headEnd w="med" len="med" type="none"/>
            <a:tailEnd w="med" len="med" type="none"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buClr>
                <a:schemeClr val="dk2"/>
              </a:buClr>
              <a:buSzPct val="25000"/>
              <a:buFont typeface="Times New Roman"/>
              <a:buNone/>
            </a:pPr>
            <a:r>
              <a:rPr strike="noStrike" u="none" b="1" cap="none" baseline="0" sz="2000" lang="en-US" i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Perceiver Variables:</a:t>
            </a:r>
          </a:p>
          <a:p>
            <a:pPr algn="l" rtl="0" lvl="0" marR="0" indent="0" marL="0">
              <a:buClr>
                <a:schemeClr val="dk2"/>
              </a:buClr>
              <a:buSzPct val="100000"/>
              <a:buFont typeface="Arial"/>
              <a:buChar char="•"/>
            </a:pPr>
            <a:r>
              <a:rPr strike="noStrike" u="none" b="1" cap="none" baseline="0" sz="2000" lang="en-US" i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perceptual biases</a:t>
            </a:r>
          </a:p>
          <a:p>
            <a:pPr algn="l" rtl="0" lvl="0" marR="0" indent="0" marL="0">
              <a:buClr>
                <a:schemeClr val="dk2"/>
              </a:buClr>
              <a:buSzPct val="100000"/>
              <a:buFont typeface="Arial"/>
              <a:buChar char="•"/>
            </a:pPr>
            <a:r>
              <a:rPr strike="noStrike" u="none" b="1" cap="none" baseline="0" sz="2000" lang="en-US" i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stereotypes</a:t>
            </a:r>
          </a:p>
          <a:p>
            <a:r>
              <a:t/>
            </a:r>
          </a:p>
          <a:p>
            <a:r>
              <a:t/>
            </a:r>
          </a:p>
        </p:txBody>
      </p:sp>
      <p:sp>
        <p:nvSpPr>
          <p:cNvPr id="95" name="Shape 95"/>
          <p:cNvSpPr txBox="1"/>
          <p:nvPr/>
        </p:nvSpPr>
        <p:spPr>
          <a:xfrm>
            <a:off y="3533775" x="6634161"/>
            <a:ext cy="1930399" cx="2330449"/>
          </a:xfrm>
          <a:prstGeom prst="rect">
            <a:avLst/>
          </a:prstGeom>
          <a:noFill/>
          <a:ln w="9525" cap="rnd">
            <a:solidFill>
              <a:schemeClr val="dk1"/>
            </a:solidFill>
            <a:prstDash val="solid"/>
            <a:miter/>
            <a:headEnd w="med" len="med" type="none"/>
            <a:tailEnd w="med" len="med" type="none"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buClr>
                <a:schemeClr val="dk2"/>
              </a:buClr>
              <a:buSzPct val="25000"/>
              <a:buFont typeface="Times New Roman"/>
              <a:buNone/>
            </a:pPr>
            <a:r>
              <a:rPr strike="noStrike" u="none" b="1" cap="none" baseline="0" sz="2000" lang="en-US" i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Perceptions of </a:t>
            </a:r>
          </a:p>
          <a:p>
            <a:pPr algn="l" rtl="0" lvl="0" marR="0" indent="0" marL="0">
              <a:buClr>
                <a:schemeClr val="dk2"/>
              </a:buClr>
              <a:buSzPct val="25000"/>
              <a:buFont typeface="Times New Roman"/>
              <a:buNone/>
            </a:pPr>
            <a:r>
              <a:rPr strike="noStrike" u="none" b="1" cap="none" baseline="0" sz="2000" lang="en-US" i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Subject:</a:t>
            </a:r>
          </a:p>
          <a:p>
            <a:r>
              <a:t/>
            </a:r>
          </a:p>
          <a:p>
            <a:pPr algn="l" rtl="0" lvl="0" marR="0" indent="0" marL="0">
              <a:buClr>
                <a:schemeClr val="dk2"/>
              </a:buClr>
              <a:buSzPct val="25000"/>
              <a:buFont typeface="Times New Roman"/>
              <a:buNone/>
            </a:pPr>
            <a:r>
              <a:rPr strike="noStrike" u="none" b="1" cap="none" baseline="0" sz="2000" lang="en-US" i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Judgement of what </a:t>
            </a:r>
          </a:p>
          <a:p>
            <a:pPr algn="l" rtl="0" lvl="0" marR="0" indent="0" marL="0">
              <a:buClr>
                <a:schemeClr val="dk2"/>
              </a:buClr>
              <a:buSzPct val="25000"/>
              <a:buFont typeface="Times New Roman"/>
              <a:buNone/>
            </a:pPr>
            <a:r>
              <a:rPr strike="noStrike" u="none" b="1" cap="none" baseline="0" sz="2000" lang="en-US" i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person is like</a:t>
            </a:r>
          </a:p>
          <a:p>
            <a:r>
              <a:t/>
            </a:r>
          </a:p>
        </p:txBody>
      </p:sp>
      <p:cxnSp>
        <p:nvCxnSpPr>
          <p:cNvPr id="96" name="Shape 96"/>
          <p:cNvCxnSpPr/>
          <p:nvPr/>
        </p:nvCxnSpPr>
        <p:spPr>
          <a:xfrm>
            <a:off y="3138486" x="3906837"/>
            <a:ext cy="685799" cx="2209799"/>
          </a:xfrm>
          <a:prstGeom prst="straightConnector1">
            <a:avLst/>
          </a:prstGeom>
          <a:noFill/>
          <a:ln w="57150" cap="rnd">
            <a:solidFill>
              <a:schemeClr val="dk1"/>
            </a:solidFill>
            <a:prstDash val="solid"/>
            <a:miter/>
            <a:headEnd w="med" len="med" type="none"/>
            <a:tailEnd w="med" len="med" type="triangle"/>
          </a:ln>
        </p:spPr>
      </p:cxnSp>
      <p:cxnSp>
        <p:nvCxnSpPr>
          <p:cNvPr id="97" name="Shape 97"/>
          <p:cNvCxnSpPr/>
          <p:nvPr/>
        </p:nvCxnSpPr>
        <p:spPr>
          <a:xfrm rot="10800000" flipH="1">
            <a:off y="4738687" x="4059237"/>
            <a:ext cy="1143000" cx="1981199"/>
          </a:xfrm>
          <a:prstGeom prst="straightConnector1">
            <a:avLst/>
          </a:prstGeom>
          <a:noFill/>
          <a:ln w="57150" cap="rnd">
            <a:solidFill>
              <a:schemeClr val="dk1"/>
            </a:solidFill>
            <a:prstDash val="solid"/>
            <a:miter/>
            <a:headEnd w="med" len="med" type="none"/>
            <a:tailEnd w="med" len="med" type="triangle"/>
          </a:ln>
        </p:spPr>
      </p:cxn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2" name="Shape 10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3" name="Shape 103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Factors Affecting Perception</a:t>
            </a:r>
          </a:p>
        </p:txBody>
      </p:sp>
      <p:sp>
        <p:nvSpPr>
          <p:cNvPr id="104" name="Shape 104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Filtering</a:t>
            </a:r>
          </a:p>
          <a:p>
            <a:r>
              <a:t/>
            </a:r>
          </a:p>
          <a:p>
            <a:pPr algn="l" rtl="0" lvl="0" marR="0" indent="0" mar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Past Experience and Expectations</a:t>
            </a:r>
          </a:p>
          <a:p>
            <a:r>
              <a:t/>
            </a:r>
          </a:p>
          <a:p>
            <a:pPr algn="l" rtl="0" lvl="0" marR="0" indent="0" mar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Needs and Interests</a:t>
            </a:r>
          </a:p>
          <a:p>
            <a:r>
              <a:t/>
            </a:r>
          </a:p>
          <a:p>
            <a:pPr algn="l" rtl="0" lvl="0" marR="0" indent="0" mar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Limited Information Processing</a:t>
            </a:r>
          </a:p>
          <a:p>
            <a:pPr algn="l" rtl="0" lvl="1" marR="0" indent="0" marL="45720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74999"/>
              <a:buFont typeface="Arial"/>
              <a:buChar char="•"/>
            </a:pPr>
            <a:r>
              <a:rPr strike="noStrike" u="none" b="0" cap="none" baseline="0" sz="20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Cognitive Misers</a:t>
            </a:r>
          </a:p>
          <a:p>
            <a:r>
              <a:t/>
            </a:r>
          </a:p>
          <a:p>
            <a:pPr algn="l" rtl="0" lvl="0" marR="0" indent="0" mar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Perceptual Biases and Stereotypes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9" name="Shape 10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0" name="Shape 110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Perceptual Biases</a:t>
            </a:r>
          </a:p>
        </p:txBody>
      </p:sp>
      <p:sp>
        <p:nvSpPr>
          <p:cNvPr id="111" name="Shape 111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Halo Effects</a:t>
            </a:r>
          </a:p>
          <a:p>
            <a:r>
              <a:t/>
            </a:r>
          </a:p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False-consensus/Similar-to-Me Effects</a:t>
            </a:r>
          </a:p>
          <a:p>
            <a:r>
              <a:t/>
            </a:r>
          </a:p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Primacy/Recency Effect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6" name="Shape 11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7" name="Shape 117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Stereotypes</a:t>
            </a:r>
          </a:p>
        </p:txBody>
      </p:sp>
      <p:sp>
        <p:nvSpPr>
          <p:cNvPr id="118" name="Shape 118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is a stereotype?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belief that members of a specific group share similar traits and behaviours</a:t>
            </a:r>
          </a:p>
          <a:p>
            <a:r>
              <a:t/>
            </a:r>
          </a:p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Effects of stereotypes in organizations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Selection decisions (e.g., Fidel, 1970)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Performance Evaluations (e.g., Kraiger &amp; Ford; Sackett &amp; Dubois, 1991)  </a:t>
            </a:r>
          </a:p>
          <a:p>
            <a:r>
              <a:t/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3" name="Shape 12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4" name="Shape 124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Stereotyping</a:t>
            </a:r>
          </a:p>
        </p:txBody>
      </p:sp>
      <p:sp>
        <p:nvSpPr>
          <p:cNvPr id="125" name="Shape 125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Advantages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Simplification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Behaviour prediction</a:t>
            </a:r>
          </a:p>
          <a:p>
            <a:r>
              <a:t/>
            </a:r>
          </a:p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Disadvantages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Less accuracy for individuals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Selective attention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Prejudice and discrimination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0" name="Shape 13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1" name="Shape 131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Attributions</a:t>
            </a:r>
          </a:p>
        </p:txBody>
      </p:sp>
      <p:sp>
        <p:nvSpPr>
          <p:cNvPr id="132" name="Shape 132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a behaviour due to: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Something internal – dispositional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Something external – situational</a:t>
            </a:r>
          </a:p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Correspondent Inferences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Judge dispositions (what someone is like) from behaviour (what someone does)</a:t>
            </a:r>
          </a:p>
          <a:p>
            <a:r>
              <a:t/>
            </a: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7" name="Shape 13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8" name="Shape 138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2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Kelley’s Theory of Causal Attributions</a:t>
            </a:r>
          </a:p>
        </p:txBody>
      </p:sp>
      <p:sp>
        <p:nvSpPr>
          <p:cNvPr id="139" name="Shape 139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base our judgements of internal and external causality on three types of information: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Consistency cues – acted the same in the past?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Consensus cues – others act the same way?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Distinctiveness cues – behave this way in other situations?</a:t>
            </a:r>
          </a:p>
          <a:p>
            <a:r>
              <a:t/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4" name="Shape 14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5" name="Shape 145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Attributional Biases</a:t>
            </a:r>
          </a:p>
        </p:txBody>
      </p:sp>
      <p:sp>
        <p:nvSpPr>
          <p:cNvPr id="146" name="Shape 146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Fundamental Attribution Error</a:t>
            </a:r>
          </a:p>
          <a:p>
            <a:r>
              <a:t/>
            </a:r>
          </a:p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Self-Serving Bias</a:t>
            </a:r>
          </a:p>
          <a:p>
            <a:r>
              <a:t/>
            </a:r>
          </a:p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Actor-Observer Effects</a:t>
            </a:r>
          </a:p>
          <a:p>
            <a:r>
              <a:t/>
            </a: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1" name="Shape 15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2" name="Shape 152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Summary</a:t>
            </a:r>
          </a:p>
        </p:txBody>
      </p:sp>
      <p:sp>
        <p:nvSpPr>
          <p:cNvPr id="153" name="Shape 153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Biases and stereotypes lead to inaccuracies in person perception</a:t>
            </a:r>
          </a:p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Our expectations can affect the behaviour of others</a:t>
            </a:r>
          </a:p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can make accurate attributions (Kelley)</a:t>
            </a:r>
          </a:p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Inaccurate perceptions can lead to discrimination in the workplace</a:t>
            </a:r>
          </a:p>
          <a:p>
            <a:r>
              <a:t/>
            </a:r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8" name="Shape 15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9" name="Shape 159"/>
          <p:cNvSpPr txBox="1"/>
          <p:nvPr>
            <p:ph type="ctrTitle"/>
          </p:nvPr>
        </p:nvSpPr>
        <p:spPr>
          <a:xfrm>
            <a:off y="1192212" x="685800"/>
            <a:ext cy="1481137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 algn="ctr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strike="noStrike" u="none" b="1" cap="none" baseline="0" sz="32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Values, Attitudes, and Work Behaviour</a:t>
            </a:r>
          </a:p>
        </p:txBody>
      </p:sp>
      <p:sp>
        <p:nvSpPr>
          <p:cNvPr id="160" name="Shape 160"/>
          <p:cNvSpPr txBox="1"/>
          <p:nvPr>
            <p:ph idx="1" type="subTitle"/>
          </p:nvPr>
        </p:nvSpPr>
        <p:spPr>
          <a:xfrm>
            <a:off y="3886200" x="1371600"/>
            <a:ext cy="2209799" cx="6400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/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5" name="Shape 16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6" name="Shape 166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Attitudes</a:t>
            </a:r>
          </a:p>
        </p:txBody>
      </p:sp>
      <p:sp>
        <p:nvSpPr>
          <p:cNvPr id="167" name="Shape 167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is an attitude?</a:t>
            </a:r>
          </a:p>
          <a:p>
            <a:pPr algn="l" rtl="0" lvl="1" marR="0" indent="0" marL="45720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 overall evaluation of an attitude object</a:t>
            </a:r>
          </a:p>
          <a:p>
            <a:pPr algn="l" rtl="0" lvl="0" marR="0" indent="0" mar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Why study attitudes?</a:t>
            </a:r>
          </a:p>
          <a:p>
            <a:pPr algn="l" rtl="0" lvl="1" marR="0" indent="0" marL="45720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Because so many important phenomena are attitudes</a:t>
            </a:r>
          </a:p>
          <a:p>
            <a:pPr algn="l" rtl="0" lvl="0" marR="0" indent="0" mar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is the nature of an attitude?</a:t>
            </a:r>
          </a:p>
          <a:p>
            <a:pPr algn="l" rtl="0" lvl="1" marR="0" indent="0" marL="45720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Typically formed in memory; once formed, relatively enduring and difficult to change</a:t>
            </a:r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2" name="Shape 17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3" name="Shape 173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Components of an Attitude</a:t>
            </a:r>
          </a:p>
        </p:txBody>
      </p:sp>
      <p:sp>
        <p:nvSpPr>
          <p:cNvPr id="174" name="Shape 174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60960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5000"/>
              <a:buFont typeface="Arial"/>
              <a:buAutoNum type="arabicPeriod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Cognitive Component</a:t>
            </a:r>
          </a:p>
          <a:p>
            <a:pPr algn="l" rtl="0" lvl="1" marR="0" indent="990600" mar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Your beliefs</a:t>
            </a:r>
          </a:p>
          <a:p>
            <a:pPr algn="l" rtl="0" lvl="0" marR="0" indent="60960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5000"/>
              <a:buFont typeface="Arial"/>
              <a:buAutoNum type="arabicPeriod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Affective Component</a:t>
            </a:r>
          </a:p>
          <a:p>
            <a:pPr algn="l" rtl="0" lvl="1" marR="0" indent="990600" mar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Your feelings, emotions</a:t>
            </a:r>
          </a:p>
          <a:p>
            <a:pPr algn="l" rtl="0" lvl="0" marR="0" indent="60960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5000"/>
              <a:buFont typeface="Arial"/>
              <a:buAutoNum type="arabicPeriod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Behavioural Component</a:t>
            </a:r>
          </a:p>
          <a:p>
            <a:pPr algn="l" rtl="0" lvl="1" marR="0" indent="990600" mar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Your past behaviour and/or your behavioural intentions</a:t>
            </a: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9" name="Shape 17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0" name="Shape 180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How do Attitudes Relate to Behaviour?</a:t>
            </a:r>
          </a:p>
        </p:txBody>
      </p:sp>
      <p:sp>
        <p:nvSpPr>
          <p:cNvPr id="181" name="Shape 181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60960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Long assumed that attitudes predict behaviour</a:t>
            </a:r>
          </a:p>
          <a:p>
            <a:r>
              <a:t/>
            </a:r>
          </a:p>
          <a:p>
            <a:pPr algn="l" rtl="0" lvl="0" marR="0" indent="60960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Research reveals that the relationship is weak and complicated</a:t>
            </a:r>
          </a:p>
          <a:p>
            <a:pPr algn="l" rtl="0" lvl="0" marR="0" indent="60960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5000"/>
              <a:buFont typeface="Arial"/>
              <a:buAutoNum type="arabicPeriod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Attitudes → Behavioural Intentions</a:t>
            </a:r>
          </a:p>
          <a:p>
            <a:pPr algn="l" rtl="0" lvl="0" marR="0" indent="60960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5000"/>
              <a:buFont typeface="Arial"/>
              <a:buAutoNum type="arabicPeriod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Behavioural Intentions → Behaviour</a:t>
            </a:r>
          </a:p>
        </p:txBody>
      </p:sp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6" name="Shape 18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7" name="Shape 187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That’s Not All…</a:t>
            </a:r>
          </a:p>
        </p:txBody>
      </p:sp>
      <p:sp>
        <p:nvSpPr>
          <p:cNvPr id="188" name="Shape 188"/>
          <p:cNvSpPr txBox="1"/>
          <p:nvPr/>
        </p:nvSpPr>
        <p:spPr>
          <a:xfrm>
            <a:off y="1828800" x="0"/>
            <a:ext cy="2162174" cx="91440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buClr>
                <a:schemeClr val="dk1"/>
              </a:buClr>
              <a:buSzPct val="25000"/>
              <a:buFont typeface="Times New Roman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
</a:t>
            </a:r>
            <a:r>
              <a:rPr strike="noStrike" u="none" b="0" cap="none" baseline="0" sz="3200" lang="en-US" i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Behavioural Intentions 			    Behaviour </a:t>
            </a:r>
          </a:p>
          <a:p>
            <a:r>
              <a:t/>
            </a:r>
          </a:p>
          <a:p>
            <a:r>
              <a:t/>
            </a:r>
          </a:p>
          <a:p>
            <a:r>
              <a:t/>
            </a:r>
          </a:p>
        </p:txBody>
      </p:sp>
      <p:cxnSp>
        <p:nvCxnSpPr>
          <p:cNvPr id="189" name="Shape 189"/>
          <p:cNvCxnSpPr/>
          <p:nvPr/>
        </p:nvCxnSpPr>
        <p:spPr>
          <a:xfrm>
            <a:off y="2667000" x="3810000"/>
            <a:ext cy="0" cx="2971799"/>
          </a:xfrm>
          <a:prstGeom prst="straightConnector1">
            <a:avLst/>
          </a:prstGeom>
          <a:noFill/>
          <a:ln w="38100" cap="rnd">
            <a:solidFill>
              <a:schemeClr val="dk1"/>
            </a:solidFill>
            <a:prstDash val="solid"/>
            <a:miter/>
            <a:headEnd w="med" len="med" type="none"/>
            <a:tailEnd w="med" len="med" type="triangle"/>
          </a:ln>
        </p:spPr>
      </p:cxnSp>
      <p:sp>
        <p:nvSpPr>
          <p:cNvPr id="190" name="Shape 190"/>
          <p:cNvSpPr txBox="1"/>
          <p:nvPr/>
        </p:nvSpPr>
        <p:spPr>
          <a:xfrm>
            <a:off y="3657600" x="0"/>
            <a:ext cy="2478087" cx="45720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spcBef>
                <a:spcPts val="1600"/>
              </a:spcBef>
              <a:buClr>
                <a:schemeClr val="dk1"/>
              </a:buClr>
              <a:buSzPct val="25000"/>
              <a:buFont typeface="Times New Roman"/>
              <a:buNone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Relation moderated by:</a:t>
            </a:r>
          </a:p>
          <a:p>
            <a:pPr algn="l" rtl="0" lvl="0" marR="0" indent="0" marL="0">
              <a:spcBef>
                <a:spcPts val="1600"/>
              </a:spcBef>
              <a:buClr>
                <a:schemeClr val="dk1"/>
              </a:buClr>
              <a:buSzPct val="25000"/>
              <a:buFont typeface="Times New Roman"/>
              <a:buNone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</a:p>
          <a:p>
            <a:pPr algn="l" rtl="0" lvl="0" marR="0" indent="0" marL="0">
              <a:spcBef>
                <a:spcPts val="900"/>
              </a:spcBef>
              <a:buClr>
                <a:schemeClr val="dk1"/>
              </a:buClr>
              <a:buSzPct val="25000"/>
              <a:buFont typeface="Times New Roman"/>
              <a:buNone/>
            </a:pPr>
          </a:p>
          <a:p>
            <a:pPr algn="l" rtl="0" lvl="0" marR="0" indent="0" marL="0">
              <a:spcBef>
                <a:spcPts val="1600"/>
              </a:spcBef>
              <a:buClr>
                <a:schemeClr val="dk1"/>
              </a:buClr>
              <a:buSzPct val="25000"/>
              <a:buFont typeface="Times New Roman"/>
              <a:buNone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</a:t>
            </a:r>
          </a:p>
        </p:txBody>
      </p:sp>
      <p:sp>
        <p:nvSpPr>
          <p:cNvPr id="191" name="Shape 191"/>
          <p:cNvSpPr/>
          <p:nvPr/>
        </p:nvSpPr>
        <p:spPr>
          <a:xfrm>
            <a:off y="4191000" x="3733800"/>
            <a:ext cy="2590800" cx="3429000"/>
          </a:xfrm>
          <a:prstGeom prst="ellipse">
            <a:avLst/>
          </a:prstGeom>
          <a:noFill/>
          <a:ln w="28575" cap="rnd">
            <a:solidFill>
              <a:schemeClr val="dk1"/>
            </a:solidFill>
            <a:prstDash val="solid"/>
            <a:miter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noAutofit/>
          </a:bodyPr>
          <a:lstStyle/>
          <a:p/>
        </p:txBody>
      </p:sp>
      <p:sp>
        <p:nvSpPr>
          <p:cNvPr id="192" name="Shape 192"/>
          <p:cNvSpPr txBox="1"/>
          <p:nvPr/>
        </p:nvSpPr>
        <p:spPr>
          <a:xfrm>
            <a:off y="4537075" x="4157662"/>
            <a:ext cy="1917700" cx="2663824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ctr" rtl="0" lvl="0" marR="0" indent="0" marL="0">
              <a:buClr>
                <a:schemeClr val="dk1"/>
              </a:buClr>
              <a:buSzPct val="25000"/>
              <a:buFont typeface="Times New Roman"/>
              <a:buNone/>
            </a:pPr>
            <a:r>
              <a:rPr strike="noStrike" u="none" b="1" cap="none" baseline="0" sz="2400" lang="en-US" i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Situational Factors</a:t>
            </a:r>
          </a:p>
          <a:p>
            <a:r>
              <a:t/>
            </a:r>
          </a:p>
          <a:p>
            <a:pPr algn="ctr" rtl="0" lvl="0" marR="0" indent="0" marL="0">
              <a:buClr>
                <a:schemeClr val="dk1"/>
              </a:buClr>
              <a:buSzPct val="25000"/>
              <a:buFont typeface="Times New Roman"/>
              <a:buNone/>
            </a:pPr>
            <a:r>
              <a:rPr strike="noStrike" u="none" b="1" cap="none" baseline="0" sz="2400" lang="en-US" i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&amp;</a:t>
            </a:r>
          </a:p>
          <a:p>
            <a:r>
              <a:t/>
            </a:r>
          </a:p>
          <a:p>
            <a:pPr algn="ctr" rtl="0" lvl="0" marR="0" indent="0" marL="0">
              <a:buClr>
                <a:schemeClr val="dk1"/>
              </a:buClr>
              <a:buSzPct val="25000"/>
              <a:buFont typeface="Times New Roman"/>
              <a:buNone/>
            </a:pPr>
            <a:r>
              <a:rPr strike="noStrike" u="none" b="1" cap="none" baseline="0" sz="2400" lang="en-US" i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Personal Factors</a:t>
            </a:r>
          </a:p>
        </p:txBody>
      </p:sp>
      <p:cxnSp>
        <p:nvCxnSpPr>
          <p:cNvPr id="193" name="Shape 193"/>
          <p:cNvCxnSpPr/>
          <p:nvPr/>
        </p:nvCxnSpPr>
        <p:spPr>
          <a:xfrm>
            <a:off y="2666999" x="5334000"/>
            <a:ext cy="1752600" cx="0"/>
          </a:xfrm>
          <a:prstGeom prst="straightConnector1">
            <a:avLst/>
          </a:prstGeom>
          <a:noFill/>
          <a:ln w="38100" cap="rnd">
            <a:solidFill>
              <a:schemeClr val="dk1"/>
            </a:solidFill>
            <a:prstDash val="solid"/>
            <a:miter/>
            <a:headEnd w="med" len="med" type="none"/>
            <a:tailEnd w="med" len="med" type="triangle"/>
          </a:ln>
        </p:spPr>
      </p:cxnSp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8" name="Shape 19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99" name="Shape 199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Finally…</a:t>
            </a:r>
          </a:p>
        </p:txBody>
      </p:sp>
      <p:sp>
        <p:nvSpPr>
          <p:cNvPr id="200" name="Shape 200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60960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5000"/>
              <a:buFont typeface="Arial"/>
              <a:buAutoNum startAt="3" type="arabicPeriod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Behaviour → Attitude</a:t>
            </a:r>
          </a:p>
          <a:p>
            <a:r>
              <a:t/>
            </a:r>
          </a:p>
          <a:p>
            <a:pPr algn="l" rtl="0" lvl="0" marR="0" indent="60960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act first and then form our attitude…</a:t>
            </a:r>
          </a:p>
          <a:p>
            <a:pPr algn="ctr" rtl="0" lvl="0" marR="0" indent="60960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Why?</a:t>
            </a:r>
          </a:p>
          <a:p>
            <a:pPr algn="l" rtl="0" lvl="0" marR="0" indent="60960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Cognitive Dissonance Theory</a:t>
            </a:r>
          </a:p>
        </p:txBody>
      </p:sp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5" name="Shape 20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06" name="Shape 206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Cognitive Dissonance Theory</a:t>
            </a:r>
          </a:p>
        </p:txBody>
      </p:sp>
      <p:sp>
        <p:nvSpPr>
          <p:cNvPr id="207" name="Shape 207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Hold an initial attitude</a:t>
            </a:r>
          </a:p>
          <a:p>
            <a:r>
              <a:t/>
            </a:r>
          </a:p>
          <a:p>
            <a:pPr algn="l" rtl="0" lvl="0" marR="0" indent="0" mar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Voluntarily behave in a manner that is incongruent with your attitude</a:t>
            </a:r>
          </a:p>
          <a:p>
            <a:r>
              <a:t/>
            </a:r>
          </a:p>
          <a:p>
            <a:pPr algn="l" rtl="0" lvl="0" marR="0" indent="0" mar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Experience feelings of dissonance</a:t>
            </a:r>
          </a:p>
          <a:p>
            <a:pPr algn="l" rtl="0" lvl="1" marR="0" indent="0" marL="45720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74999"/>
              <a:buFont typeface="Arial"/>
              <a:buChar char="•"/>
            </a:pPr>
            <a:r>
              <a:rPr strike="noStrike" u="none" b="0" cap="none" baseline="0" sz="20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Discomfort produced by a violation of the self concept</a:t>
            </a:r>
          </a:p>
          <a:p>
            <a:r>
              <a:t/>
            </a:r>
          </a:p>
          <a:p>
            <a:pPr algn="l" rtl="0" lvl="0" marR="0" indent="0" mar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If you can’t change the behaviour, you change your attitude</a:t>
            </a:r>
          </a:p>
        </p:txBody>
      </p:sp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12" name="Shape 21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13" name="Shape 213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Workplace Attitudes</a:t>
            </a:r>
          </a:p>
        </p:txBody>
      </p:sp>
      <p:sp>
        <p:nvSpPr>
          <p:cNvPr id="214" name="Shape 214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Organizational Commitment</a:t>
            </a:r>
          </a:p>
          <a:p>
            <a:r>
              <a:t/>
            </a:r>
          </a:p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Job Satisfaction</a:t>
            </a:r>
          </a:p>
          <a:p>
            <a:r>
              <a:t/>
            </a:r>
          </a:p>
        </p:txBody>
      </p:sp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19" name="Shape 21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20" name="Shape 220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Organizational Commitment: Three Bases of Commitment</a:t>
            </a:r>
          </a:p>
        </p:txBody>
      </p:sp>
      <p:sp>
        <p:nvSpPr>
          <p:cNvPr id="221" name="Shape 221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Affective Commitment –the extent to which the employee identifies with and is emotionally attached to the organization</a:t>
            </a:r>
          </a:p>
          <a:p>
            <a:pPr algn="l" rtl="0" lvl="0" marR="0" indent="0" mar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Continuance Commitment – the extent to which the employee is aware of the costs associated with leaving</a:t>
            </a:r>
          </a:p>
          <a:p>
            <a:pPr algn="l" rtl="0" lvl="0" marR="0" indent="0" mar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Normative Commitment – the extent to which the employee feels obligated to remain the organization</a:t>
            </a:r>
          </a:p>
        </p:txBody>
      </p:sp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26" name="Shape 22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27" name="Shape 227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Consequences of Affective Commitment</a:t>
            </a:r>
          </a:p>
        </p:txBody>
      </p:sp>
      <p:sp>
        <p:nvSpPr>
          <p:cNvPr id="228" name="Shape 228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High affective commitment: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Expend higher levels of effort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Have higher performance ratings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Are perceived to have more promotion potential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Show more extra role behaviours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Report less stress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Report higher levels of career and non-work satisfaction</a:t>
            </a:r>
          </a:p>
        </p:txBody>
      </p:sp>
    </p:spTree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33" name="Shape 23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34" name="Shape 234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Consequences of Normative Commitment</a:t>
            </a:r>
          </a:p>
        </p:txBody>
      </p:sp>
      <p:sp>
        <p:nvSpPr>
          <p:cNvPr id="235" name="Shape 235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Findings are similar to affective, but not as strong.</a:t>
            </a:r>
          </a:p>
          <a:p>
            <a:r>
              <a:t/>
            </a:r>
          </a:p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Why is NC not as good as AC?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Resentful, indebtedness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Influences behaviour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Less enthusiasm and involvement</a:t>
            </a:r>
          </a:p>
        </p:txBody>
      </p:sp>
    </p:spTree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40" name="Shape 24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41" name="Shape 241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Consequences of Continuance Commitment</a:t>
            </a:r>
          </a:p>
        </p:txBody>
      </p:sp>
      <p:sp>
        <p:nvSpPr>
          <p:cNvPr id="242" name="Shape 242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Mixed results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Lower performance ratings, less promotion potential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Work interferes with non-work life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More likely to stay with the organization</a:t>
            </a:r>
          </a:p>
          <a:p>
            <a:r>
              <a:t/>
            </a:r>
          </a:p>
        </p:txBody>
      </p:sp>
    </p:spTree>
  </p:cSld>
  <p:clrMapOvr>
    <a:masterClrMapping/>
  </p:clrMapOvr>
  <p:transition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47" name="Shape 24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48" name="Shape 248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Job Satisfaction</a:t>
            </a:r>
          </a:p>
        </p:txBody>
      </p:sp>
      <p:sp>
        <p:nvSpPr>
          <p:cNvPr id="249" name="Shape 249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extent to which people like or dislike their jobs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 be studied as a global feeling or in terms of job facets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Facets may include rewards (pay, fringe benefits), other people (co-workers, supervisors), the work itself, and the organization itself</a:t>
            </a:r>
          </a:p>
        </p:txBody>
      </p:sp>
    </p:spTree>
  </p:cSld>
  <p:clrMapOvr>
    <a:masterClrMapping/>
  </p:clrMapOvr>
  <p:transition spd="slow">
    <p:cut/>
  </p:transition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54" name="Shape 25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55" name="Shape 255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Job Satisfaction as a Dispositional Variable</a:t>
            </a:r>
          </a:p>
        </p:txBody>
      </p:sp>
      <p:sp>
        <p:nvSpPr>
          <p:cNvPr id="256" name="Shape 256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Positive and Negative Affectivity</a:t>
            </a:r>
          </a:p>
          <a:p>
            <a:pPr algn="l" rtl="0" lvl="1" marR="0" indent="0" marL="45720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tendency to experience positive (PA) or negative (NA) emotions across a wide range of settings/conditions</a:t>
            </a:r>
          </a:p>
          <a:p>
            <a:r>
              <a:t/>
            </a:r>
          </a:p>
          <a:p>
            <a:pPr algn="l" rtl="0" lvl="0" marR="0" indent="0" mar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74404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Employees high in PA tend to be more satisfied with their jobs than those high in NA</a:t>
            </a:r>
          </a:p>
        </p:txBody>
      </p:sp>
    </p:spTree>
  </p:cSld>
  <p:clrMapOvr>
    <a:masterClrMapping/>
  </p:clrMapOvr>
  <p:transition spd="slow">
    <p:cut/>
  </p:transition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61" name="Shape 26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62" name="Shape 262"/>
          <p:cNvSpPr txBox="1"/>
          <p:nvPr>
            <p:ph type="title"/>
          </p:nvPr>
        </p:nvSpPr>
        <p:spPr>
          <a:xfrm>
            <a:off y="762000" x="762000"/>
            <a:ext cy="1143000" cx="7924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strike="noStrike" u="none" b="1" cap="small" baseline="0" sz="3600" lang="en-US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The Happy-Productive Worker?</a:t>
            </a:r>
          </a:p>
        </p:txBody>
      </p:sp>
      <p:sp>
        <p:nvSpPr>
          <p:cNvPr id="263" name="Shape 263"/>
          <p:cNvSpPr txBox="1"/>
          <p:nvPr>
            <p:ph idx="1" type="body"/>
          </p:nvPr>
        </p:nvSpPr>
        <p:spPr>
          <a:xfrm>
            <a:off y="2362200" x="838200"/>
            <a:ext cy="3724275" cx="7693025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noAutofit/>
          </a:bodyPr>
          <a:lstStyle/>
          <a:p>
            <a:pPr algn="l" rtl="0" lvl="0" marR="0" indent="0" mar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Moderate relationship (.25)</a:t>
            </a:r>
          </a:p>
          <a:p>
            <a:pPr algn="l" rtl="0" lvl="1" marR="0" indent="0" marL="45720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74999"/>
              <a:buFont typeface="Arial"/>
              <a:buChar char="•"/>
            </a:pPr>
            <a:r>
              <a:rPr strike="noStrike" u="none" b="0" cap="none" baseline="0" sz="20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Underestimated because of problems with performance measures</a:t>
            </a:r>
          </a:p>
          <a:p>
            <a:pPr algn="l" rtl="0" lvl="0" marR="0" indent="0" mar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Job performance may lead to satisfaction (not vice versa)</a:t>
            </a:r>
          </a:p>
          <a:p>
            <a:pPr algn="ctr" rtl="0" lvl="0" marR="0" indent="0" mar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Why??</a:t>
            </a:r>
          </a:p>
          <a:p>
            <a:pPr algn="l" rtl="0" lvl="0" marR="0" indent="0" mar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Good performance leads to positive rewards (money, promotions) which, in turn, lead to satisfaction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Capsules">
  <a:themeElements>
    <a:clrScheme name="Capsules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_Capsules">
  <a:themeElements>
    <a:clrScheme name="Capsules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