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6" r:id="rId10"/>
    <p:sldId id="268" r:id="rId11"/>
    <p:sldId id="270" r:id="rId12"/>
  </p:sldIdLst>
  <p:sldSz cx="10693400" cy="7556500"/>
  <p:notesSz cx="10693400" cy="75565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044" y="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432098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2515"/>
            <a:ext cx="9089390" cy="15868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1640"/>
            <a:ext cx="7485379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5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30" dirty="0"/>
              <a:t>U</a:t>
            </a:r>
            <a:r>
              <a:rPr spc="10" dirty="0"/>
              <a:t>ni</a:t>
            </a:r>
            <a:r>
              <a:rPr spc="-20" dirty="0"/>
              <a:t>v</a:t>
            </a:r>
            <a:r>
              <a:rPr spc="15" dirty="0"/>
              <a:t>ersity</a:t>
            </a:r>
            <a:r>
              <a:rPr spc="-20" dirty="0"/>
              <a:t> </a:t>
            </a:r>
            <a:r>
              <a:rPr spc="15" dirty="0"/>
              <a:t>of</a:t>
            </a:r>
            <a:r>
              <a:rPr spc="10" dirty="0"/>
              <a:t> </a:t>
            </a:r>
            <a:r>
              <a:rPr spc="15" dirty="0"/>
              <a:t>South</a:t>
            </a:r>
            <a:r>
              <a:rPr spc="-10" dirty="0"/>
              <a:t> </a:t>
            </a:r>
            <a:r>
              <a:rPr spc="30" dirty="0"/>
              <a:t>C</a:t>
            </a:r>
            <a:r>
              <a:rPr spc="15" dirty="0"/>
              <a:t>arolina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7A082-1704-49CA-8FCA-6A517FDD6634}" type="datetime1">
              <a:rPr lang="en-US" smtClean="0"/>
              <a:pPr/>
              <a:t>2/26/2017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5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04139">
              <a:lnSpc>
                <a:spcPct val="100000"/>
              </a:lnSpc>
            </a:pPr>
            <a:r>
              <a:rPr spc="-20" dirty="0"/>
              <a:t>P</a:t>
            </a:r>
            <a:r>
              <a:rPr spc="20" dirty="0"/>
              <a:t>age</a:t>
            </a:r>
            <a:r>
              <a:rPr spc="-10" dirty="0"/>
              <a:t> </a:t>
            </a:r>
            <a:fld id="{81D60167-4931-47E6-BA6A-407CBD079E47}" type="slidenum">
              <a:rPr spc="20" dirty="0"/>
              <a:pPr marL="104139">
                <a:lnSpc>
                  <a:spcPct val="100000"/>
                </a:lnSpc>
              </a:pPr>
              <a:t>‹#›</a:t>
            </a:fld>
            <a:endParaRPr spc="2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5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30" dirty="0"/>
              <a:t>U</a:t>
            </a:r>
            <a:r>
              <a:rPr spc="10" dirty="0"/>
              <a:t>ni</a:t>
            </a:r>
            <a:r>
              <a:rPr spc="-20" dirty="0"/>
              <a:t>v</a:t>
            </a:r>
            <a:r>
              <a:rPr spc="15" dirty="0"/>
              <a:t>ersity</a:t>
            </a:r>
            <a:r>
              <a:rPr spc="-20" dirty="0"/>
              <a:t> </a:t>
            </a:r>
            <a:r>
              <a:rPr spc="15" dirty="0"/>
              <a:t>of</a:t>
            </a:r>
            <a:r>
              <a:rPr spc="10" dirty="0"/>
              <a:t> </a:t>
            </a:r>
            <a:r>
              <a:rPr spc="15" dirty="0"/>
              <a:t>South</a:t>
            </a:r>
            <a:r>
              <a:rPr spc="-10" dirty="0"/>
              <a:t> </a:t>
            </a:r>
            <a:r>
              <a:rPr spc="30" dirty="0"/>
              <a:t>C</a:t>
            </a:r>
            <a:r>
              <a:rPr spc="15" dirty="0"/>
              <a:t>arolina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8F17E-1A31-46B1-A9D4-725074099F11}" type="datetime1">
              <a:rPr lang="en-US" smtClean="0"/>
              <a:pPr/>
              <a:t>2/26/2017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5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04139">
              <a:lnSpc>
                <a:spcPct val="100000"/>
              </a:lnSpc>
            </a:pPr>
            <a:r>
              <a:rPr spc="-20" dirty="0"/>
              <a:t>P</a:t>
            </a:r>
            <a:r>
              <a:rPr spc="20" dirty="0"/>
              <a:t>age</a:t>
            </a:r>
            <a:r>
              <a:rPr spc="-10" dirty="0"/>
              <a:t> </a:t>
            </a:r>
            <a:fld id="{81D60167-4931-47E6-BA6A-407CBD079E47}" type="slidenum">
              <a:rPr spc="20" dirty="0"/>
              <a:pPr marL="104139">
                <a:lnSpc>
                  <a:spcPct val="100000"/>
                </a:lnSpc>
              </a:pPr>
              <a:t>‹#›</a:t>
            </a:fld>
            <a:endParaRPr spc="2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0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5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30" dirty="0"/>
              <a:t>U</a:t>
            </a:r>
            <a:r>
              <a:rPr spc="10" dirty="0"/>
              <a:t>ni</a:t>
            </a:r>
            <a:r>
              <a:rPr spc="-20" dirty="0"/>
              <a:t>v</a:t>
            </a:r>
            <a:r>
              <a:rPr spc="15" dirty="0"/>
              <a:t>ersity</a:t>
            </a:r>
            <a:r>
              <a:rPr spc="-20" dirty="0"/>
              <a:t> </a:t>
            </a:r>
            <a:r>
              <a:rPr spc="15" dirty="0"/>
              <a:t>of</a:t>
            </a:r>
            <a:r>
              <a:rPr spc="10" dirty="0"/>
              <a:t> </a:t>
            </a:r>
            <a:r>
              <a:rPr spc="15" dirty="0"/>
              <a:t>South</a:t>
            </a:r>
            <a:r>
              <a:rPr spc="-10" dirty="0"/>
              <a:t> </a:t>
            </a:r>
            <a:r>
              <a:rPr spc="30" dirty="0"/>
              <a:t>C</a:t>
            </a:r>
            <a:r>
              <a:rPr spc="15" dirty="0"/>
              <a:t>arolina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C885CF-4064-48B6-A9EE-77172A22775F}" type="datetime1">
              <a:rPr lang="en-US" smtClean="0"/>
              <a:pPr/>
              <a:t>2/26/2017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5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04139">
              <a:lnSpc>
                <a:spcPct val="100000"/>
              </a:lnSpc>
            </a:pPr>
            <a:r>
              <a:rPr spc="-20" dirty="0"/>
              <a:t>P</a:t>
            </a:r>
            <a:r>
              <a:rPr spc="20" dirty="0"/>
              <a:t>age</a:t>
            </a:r>
            <a:r>
              <a:rPr spc="-10" dirty="0"/>
              <a:t> </a:t>
            </a:r>
            <a:fld id="{81D60167-4931-47E6-BA6A-407CBD079E47}" type="slidenum">
              <a:rPr spc="20" dirty="0"/>
              <a:pPr marL="104139">
                <a:lnSpc>
                  <a:spcPct val="100000"/>
                </a:lnSpc>
              </a:pPr>
              <a:t>‹#›</a:t>
            </a:fld>
            <a:endParaRPr spc="2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5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30" dirty="0"/>
              <a:t>U</a:t>
            </a:r>
            <a:r>
              <a:rPr spc="10" dirty="0"/>
              <a:t>ni</a:t>
            </a:r>
            <a:r>
              <a:rPr spc="-20" dirty="0"/>
              <a:t>v</a:t>
            </a:r>
            <a:r>
              <a:rPr spc="15" dirty="0"/>
              <a:t>ersity</a:t>
            </a:r>
            <a:r>
              <a:rPr spc="-20" dirty="0"/>
              <a:t> </a:t>
            </a:r>
            <a:r>
              <a:rPr spc="15" dirty="0"/>
              <a:t>of</a:t>
            </a:r>
            <a:r>
              <a:rPr spc="10" dirty="0"/>
              <a:t> </a:t>
            </a:r>
            <a:r>
              <a:rPr spc="15" dirty="0"/>
              <a:t>South</a:t>
            </a:r>
            <a:r>
              <a:rPr spc="-10" dirty="0"/>
              <a:t> </a:t>
            </a:r>
            <a:r>
              <a:rPr spc="30" dirty="0"/>
              <a:t>C</a:t>
            </a:r>
            <a:r>
              <a:rPr spc="15" dirty="0"/>
              <a:t>arolina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276F0D-0C9A-4690-8BA2-CB2231DCC41E}" type="datetime1">
              <a:rPr lang="en-US" smtClean="0"/>
              <a:pPr/>
              <a:t>2/26/2017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5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04139">
              <a:lnSpc>
                <a:spcPct val="100000"/>
              </a:lnSpc>
            </a:pPr>
            <a:r>
              <a:rPr spc="-20" dirty="0"/>
              <a:t>P</a:t>
            </a:r>
            <a:r>
              <a:rPr spc="20" dirty="0"/>
              <a:t>age</a:t>
            </a:r>
            <a:r>
              <a:rPr spc="-10" dirty="0"/>
              <a:t> </a:t>
            </a:r>
            <a:fld id="{81D60167-4931-47E6-BA6A-407CBD079E47}" type="slidenum">
              <a:rPr spc="20" dirty="0"/>
              <a:pPr marL="104139">
                <a:lnSpc>
                  <a:spcPct val="100000"/>
                </a:lnSpc>
              </a:pPr>
              <a:t>‹#›</a:t>
            </a:fld>
            <a:endParaRPr spc="2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5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30" dirty="0"/>
              <a:t>U</a:t>
            </a:r>
            <a:r>
              <a:rPr spc="10" dirty="0"/>
              <a:t>ni</a:t>
            </a:r>
            <a:r>
              <a:rPr spc="-20" dirty="0"/>
              <a:t>v</a:t>
            </a:r>
            <a:r>
              <a:rPr spc="15" dirty="0"/>
              <a:t>ersity</a:t>
            </a:r>
            <a:r>
              <a:rPr spc="-20" dirty="0"/>
              <a:t> </a:t>
            </a:r>
            <a:r>
              <a:rPr spc="15" dirty="0"/>
              <a:t>of</a:t>
            </a:r>
            <a:r>
              <a:rPr spc="10" dirty="0"/>
              <a:t> </a:t>
            </a:r>
            <a:r>
              <a:rPr spc="15" dirty="0"/>
              <a:t>South</a:t>
            </a:r>
            <a:r>
              <a:rPr spc="-10" dirty="0"/>
              <a:t> </a:t>
            </a:r>
            <a:r>
              <a:rPr spc="30" dirty="0"/>
              <a:t>C</a:t>
            </a:r>
            <a:r>
              <a:rPr spc="15" dirty="0"/>
              <a:t>arolina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BC2C9-6A0D-459E-84E7-CBAAF60255DD}" type="datetime1">
              <a:rPr lang="en-US" smtClean="0"/>
              <a:pPr/>
              <a:t>2/26/2017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5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04139">
              <a:lnSpc>
                <a:spcPct val="100000"/>
              </a:lnSpc>
            </a:pPr>
            <a:r>
              <a:rPr spc="-20" dirty="0"/>
              <a:t>P</a:t>
            </a:r>
            <a:r>
              <a:rPr spc="20" dirty="0"/>
              <a:t>age</a:t>
            </a:r>
            <a:r>
              <a:rPr spc="-10" dirty="0"/>
              <a:t> </a:t>
            </a:r>
            <a:fld id="{81D60167-4931-47E6-BA6A-407CBD079E47}" type="slidenum">
              <a:rPr spc="20" dirty="0"/>
              <a:pPr marL="104139">
                <a:lnSpc>
                  <a:spcPct val="100000"/>
                </a:lnSpc>
              </a:pPr>
              <a:t>‹#›</a:t>
            </a:fld>
            <a:endParaRPr spc="2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522338" y="694050"/>
            <a:ext cx="3648723" cy="3098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7995"/>
            <a:ext cx="962405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219980" y="7233242"/>
            <a:ext cx="2052320" cy="1892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5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30" dirty="0"/>
              <a:t>U</a:t>
            </a:r>
            <a:r>
              <a:rPr spc="10" dirty="0"/>
              <a:t>ni</a:t>
            </a:r>
            <a:r>
              <a:rPr spc="-20" dirty="0"/>
              <a:t>v</a:t>
            </a:r>
            <a:r>
              <a:rPr spc="15" dirty="0"/>
              <a:t>ersity</a:t>
            </a:r>
            <a:r>
              <a:rPr spc="-20" dirty="0"/>
              <a:t> </a:t>
            </a:r>
            <a:r>
              <a:rPr spc="15" dirty="0"/>
              <a:t>of</a:t>
            </a:r>
            <a:r>
              <a:rPr spc="10" dirty="0"/>
              <a:t> </a:t>
            </a:r>
            <a:r>
              <a:rPr spc="15" dirty="0"/>
              <a:t>South</a:t>
            </a:r>
            <a:r>
              <a:rPr spc="-10" dirty="0"/>
              <a:t> </a:t>
            </a:r>
            <a:r>
              <a:rPr spc="30" dirty="0"/>
              <a:t>C</a:t>
            </a:r>
            <a:r>
              <a:rPr spc="15" dirty="0"/>
              <a:t>arolina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2D53F-C1D7-4F8F-B3B0-E9250198AEDC}" type="datetime1">
              <a:rPr lang="en-US" smtClean="0"/>
              <a:pPr/>
              <a:t>2/26/2017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846057" y="7233230"/>
            <a:ext cx="641350" cy="1892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5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pPr marL="104139">
              <a:lnSpc>
                <a:spcPct val="100000"/>
              </a:lnSpc>
            </a:pPr>
            <a:r>
              <a:rPr spc="-20" dirty="0"/>
              <a:t>P</a:t>
            </a:r>
            <a:r>
              <a:rPr spc="20" dirty="0"/>
              <a:t>age</a:t>
            </a:r>
            <a:r>
              <a:rPr spc="-10" dirty="0"/>
              <a:t> </a:t>
            </a:r>
            <a:fld id="{81D60167-4931-47E6-BA6A-407CBD079E47}" type="slidenum">
              <a:rPr spc="20" dirty="0"/>
              <a:pPr marL="104139">
                <a:lnSpc>
                  <a:spcPct val="100000"/>
                </a:lnSpc>
              </a:pPr>
              <a:t>‹#›</a:t>
            </a:fld>
            <a:endParaRPr spc="2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sldNum="0" hdr="0" ft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19966" y="323421"/>
            <a:ext cx="1543050" cy="192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25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1250" spc="-135">
                <a:solidFill>
                  <a:srgbClr val="231F20"/>
                </a:solidFill>
                <a:latin typeface="Arial"/>
                <a:cs typeface="Arial"/>
              </a:rPr>
              <a:t>TA</a:t>
            </a:r>
            <a:r>
              <a:rPr sz="1250" spc="2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1250" spc="-1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15" smtClean="0">
                <a:solidFill>
                  <a:srgbClr val="231F20"/>
                </a:solidFill>
                <a:latin typeface="Arial"/>
                <a:cs typeface="Arial"/>
              </a:rPr>
              <a:t>1</a:t>
            </a:r>
            <a:r>
              <a:rPr lang="en-US" sz="1250" spc="15" dirty="0" smtClean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1250" spc="15" smtClean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1250" spc="15" dirty="0">
                <a:solidFill>
                  <a:srgbClr val="231F20"/>
                </a:solidFill>
                <a:latin typeface="Arial"/>
                <a:cs typeface="Arial"/>
              </a:rPr>
              <a:t>:</a:t>
            </a:r>
            <a:r>
              <a:rPr sz="1250" spc="8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3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1250" spc="15" dirty="0">
                <a:solidFill>
                  <a:srgbClr val="231F20"/>
                </a:solidFill>
                <a:latin typeface="Arial"/>
                <a:cs typeface="Arial"/>
              </a:rPr>
              <a:t>hapter</a:t>
            </a:r>
            <a:r>
              <a:rPr sz="125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20" dirty="0">
                <a:solidFill>
                  <a:srgbClr val="231F20"/>
                </a:solidFill>
                <a:latin typeface="Arial"/>
                <a:cs typeface="Arial"/>
              </a:rPr>
              <a:t>7</a:t>
            </a:r>
            <a:endParaRPr sz="12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96155" y="1286378"/>
            <a:ext cx="8302625" cy="4937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91770" algn="ctr">
              <a:lnSpc>
                <a:spcPct val="100000"/>
              </a:lnSpc>
            </a:pPr>
            <a:r>
              <a:rPr sz="2400" b="1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ta</a:t>
            </a:r>
            <a:r>
              <a:rPr sz="24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Et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endParaRPr sz="2400">
              <a:latin typeface="Arial"/>
              <a:cs typeface="Arial"/>
            </a:endParaRPr>
          </a:p>
          <a:p>
            <a:pPr marL="259079" marR="999490" indent="-246379">
              <a:lnSpc>
                <a:spcPct val="155500"/>
              </a:lnSpc>
              <a:spcBef>
                <a:spcPts val="1480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b="1" i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i="1" spc="5" dirty="0">
                <a:solidFill>
                  <a:srgbClr val="231F20"/>
                </a:solidFill>
                <a:latin typeface="Arial"/>
                <a:cs typeface="Arial"/>
              </a:rPr>
              <a:t>xa</a:t>
            </a:r>
            <a:r>
              <a:rPr sz="2000" b="1" i="1" spc="15" dirty="0">
                <a:solidFill>
                  <a:srgbClr val="231F20"/>
                </a:solidFill>
                <a:latin typeface="Arial"/>
                <a:cs typeface="Arial"/>
              </a:rPr>
              <a:t>mp</a:t>
            </a:r>
            <a:r>
              <a:rPr sz="2000" b="1" i="1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i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i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i="1" spc="5" dirty="0">
                <a:solidFill>
                  <a:srgbClr val="231F20"/>
                </a:solidFill>
                <a:latin typeface="Arial"/>
                <a:cs typeface="Arial"/>
              </a:rPr>
              <a:t>1:</a:t>
            </a:r>
            <a:r>
              <a:rPr sz="2000" b="1" i="1" spc="14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n</a:t>
            </a:r>
            <a:r>
              <a:rPr sz="2000" b="1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b="1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cal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ho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i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b="1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opo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se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b="1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ef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t </a:t>
            </a:r>
            <a:r>
              <a:rPr sz="2000" b="1" spc="-50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ark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on</a:t>
            </a:r>
            <a:r>
              <a:rPr sz="2000" b="1" spc="-120" dirty="0">
                <a:solidFill>
                  <a:srgbClr val="231F20"/>
                </a:solidFill>
                <a:latin typeface="Arial"/>
                <a:cs typeface="Arial"/>
              </a:rPr>
              <a:t>’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s.</a:t>
            </a:r>
            <a:endParaRPr sz="2000">
              <a:latin typeface="Arial"/>
              <a:cs typeface="Arial"/>
            </a:endParaRPr>
          </a:p>
          <a:p>
            <a:pPr marL="259079" marR="5080" indent="-246379">
              <a:lnSpc>
                <a:spcPct val="155500"/>
              </a:lnSpc>
              <a:spcBef>
                <a:spcPts val="122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b="1" spc="-15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acc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ra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-35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b="1" spc="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est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e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b="1" spc="-2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ec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ve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es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4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s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b="1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spc="35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spc="-165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, 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we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s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hou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b="1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a </a:t>
            </a:r>
            <a:r>
              <a:rPr sz="2000" b="1" i="1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b="1" i="1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i="1" spc="5" dirty="0">
                <a:solidFill>
                  <a:srgbClr val="231F20"/>
                </a:solidFill>
                <a:latin typeface="Arial"/>
                <a:cs typeface="Arial"/>
              </a:rPr>
              <a:t>ace</a:t>
            </a:r>
            <a:r>
              <a:rPr sz="2000" b="1" i="1" spc="15" dirty="0">
                <a:solidFill>
                  <a:srgbClr val="231F20"/>
                </a:solidFill>
                <a:latin typeface="Arial"/>
                <a:cs typeface="Arial"/>
              </a:rPr>
              <a:t>bo</a:t>
            </a:r>
            <a:r>
              <a:rPr sz="2000" b="1" i="1" dirty="0">
                <a:solidFill>
                  <a:srgbClr val="231F20"/>
                </a:solidFill>
                <a:latin typeface="Arial"/>
                <a:cs typeface="Arial"/>
              </a:rPr>
              <a:t>-</a:t>
            </a:r>
            <a:r>
              <a:rPr sz="2000" b="1" i="1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b="1" i="1" spc="15" dirty="0">
                <a:solidFill>
                  <a:srgbClr val="231F20"/>
                </a:solidFill>
                <a:latin typeface="Arial"/>
                <a:cs typeface="Arial"/>
              </a:rPr>
              <a:t>on</a:t>
            </a:r>
            <a:r>
              <a:rPr sz="2000" b="1" i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i="1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i="1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b="1" i="1" dirty="0">
                <a:solidFill>
                  <a:srgbClr val="231F20"/>
                </a:solidFill>
                <a:latin typeface="Arial"/>
                <a:cs typeface="Arial"/>
              </a:rPr>
              <a:t>ll</a:t>
            </a:r>
            <a:r>
              <a:rPr sz="2000" b="1" i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i="1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b="1" i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ra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ndom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35" dirty="0">
                <a:solidFill>
                  <a:srgbClr val="231F20"/>
                </a:solidFill>
                <a:latin typeface="Arial"/>
                <a:cs typeface="Arial"/>
              </a:rPr>
              <a:t>z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b="1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-3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li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cal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  <a:buClr>
                <a:srgbClr val="231F20"/>
              </a:buClr>
              <a:buFont typeface="Arial"/>
              <a:buChar char="•"/>
            </a:pPr>
            <a:endParaRPr sz="2200">
              <a:latin typeface="Times New Roman"/>
              <a:cs typeface="Times New Roman"/>
            </a:endParaRPr>
          </a:p>
          <a:p>
            <a:pPr marL="259079" indent="-246379">
              <a:lnSpc>
                <a:spcPct val="100000"/>
              </a:lnSpc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ace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i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n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case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?</a:t>
            </a:r>
            <a:r>
              <a:rPr sz="2000" b="1" spc="15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“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ake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”</a:t>
            </a:r>
            <a:r>
              <a:rPr sz="2000" b="1" spc="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b="1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spc="35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spc="-165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259079" marR="511809" indent="-246379">
              <a:lnSpc>
                <a:spcPct val="155000"/>
              </a:lnSpc>
              <a:spcBef>
                <a:spcPts val="124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me</a:t>
            </a:r>
            <a:r>
              <a:rPr sz="2000" b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w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it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h </a:t>
            </a:r>
            <a:r>
              <a:rPr sz="2000" b="1" spc="-50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ark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on</a:t>
            </a:r>
            <a:r>
              <a:rPr sz="2000" b="1" spc="-120" dirty="0">
                <a:solidFill>
                  <a:srgbClr val="231F20"/>
                </a:solidFill>
                <a:latin typeface="Arial"/>
                <a:cs typeface="Arial"/>
              </a:rPr>
              <a:t>’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seas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il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b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o w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hou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spc="-2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b="1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don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m.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8"/>
              </a:spcBef>
              <a:buClr>
                <a:srgbClr val="231F20"/>
              </a:buClr>
              <a:buFont typeface="Arial"/>
              <a:buChar char="•"/>
            </a:pPr>
            <a:endParaRPr sz="2200">
              <a:latin typeface="Times New Roman"/>
              <a:cs typeface="Times New Roman"/>
            </a:endParaRPr>
          </a:p>
          <a:p>
            <a:pPr marL="259079" indent="-246379">
              <a:lnSpc>
                <a:spcPct val="100000"/>
              </a:lnSpc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cal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pu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es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oug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?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19966" y="323421"/>
            <a:ext cx="1543050" cy="192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25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1250" spc="-135">
                <a:solidFill>
                  <a:srgbClr val="231F20"/>
                </a:solidFill>
                <a:latin typeface="Arial"/>
                <a:cs typeface="Arial"/>
              </a:rPr>
              <a:t>TA</a:t>
            </a:r>
            <a:r>
              <a:rPr sz="1250" spc="2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1250" spc="-1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15" smtClean="0">
                <a:solidFill>
                  <a:srgbClr val="231F20"/>
                </a:solidFill>
                <a:latin typeface="Arial"/>
                <a:cs typeface="Arial"/>
              </a:rPr>
              <a:t>1</a:t>
            </a:r>
            <a:r>
              <a:rPr lang="en-US" sz="1250" spc="15" dirty="0" smtClean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1250" spc="15" smtClean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1250" spc="15" dirty="0">
                <a:solidFill>
                  <a:srgbClr val="231F20"/>
                </a:solidFill>
                <a:latin typeface="Arial"/>
                <a:cs typeface="Arial"/>
              </a:rPr>
              <a:t>:</a:t>
            </a:r>
            <a:r>
              <a:rPr sz="1250" spc="8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3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1250" spc="15" dirty="0">
                <a:solidFill>
                  <a:srgbClr val="231F20"/>
                </a:solidFill>
                <a:latin typeface="Arial"/>
                <a:cs typeface="Arial"/>
              </a:rPr>
              <a:t>hapter</a:t>
            </a:r>
            <a:r>
              <a:rPr sz="125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20" dirty="0">
                <a:solidFill>
                  <a:srgbClr val="231F20"/>
                </a:solidFill>
                <a:latin typeface="Arial"/>
                <a:cs typeface="Arial"/>
              </a:rPr>
              <a:t>7</a:t>
            </a:r>
            <a:endParaRPr sz="12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96155" y="973958"/>
            <a:ext cx="8453755" cy="55676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296795">
              <a:lnSpc>
                <a:spcPct val="100000"/>
              </a:lnSpc>
            </a:pPr>
            <a:r>
              <a:rPr sz="2400" b="1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ta</a:t>
            </a:r>
            <a:r>
              <a:rPr sz="24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Et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400" b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(C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ont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400" b="1" spc="-2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ued)</a:t>
            </a:r>
            <a:endParaRPr sz="2400">
              <a:latin typeface="Arial"/>
              <a:cs typeface="Arial"/>
            </a:endParaRPr>
          </a:p>
          <a:p>
            <a:pPr marL="259079" marR="137160" indent="-246379">
              <a:lnSpc>
                <a:spcPct val="155000"/>
              </a:lnSpc>
              <a:spcBef>
                <a:spcPts val="1490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b="1" i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i="1" spc="5" dirty="0">
                <a:solidFill>
                  <a:srgbClr val="231F20"/>
                </a:solidFill>
                <a:latin typeface="Arial"/>
                <a:cs typeface="Arial"/>
              </a:rPr>
              <a:t>xa</a:t>
            </a:r>
            <a:r>
              <a:rPr sz="2000" b="1" i="1" spc="15" dirty="0">
                <a:solidFill>
                  <a:srgbClr val="231F20"/>
                </a:solidFill>
                <a:latin typeface="Arial"/>
                <a:cs typeface="Arial"/>
              </a:rPr>
              <a:t>mp</a:t>
            </a:r>
            <a:r>
              <a:rPr sz="2000" b="1" i="1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i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i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i="1" spc="5" dirty="0">
                <a:solidFill>
                  <a:srgbClr val="231F20"/>
                </a:solidFill>
                <a:latin typeface="Arial"/>
                <a:cs typeface="Arial"/>
              </a:rPr>
              <a:t>2:</a:t>
            </a:r>
            <a:r>
              <a:rPr sz="2000" b="1" i="1" spc="14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b="1" spc="-2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rm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spc="-20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b="1" spc="-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-20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b="1" spc="-2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oho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ake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ra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-5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b="1" spc="-8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p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ast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al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li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259079" marR="772795" indent="-246379">
              <a:lnSpc>
                <a:spcPct val="155000"/>
              </a:lnSpc>
              <a:spcBef>
                <a:spcPts val="124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b="1" spc="-50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spc="4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(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ll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4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s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ud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s)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ra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ndom</a:t>
            </a:r>
            <a:r>
              <a:rPr sz="2000" b="1" spc="-35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b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ass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gn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k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ce</a:t>
            </a:r>
            <a:r>
              <a:rPr sz="2000" b="1" spc="4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umb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er</a:t>
            </a:r>
            <a:r>
              <a:rPr sz="2000" b="1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ee</a:t>
            </a:r>
            <a:r>
              <a:rPr sz="2000" b="1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(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ee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n 1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a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d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9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)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259079" marR="5080" indent="-246379">
              <a:lnSpc>
                <a:spcPct val="155500"/>
              </a:lnSpc>
              <a:spcBef>
                <a:spcPts val="123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b="1" i="1" spc="5" dirty="0">
                <a:solidFill>
                  <a:srgbClr val="231F20"/>
                </a:solidFill>
                <a:latin typeface="Arial"/>
                <a:cs typeface="Arial"/>
              </a:rPr>
              <a:t>Res</a:t>
            </a:r>
            <a:r>
              <a:rPr sz="2000" b="1" i="1" spc="15" dirty="0">
                <a:solidFill>
                  <a:srgbClr val="231F20"/>
                </a:solidFill>
                <a:latin typeface="Arial"/>
                <a:cs typeface="Arial"/>
              </a:rPr>
              <a:t>pon</a:t>
            </a:r>
            <a:r>
              <a:rPr sz="2000" b="1" i="1" spc="5" dirty="0">
                <a:solidFill>
                  <a:srgbClr val="231F20"/>
                </a:solidFill>
                <a:latin typeface="Arial"/>
                <a:cs typeface="Arial"/>
              </a:rPr>
              <a:t>se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:</a:t>
            </a:r>
            <a:r>
              <a:rPr sz="2000" b="1" spc="13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oo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oho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on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eas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re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1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/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2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hou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ft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er</a:t>
            </a:r>
            <a:r>
              <a:rPr sz="2000" b="1" spc="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al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ee</a:t>
            </a:r>
            <a:r>
              <a:rPr sz="2000" b="1" spc="-114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  <a:buClr>
                <a:srgbClr val="231F20"/>
              </a:buClr>
              <a:buFont typeface="Arial"/>
              <a:buChar char="•"/>
            </a:pPr>
            <a:endParaRPr sz="2200">
              <a:latin typeface="Times New Roman"/>
              <a:cs typeface="Times New Roman"/>
            </a:endParaRPr>
          </a:p>
          <a:p>
            <a:pPr marL="259079" indent="-246379">
              <a:lnSpc>
                <a:spcPct val="100000"/>
              </a:lnSpc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b="1" i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i="1" spc="5" dirty="0">
                <a:solidFill>
                  <a:srgbClr val="231F20"/>
                </a:solidFill>
                <a:latin typeface="Arial"/>
                <a:cs typeface="Arial"/>
              </a:rPr>
              <a:t>x</a:t>
            </a:r>
            <a:r>
              <a:rPr sz="2000" b="1" i="1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b="1" i="1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i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i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i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i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i="1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b="1" i="1" spc="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i="1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b="1" i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i="1" spc="-30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b="1" i="1" spc="5" dirty="0">
                <a:solidFill>
                  <a:srgbClr val="231F20"/>
                </a:solidFill>
                <a:latin typeface="Arial"/>
                <a:cs typeface="Arial"/>
              </a:rPr>
              <a:t>ar</a:t>
            </a:r>
            <a:r>
              <a:rPr sz="2000" b="1" i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i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i="1" spc="-10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b="1" i="1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i="1" spc="5" dirty="0">
                <a:solidFill>
                  <a:srgbClr val="231F20"/>
                </a:solidFill>
                <a:latin typeface="Arial"/>
                <a:cs typeface="Arial"/>
              </a:rPr>
              <a:t>es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:</a:t>
            </a:r>
            <a:r>
              <a:rPr sz="2000" b="1" spc="14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moun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ee</a:t>
            </a:r>
            <a:r>
              <a:rPr sz="2000" b="1" spc="-114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, </a:t>
            </a:r>
            <a:r>
              <a:rPr sz="2000" b="1" spc="-2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spc="35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b="1" spc="2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, </a:t>
            </a:r>
            <a:r>
              <a:rPr sz="2000" b="1" spc="35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nd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-114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259079" indent="-246379">
              <a:lnSpc>
                <a:spcPct val="100000"/>
              </a:lnSpc>
              <a:spcBef>
                <a:spcPts val="256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Dr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k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s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gn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ca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moun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eer c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ou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r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sk</a:t>
            </a:r>
            <a:r>
              <a:rPr sz="2000" b="1" spc="-165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259079" indent="-246379">
              <a:lnSpc>
                <a:spcPct val="100000"/>
              </a:lnSpc>
              <a:spcBef>
                <a:spcPts val="256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s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b="1" spc="-2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ca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?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19966" y="323421"/>
            <a:ext cx="1543050" cy="192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25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1250" spc="-135">
                <a:solidFill>
                  <a:srgbClr val="231F20"/>
                </a:solidFill>
                <a:latin typeface="Arial"/>
                <a:cs typeface="Arial"/>
              </a:rPr>
              <a:t>TA</a:t>
            </a:r>
            <a:r>
              <a:rPr sz="1250" spc="2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1250" spc="-1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15" smtClean="0">
                <a:solidFill>
                  <a:srgbClr val="231F20"/>
                </a:solidFill>
                <a:latin typeface="Arial"/>
                <a:cs typeface="Arial"/>
              </a:rPr>
              <a:t>1</a:t>
            </a:r>
            <a:r>
              <a:rPr lang="en-US" sz="1250" spc="15" dirty="0" smtClean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1250" spc="15" smtClean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1250" spc="15" dirty="0">
                <a:solidFill>
                  <a:srgbClr val="231F20"/>
                </a:solidFill>
                <a:latin typeface="Arial"/>
                <a:cs typeface="Arial"/>
              </a:rPr>
              <a:t>:</a:t>
            </a:r>
            <a:r>
              <a:rPr sz="1250" spc="8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3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1250" spc="15" dirty="0">
                <a:solidFill>
                  <a:srgbClr val="231F20"/>
                </a:solidFill>
                <a:latin typeface="Arial"/>
                <a:cs typeface="Arial"/>
              </a:rPr>
              <a:t>hapter</a:t>
            </a:r>
            <a:r>
              <a:rPr sz="125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20" dirty="0">
                <a:solidFill>
                  <a:srgbClr val="231F20"/>
                </a:solidFill>
                <a:latin typeface="Arial"/>
                <a:cs typeface="Arial"/>
              </a:rPr>
              <a:t>7</a:t>
            </a:r>
            <a:endParaRPr sz="12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96155" y="2239638"/>
            <a:ext cx="8802370" cy="2921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9079" indent="-246379">
              <a:lnSpc>
                <a:spcPct val="100000"/>
              </a:lnSpc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om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it</a:t>
            </a:r>
            <a:r>
              <a:rPr sz="2000" b="1" spc="-120" dirty="0">
                <a:solidFill>
                  <a:srgbClr val="231F20"/>
                </a:solidFill>
                <a:latin typeface="Arial"/>
                <a:cs typeface="Arial"/>
              </a:rPr>
              <a:t>’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o</a:t>
            </a:r>
            <a:r>
              <a:rPr sz="2000" b="1" spc="-20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ou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wh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resea</a:t>
            </a:r>
            <a:r>
              <a:rPr sz="2000" b="1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spc="-2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are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b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un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ca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259079" indent="-246379">
              <a:lnSpc>
                <a:spcPct val="100000"/>
              </a:lnSpc>
              <a:spcBef>
                <a:spcPts val="256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it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h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cal</a:t>
            </a:r>
            <a:r>
              <a:rPr sz="2000" b="1" spc="3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ud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es,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ere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are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ft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n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spc="-3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areas.</a:t>
            </a:r>
            <a:endParaRPr sz="2000">
              <a:latin typeface="Arial"/>
              <a:cs typeface="Arial"/>
            </a:endParaRPr>
          </a:p>
          <a:p>
            <a:pPr marL="259079" indent="-246379">
              <a:lnSpc>
                <a:spcPct val="100000"/>
              </a:lnSpc>
              <a:spcBef>
                <a:spcPts val="256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Th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es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are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mo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st</a:t>
            </a:r>
            <a:r>
              <a:rPr sz="2000" b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-20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spc="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b="1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wh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s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b="1" spc="-2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u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se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hum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ub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j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ec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s.</a:t>
            </a:r>
            <a:endParaRPr sz="2000">
              <a:latin typeface="Arial"/>
              <a:cs typeface="Arial"/>
            </a:endParaRPr>
          </a:p>
          <a:p>
            <a:pPr marL="259079" indent="-246379">
              <a:lnSpc>
                <a:spcPct val="100000"/>
              </a:lnSpc>
              <a:spcBef>
                <a:spcPts val="255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Ce</a:t>
            </a:r>
            <a:r>
              <a:rPr sz="2000" b="1" spc="4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-3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li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cal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ou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pu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ub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j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ec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s’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h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lt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h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at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sk.</a:t>
            </a:r>
            <a:endParaRPr sz="2000">
              <a:latin typeface="Arial"/>
              <a:cs typeface="Arial"/>
            </a:endParaRPr>
          </a:p>
          <a:p>
            <a:pPr marL="259079" indent="-246379">
              <a:lnSpc>
                <a:spcPct val="100000"/>
              </a:lnSpc>
              <a:spcBef>
                <a:spcPts val="256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-3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ws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are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n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ac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b="1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ect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ub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j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ec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n </a:t>
            </a:r>
            <a:r>
              <a:rPr sz="2000" b="1" spc="-2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era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-35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b="1" spc="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und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b="1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x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er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19966" y="323421"/>
            <a:ext cx="1543050" cy="192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25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1250" spc="-135">
                <a:solidFill>
                  <a:srgbClr val="231F20"/>
                </a:solidFill>
                <a:latin typeface="Arial"/>
                <a:cs typeface="Arial"/>
              </a:rPr>
              <a:t>TA</a:t>
            </a:r>
            <a:r>
              <a:rPr sz="1250" spc="2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1250" spc="-1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15" smtClean="0">
                <a:solidFill>
                  <a:srgbClr val="231F20"/>
                </a:solidFill>
                <a:latin typeface="Arial"/>
                <a:cs typeface="Arial"/>
              </a:rPr>
              <a:t>1</a:t>
            </a:r>
            <a:r>
              <a:rPr lang="en-US" sz="1250" spc="15" dirty="0" smtClean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1250" spc="15" smtClean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1250" spc="15" dirty="0">
                <a:solidFill>
                  <a:srgbClr val="231F20"/>
                </a:solidFill>
                <a:latin typeface="Arial"/>
                <a:cs typeface="Arial"/>
              </a:rPr>
              <a:t>:</a:t>
            </a:r>
            <a:r>
              <a:rPr sz="1250" spc="8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3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1250" spc="15" dirty="0">
                <a:solidFill>
                  <a:srgbClr val="231F20"/>
                </a:solidFill>
                <a:latin typeface="Arial"/>
                <a:cs typeface="Arial"/>
              </a:rPr>
              <a:t>hapter</a:t>
            </a:r>
            <a:r>
              <a:rPr sz="125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20" dirty="0">
                <a:solidFill>
                  <a:srgbClr val="231F20"/>
                </a:solidFill>
                <a:latin typeface="Arial"/>
                <a:cs typeface="Arial"/>
              </a:rPr>
              <a:t>7</a:t>
            </a:r>
            <a:endParaRPr sz="12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96166" y="972434"/>
            <a:ext cx="8584565" cy="5689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12645">
              <a:lnSpc>
                <a:spcPct val="100000"/>
              </a:lnSpc>
            </a:pP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nst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tut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onal</a:t>
            </a:r>
            <a:r>
              <a:rPr sz="2400" b="1" spc="-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400" b="1" spc="1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400" b="1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400" b="1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400" b="1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4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400" b="1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oa</a:t>
            </a:r>
            <a:r>
              <a:rPr sz="2400" b="1" spc="-4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2"/>
              </a:spcBef>
            </a:pPr>
            <a:endParaRPr sz="2400" dirty="0">
              <a:latin typeface="Times New Roman"/>
              <a:cs typeface="Times New Roman"/>
            </a:endParaRPr>
          </a:p>
          <a:p>
            <a:pPr marL="259079" indent="-246379">
              <a:lnSpc>
                <a:spcPct val="100000"/>
              </a:lnSpc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ve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iti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es,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cal resea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h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s,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c.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h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es</a:t>
            </a:r>
            <a:r>
              <a:rPr sz="2000" spc="4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  <a:p>
            <a:pPr marL="716279" lvl="1" indent="-246379">
              <a:spcBef>
                <a:spcPts val="256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-30" dirty="0" smtClean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dirty="0" smtClean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-30" dirty="0" smtClean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 smtClean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spc="20" dirty="0" smtClean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opo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-7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-5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hum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ub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j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ec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s.</a:t>
            </a:r>
            <a:endParaRPr sz="2000" dirty="0">
              <a:latin typeface="Arial"/>
              <a:cs typeface="Arial"/>
            </a:endParaRPr>
          </a:p>
          <a:p>
            <a:pPr marL="716279" marR="5080" lvl="1" indent="-246379">
              <a:lnSpc>
                <a:spcPct val="155500"/>
              </a:lnSpc>
              <a:spcBef>
                <a:spcPts val="122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qu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est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4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sk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4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 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ub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j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ec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s,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ub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j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ec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qu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-35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-4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rm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sks.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  <a:buClr>
                <a:srgbClr val="231F20"/>
              </a:buClr>
              <a:buFont typeface="Arial"/>
              <a:buChar char="•"/>
            </a:pPr>
            <a:endParaRPr sz="2200" dirty="0">
              <a:latin typeface="Times New Roman"/>
              <a:cs typeface="Times New Roman"/>
            </a:endParaRPr>
          </a:p>
          <a:p>
            <a:pPr marL="259079" indent="-246379">
              <a:lnSpc>
                <a:spcPct val="100000"/>
              </a:lnSpc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ft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es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spc="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are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ver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h 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rk.</a:t>
            </a:r>
            <a:endParaRPr sz="2000" dirty="0">
              <a:latin typeface="Arial"/>
              <a:cs typeface="Arial"/>
            </a:endParaRPr>
          </a:p>
          <a:p>
            <a:pPr marL="259079" marR="900430" indent="-246379">
              <a:lnSpc>
                <a:spcPct val="155500"/>
              </a:lnSpc>
              <a:spcBef>
                <a:spcPts val="123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1999:</a:t>
            </a:r>
            <a:r>
              <a:rPr sz="2000" spc="14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k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cal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-114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, 200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ud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-7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-5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hum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ub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j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ec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ere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ongo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ng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  <a:p>
            <a:pPr marL="259079" marR="356870" indent="-246379">
              <a:lnSpc>
                <a:spcPct val="155500"/>
              </a:lnSpc>
              <a:spcBef>
                <a:spcPts val="122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ver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-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resea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h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-7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-5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hum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ub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j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ec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ere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re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er</a:t>
            </a:r>
            <a:r>
              <a:rPr sz="2000" spc="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spc="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ec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19966" y="323421"/>
            <a:ext cx="1543050" cy="192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25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1250" spc="-135">
                <a:solidFill>
                  <a:srgbClr val="231F20"/>
                </a:solidFill>
                <a:latin typeface="Arial"/>
                <a:cs typeface="Arial"/>
              </a:rPr>
              <a:t>TA</a:t>
            </a:r>
            <a:r>
              <a:rPr sz="1250" spc="2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1250" spc="-1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15" smtClean="0">
                <a:solidFill>
                  <a:srgbClr val="231F20"/>
                </a:solidFill>
                <a:latin typeface="Arial"/>
                <a:cs typeface="Arial"/>
              </a:rPr>
              <a:t>1</a:t>
            </a:r>
            <a:r>
              <a:rPr lang="en-US" sz="1250" spc="15" dirty="0" smtClean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1250" spc="15" smtClean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1250" spc="15" dirty="0">
                <a:solidFill>
                  <a:srgbClr val="231F20"/>
                </a:solidFill>
                <a:latin typeface="Arial"/>
                <a:cs typeface="Arial"/>
              </a:rPr>
              <a:t>:</a:t>
            </a:r>
            <a:r>
              <a:rPr sz="1250" spc="8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3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1250" spc="15" dirty="0">
                <a:solidFill>
                  <a:srgbClr val="231F20"/>
                </a:solidFill>
                <a:latin typeface="Arial"/>
                <a:cs typeface="Arial"/>
              </a:rPr>
              <a:t>hapter</a:t>
            </a:r>
            <a:r>
              <a:rPr sz="125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20" dirty="0">
                <a:solidFill>
                  <a:srgbClr val="231F20"/>
                </a:solidFill>
                <a:latin typeface="Arial"/>
                <a:cs typeface="Arial"/>
              </a:rPr>
              <a:t>7</a:t>
            </a:r>
            <a:endParaRPr sz="12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96166" y="1629279"/>
            <a:ext cx="8249284" cy="43078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27960">
              <a:lnSpc>
                <a:spcPct val="100000"/>
              </a:lnSpc>
            </a:pPr>
            <a:r>
              <a:rPr sz="2400" b="1" spc="10" dirty="0" smtClean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400" b="1" spc="5" dirty="0" smtClean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400" b="1" spc="-40" dirty="0" smtClean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400" b="1" spc="5" dirty="0" smtClean="0">
                <a:solidFill>
                  <a:srgbClr val="231F20"/>
                </a:solidFill>
                <a:latin typeface="Arial"/>
                <a:cs typeface="Arial"/>
              </a:rPr>
              <a:t>or</a:t>
            </a:r>
            <a:r>
              <a:rPr sz="2400" b="1" spc="20" dirty="0" smtClean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400" b="1" spc="5" dirty="0" smtClean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400" b="1" spc="10" dirty="0" smtClean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400" b="1" dirty="0" smtClean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400" b="1" spc="15" dirty="0" smtClean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400" b="1" spc="5" dirty="0" smtClean="0">
                <a:solidFill>
                  <a:srgbClr val="231F20"/>
                </a:solidFill>
                <a:latin typeface="Arial"/>
                <a:cs typeface="Arial"/>
              </a:rPr>
              <a:t>onsent</a:t>
            </a:r>
            <a:endParaRPr sz="2400" dirty="0">
              <a:latin typeface="Arial"/>
              <a:cs typeface="Arial"/>
            </a:endParaRPr>
          </a:p>
          <a:p>
            <a:pPr marL="259079" marR="5080" indent="-246379">
              <a:lnSpc>
                <a:spcPct val="155000"/>
              </a:lnSpc>
              <a:spcBef>
                <a:spcPts val="150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ub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j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ec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 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x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er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st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-4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rm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bou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re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r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sks.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8"/>
              </a:spcBef>
              <a:buClr>
                <a:srgbClr val="231F20"/>
              </a:buClr>
              <a:buFont typeface="Arial"/>
              <a:buChar char="•"/>
            </a:pPr>
            <a:endParaRPr sz="2200" dirty="0">
              <a:latin typeface="Times New Roman"/>
              <a:cs typeface="Times New Roman"/>
            </a:endParaRPr>
          </a:p>
          <a:p>
            <a:pPr marL="716279" lvl="1" indent="-246379"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ub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j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ec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st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i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i="1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i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i="1" u="sng" spc="10" dirty="0">
                <a:solidFill>
                  <a:srgbClr val="231F20"/>
                </a:solidFill>
                <a:latin typeface="Arial"/>
                <a:cs typeface="Arial"/>
              </a:rPr>
              <a:t>wr</a:t>
            </a:r>
            <a:r>
              <a:rPr sz="2000" i="1" u="sng" dirty="0">
                <a:solidFill>
                  <a:srgbClr val="231F20"/>
                </a:solidFill>
                <a:latin typeface="Arial"/>
                <a:cs typeface="Arial"/>
              </a:rPr>
              <a:t>iti</a:t>
            </a:r>
            <a:r>
              <a:rPr sz="2000" i="1" u="sng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i="1" u="sng" spc="10" dirty="0">
                <a:solidFill>
                  <a:srgbClr val="231F20"/>
                </a:solidFill>
                <a:latin typeface="Arial"/>
                <a:cs typeface="Arial"/>
              </a:rPr>
              <a:t>g </a:t>
            </a:r>
            <a:r>
              <a:rPr sz="2000" u="sng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u="sng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u="sng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u="sng" spc="4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u="sng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u="sng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u="sng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u="sng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u="sng" spc="4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  <a:p>
            <a:pPr marL="259079" marR="523875" indent="-246379">
              <a:lnSpc>
                <a:spcPct val="155000"/>
              </a:lnSpc>
              <a:spcBef>
                <a:spcPts val="124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mp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-165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,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p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4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hou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u="sng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u="sng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u="sng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u="sng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f </a:t>
            </a:r>
            <a:r>
              <a:rPr sz="2000" u="sng" spc="15" dirty="0">
                <a:solidFill>
                  <a:srgbClr val="231F20"/>
                </a:solidFill>
                <a:latin typeface="Arial"/>
                <a:cs typeface="Arial"/>
              </a:rPr>
              <a:t>qu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es</a:t>
            </a:r>
            <a:r>
              <a:rPr sz="2000" u="sng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u="sng" spc="15" dirty="0">
                <a:solidFill>
                  <a:srgbClr val="231F20"/>
                </a:solidFill>
                <a:latin typeface="Arial"/>
                <a:cs typeface="Arial"/>
              </a:rPr>
              <a:t>on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l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aske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u="sng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u="sng" spc="-20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u="sng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u="sng" spc="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u="sng" spc="-20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u="sng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u="sng" spc="-2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u="sng" spc="10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u="sng" dirty="0">
                <a:solidFill>
                  <a:srgbClr val="231F20"/>
                </a:solidFill>
                <a:latin typeface="Arial"/>
                <a:cs typeface="Arial"/>
              </a:rPr>
              <a:t> ti</a:t>
            </a:r>
            <a:r>
              <a:rPr sz="2000" u="sng" spc="10" dirty="0">
                <a:solidFill>
                  <a:srgbClr val="231F20"/>
                </a:solidFill>
                <a:latin typeface="Arial"/>
                <a:cs typeface="Arial"/>
              </a:rPr>
              <a:t>me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ak</a:t>
            </a:r>
            <a:r>
              <a:rPr sz="2000" spc="4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.</a:t>
            </a:r>
          </a:p>
          <a:p>
            <a:pPr marL="259079" marR="1417320" indent="-246379">
              <a:lnSpc>
                <a:spcPct val="155000"/>
              </a:lnSpc>
              <a:spcBef>
                <a:spcPts val="124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15" dirty="0" smtClean="0">
                <a:solidFill>
                  <a:srgbClr val="231F20"/>
                </a:solidFill>
                <a:latin typeface="Arial"/>
                <a:cs typeface="Arial"/>
              </a:rPr>
              <a:t>Wh</a:t>
            </a:r>
            <a:r>
              <a:rPr sz="2000" spc="10" dirty="0" smtClean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dirty="0" smtClean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ca</a:t>
            </a:r>
            <a:r>
              <a:rPr sz="2000" spc="10" dirty="0" smtClean="0">
                <a:solidFill>
                  <a:srgbClr val="231F20"/>
                </a:solidFill>
                <a:latin typeface="Arial"/>
                <a:cs typeface="Arial"/>
              </a:rPr>
              <a:t>n 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5" dirty="0" smtClean="0">
                <a:solidFill>
                  <a:srgbClr val="231F20"/>
                </a:solidFill>
                <a:latin typeface="Arial"/>
                <a:cs typeface="Arial"/>
              </a:rPr>
              <a:t>on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se</a:t>
            </a:r>
            <a:r>
              <a:rPr sz="2000" spc="15" dirty="0" smtClean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-10" dirty="0" smtClean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40" dirty="0" smtClean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5" dirty="0" smtClean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r </a:t>
            </a:r>
            <a:r>
              <a:rPr sz="2000" spc="15" dirty="0" smtClean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dirty="0" smtClean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 smtClean="0">
                <a:solidFill>
                  <a:srgbClr val="231F20"/>
                </a:solidFill>
                <a:latin typeface="Arial"/>
                <a:cs typeface="Arial"/>
              </a:rPr>
              <a:t>on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-30" dirty="0" smtClean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0" dirty="0" smtClean="0">
                <a:solidFill>
                  <a:srgbClr val="231F20"/>
                </a:solidFill>
                <a:latin typeface="Arial"/>
                <a:cs typeface="Arial"/>
              </a:rPr>
              <a:t>?</a:t>
            </a:r>
            <a:r>
              <a:rPr sz="2000" spc="130" dirty="0" smtClean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 smtClean="0">
                <a:solidFill>
                  <a:srgbClr val="231F20"/>
                </a:solidFill>
                <a:latin typeface="Arial"/>
                <a:cs typeface="Arial"/>
              </a:rPr>
              <a:t>Fo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-5" dirty="0" smtClean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ve</a:t>
            </a:r>
            <a:r>
              <a:rPr sz="2000" spc="30" dirty="0" smtClean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0" dirty="0" smtClean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 smtClean="0">
                <a:solidFill>
                  <a:srgbClr val="231F20"/>
                </a:solidFill>
                <a:latin typeface="Arial"/>
                <a:cs typeface="Arial"/>
              </a:rPr>
              <a:t>il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l </a:t>
            </a:r>
            <a:r>
              <a:rPr sz="2000" spc="15" dirty="0" smtClean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 smtClean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 smtClean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 smtClean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0" dirty="0" smtClean="0">
                <a:solidFill>
                  <a:srgbClr val="231F20"/>
                </a:solidFill>
                <a:latin typeface="Arial"/>
                <a:cs typeface="Arial"/>
              </a:rPr>
              <a:t>?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 smtClean="0">
                <a:solidFill>
                  <a:srgbClr val="231F20"/>
                </a:solidFill>
                <a:latin typeface="Arial"/>
                <a:cs typeface="Arial"/>
              </a:rPr>
              <a:t>Fo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-5" dirty="0" smtClean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-20" dirty="0" smtClean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5" dirty="0" smtClean="0">
                <a:solidFill>
                  <a:srgbClr val="231F20"/>
                </a:solidFill>
                <a:latin typeface="Arial"/>
                <a:cs typeface="Arial"/>
              </a:rPr>
              <a:t>hoo</a:t>
            </a:r>
            <a:r>
              <a:rPr sz="2000" dirty="0" smtClean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-20" dirty="0" smtClean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5" dirty="0" smtClean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dirty="0" smtClean="0">
                <a:solidFill>
                  <a:srgbClr val="231F20"/>
                </a:solidFill>
                <a:latin typeface="Arial"/>
                <a:cs typeface="Arial"/>
              </a:rPr>
              <a:t>il</a:t>
            </a:r>
            <a:r>
              <a:rPr sz="2000" spc="15" dirty="0" smtClean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re</a:t>
            </a:r>
            <a:r>
              <a:rPr sz="2000" spc="15" dirty="0" smtClean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 smtClean="0">
                <a:solidFill>
                  <a:srgbClr val="231F20"/>
                </a:solidFill>
                <a:latin typeface="Arial"/>
                <a:cs typeface="Arial"/>
              </a:rPr>
              <a:t>?</a:t>
            </a: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19966" y="323421"/>
            <a:ext cx="1543050" cy="192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25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1250" spc="-135">
                <a:solidFill>
                  <a:srgbClr val="231F20"/>
                </a:solidFill>
                <a:latin typeface="Arial"/>
                <a:cs typeface="Arial"/>
              </a:rPr>
              <a:t>TA</a:t>
            </a:r>
            <a:r>
              <a:rPr sz="1250" spc="2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1250" spc="-1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15" smtClean="0">
                <a:solidFill>
                  <a:srgbClr val="231F20"/>
                </a:solidFill>
                <a:latin typeface="Arial"/>
                <a:cs typeface="Arial"/>
              </a:rPr>
              <a:t>1</a:t>
            </a:r>
            <a:r>
              <a:rPr lang="en-US" sz="1250" spc="15" dirty="0" smtClean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1250" spc="15" smtClean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1250" spc="15" dirty="0">
                <a:solidFill>
                  <a:srgbClr val="231F20"/>
                </a:solidFill>
                <a:latin typeface="Arial"/>
                <a:cs typeface="Arial"/>
              </a:rPr>
              <a:t>:</a:t>
            </a:r>
            <a:r>
              <a:rPr sz="1250" spc="8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3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1250" spc="15" dirty="0">
                <a:solidFill>
                  <a:srgbClr val="231F20"/>
                </a:solidFill>
                <a:latin typeface="Arial"/>
                <a:cs typeface="Arial"/>
              </a:rPr>
              <a:t>hapter</a:t>
            </a:r>
            <a:r>
              <a:rPr sz="125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20" dirty="0">
                <a:solidFill>
                  <a:srgbClr val="231F20"/>
                </a:solidFill>
                <a:latin typeface="Arial"/>
                <a:cs typeface="Arial"/>
              </a:rPr>
              <a:t>7</a:t>
            </a:r>
            <a:endParaRPr sz="12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96155" y="1367150"/>
            <a:ext cx="8506460" cy="4780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18639">
              <a:lnSpc>
                <a:spcPct val="100000"/>
              </a:lnSpc>
            </a:pP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400" b="1" spc="-4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or</a:t>
            </a:r>
            <a:r>
              <a:rPr sz="2400" b="1" spc="20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4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400" b="1" spc="1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onsent</a:t>
            </a:r>
            <a:r>
              <a:rPr sz="2400" b="1" spc="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(C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ont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400" b="1" spc="-2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ued)</a:t>
            </a:r>
            <a:endParaRPr sz="2400" dirty="0">
              <a:latin typeface="Arial"/>
              <a:cs typeface="Arial"/>
            </a:endParaRPr>
          </a:p>
          <a:p>
            <a:pPr marL="259079" marR="640080" indent="-246379">
              <a:lnSpc>
                <a:spcPct val="155000"/>
              </a:lnSpc>
              <a:spcBef>
                <a:spcPts val="150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i="1" spc="10" dirty="0" smtClean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i="1" spc="5" dirty="0" smtClean="0">
                <a:solidFill>
                  <a:srgbClr val="231F20"/>
                </a:solidFill>
                <a:latin typeface="Arial"/>
                <a:cs typeface="Arial"/>
              </a:rPr>
              <a:t>x1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:</a:t>
            </a:r>
            <a:r>
              <a:rPr sz="2000" spc="14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-2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er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g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om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a, ca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-4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rm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 a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cal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?</a:t>
            </a:r>
            <a:endParaRPr sz="2000" dirty="0">
              <a:latin typeface="Arial"/>
              <a:cs typeface="Arial"/>
            </a:endParaRPr>
          </a:p>
          <a:p>
            <a:pPr marL="259079" marR="306705" indent="-246379">
              <a:lnSpc>
                <a:spcPct val="155000"/>
              </a:lnSpc>
              <a:spcBef>
                <a:spcPts val="124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i="1" spc="10" dirty="0" smtClean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i="1" spc="5" dirty="0" smtClean="0">
                <a:solidFill>
                  <a:srgbClr val="231F20"/>
                </a:solidFill>
                <a:latin typeface="Arial"/>
                <a:cs typeface="Arial"/>
              </a:rPr>
              <a:t>x</a:t>
            </a:r>
            <a:r>
              <a:rPr sz="2000" i="1" spc="-10" dirty="0" smtClean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i="1" spc="5" dirty="0">
                <a:solidFill>
                  <a:srgbClr val="231F20"/>
                </a:solidFill>
                <a:latin typeface="Arial"/>
                <a:cs typeface="Arial"/>
              </a:rPr>
              <a:t>2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:</a:t>
            </a:r>
            <a:r>
              <a:rPr sz="2000" spc="14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il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 </a:t>
            </a:r>
            <a:r>
              <a:rPr sz="2000" spc="-4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4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gn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4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rm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er</a:t>
            </a:r>
            <a:r>
              <a:rPr sz="2000" spc="-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are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s, ca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4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 a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hoo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?</a:t>
            </a:r>
            <a:endParaRPr sz="2000" dirty="0">
              <a:latin typeface="Arial"/>
              <a:cs typeface="Arial"/>
            </a:endParaRPr>
          </a:p>
          <a:p>
            <a:pPr marL="259079" marR="624840" indent="-246379">
              <a:lnSpc>
                <a:spcPct val="155000"/>
              </a:lnSpc>
              <a:spcBef>
                <a:spcPts val="124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cal resea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m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sks,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 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er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ud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/t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rea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s.</a:t>
            </a:r>
            <a:endParaRPr sz="2000" dirty="0">
              <a:latin typeface="Arial"/>
              <a:cs typeface="Arial"/>
            </a:endParaRPr>
          </a:p>
          <a:p>
            <a:pPr marL="259079" marR="5080" indent="-246379">
              <a:lnSpc>
                <a:spcPct val="155000"/>
              </a:lnSpc>
              <a:spcBef>
                <a:spcPts val="124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4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rms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35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ver 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l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r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sk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–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scare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o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p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4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?</a:t>
            </a: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19966" y="336121"/>
            <a:ext cx="8259445" cy="192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536180" algn="l"/>
              </a:tabLst>
            </a:pPr>
            <a:r>
              <a:rPr sz="1250" spc="25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1250" spc="-135">
                <a:solidFill>
                  <a:srgbClr val="231F20"/>
                </a:solidFill>
                <a:latin typeface="Arial"/>
                <a:cs typeface="Arial"/>
              </a:rPr>
              <a:t>TA</a:t>
            </a:r>
            <a:r>
              <a:rPr sz="1250" spc="2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1250" spc="-1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15" smtClean="0">
                <a:solidFill>
                  <a:srgbClr val="231F20"/>
                </a:solidFill>
                <a:latin typeface="Arial"/>
                <a:cs typeface="Arial"/>
              </a:rPr>
              <a:t>1</a:t>
            </a:r>
            <a:r>
              <a:rPr lang="en-US" sz="1250" spc="15" dirty="0" smtClean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1250" spc="15" smtClean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1250" spc="15" dirty="0">
                <a:solidFill>
                  <a:srgbClr val="231F20"/>
                </a:solidFill>
                <a:latin typeface="Arial"/>
                <a:cs typeface="Arial"/>
              </a:rPr>
              <a:t>:</a:t>
            </a:r>
            <a:r>
              <a:rPr sz="1250" spc="8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3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1250" spc="15" dirty="0">
                <a:solidFill>
                  <a:srgbClr val="231F20"/>
                </a:solidFill>
                <a:latin typeface="Arial"/>
                <a:cs typeface="Arial"/>
              </a:rPr>
              <a:t>hapter</a:t>
            </a:r>
            <a:r>
              <a:rPr sz="125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20" dirty="0">
                <a:solidFill>
                  <a:srgbClr val="231F20"/>
                </a:solidFill>
                <a:latin typeface="Arial"/>
                <a:cs typeface="Arial"/>
              </a:rPr>
              <a:t>7</a:t>
            </a:r>
            <a:r>
              <a:rPr sz="1250">
                <a:solidFill>
                  <a:srgbClr val="231F20"/>
                </a:solidFill>
                <a:latin typeface="Arial"/>
                <a:cs typeface="Arial"/>
              </a:rPr>
              <a:t>	</a:t>
            </a:r>
            <a:endParaRPr sz="125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48665">
              <a:lnSpc>
                <a:spcPct val="100000"/>
              </a:lnSpc>
            </a:pPr>
            <a:r>
              <a:rPr spc="15" dirty="0"/>
              <a:t>C</a:t>
            </a:r>
            <a:r>
              <a:rPr spc="5" dirty="0"/>
              <a:t>onfident</a:t>
            </a:r>
            <a:r>
              <a:rPr spc="10" dirty="0"/>
              <a:t>i</a:t>
            </a:r>
            <a:r>
              <a:rPr spc="5" dirty="0"/>
              <a:t>a</a:t>
            </a:r>
            <a:r>
              <a:rPr spc="10" dirty="0"/>
              <a:t>lity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96166" y="1244973"/>
            <a:ext cx="8460105" cy="51968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9079" marR="159385" indent="-246379">
              <a:lnSpc>
                <a:spcPct val="152000"/>
              </a:lnSpc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b="1" i="1" u="sng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b="1" i="1" u="sng" spc="15" dirty="0">
                <a:solidFill>
                  <a:srgbClr val="231F20"/>
                </a:solidFill>
                <a:latin typeface="Arial"/>
                <a:cs typeface="Arial"/>
              </a:rPr>
              <a:t>on</a:t>
            </a:r>
            <a:r>
              <a:rPr sz="2000" b="1" i="1" u="sng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b="1" i="1" u="sng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i="1" u="sng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b="1" i="1" u="sng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i="1" u="sng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i="1" u="sng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b="1" i="1" u="sng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i="1" u="sng" dirty="0">
                <a:solidFill>
                  <a:srgbClr val="231F20"/>
                </a:solidFill>
                <a:latin typeface="Arial"/>
                <a:cs typeface="Arial"/>
              </a:rPr>
              <a:t>lit</a:t>
            </a:r>
            <a:r>
              <a:rPr sz="2000" b="1" i="1" u="sng" spc="5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b="1" i="1" spc="5" dirty="0">
                <a:solidFill>
                  <a:srgbClr val="231F20"/>
                </a:solidFill>
                <a:latin typeface="Arial"/>
                <a:cs typeface="Arial"/>
              </a:rPr>
              <a:t>:</a:t>
            </a:r>
            <a:r>
              <a:rPr sz="2000" b="1" i="1" spc="13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resea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er 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ca</a:t>
            </a:r>
            <a:r>
              <a:rPr sz="2000" u="sng" spc="15" dirty="0">
                <a:solidFill>
                  <a:srgbClr val="231F20"/>
                </a:solidFill>
                <a:latin typeface="Arial"/>
                <a:cs typeface="Arial"/>
              </a:rPr>
              <a:t>nno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u="sng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u="sng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u="sng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u="sng" dirty="0">
                <a:solidFill>
                  <a:srgbClr val="231F20"/>
                </a:solidFill>
                <a:latin typeface="Arial"/>
                <a:cs typeface="Arial"/>
              </a:rPr>
              <a:t>tif</a:t>
            </a:r>
            <a:r>
              <a:rPr sz="2000" u="sng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u="sng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r re</a:t>
            </a:r>
            <a:r>
              <a:rPr sz="2000" u="sng" spc="15" dirty="0">
                <a:solidFill>
                  <a:srgbClr val="231F20"/>
                </a:solidFill>
                <a:latin typeface="Arial"/>
                <a:cs typeface="Arial"/>
              </a:rPr>
              <a:t>po</a:t>
            </a:r>
            <a:r>
              <a:rPr sz="2000" u="sng" spc="4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res</a:t>
            </a:r>
            <a:r>
              <a:rPr sz="2000" u="sng" spc="15" dirty="0">
                <a:solidFill>
                  <a:srgbClr val="231F20"/>
                </a:solidFill>
                <a:latin typeface="Arial"/>
                <a:cs typeface="Arial"/>
              </a:rPr>
              <a:t>pon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se</a:t>
            </a:r>
            <a:r>
              <a:rPr sz="2000" u="sng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u="sng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u="sng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u="sng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u="sng" spc="-2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u="sng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u="sng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u="sng" spc="15" dirty="0">
                <a:solidFill>
                  <a:srgbClr val="231F20"/>
                </a:solidFill>
                <a:latin typeface="Arial"/>
                <a:cs typeface="Arial"/>
              </a:rPr>
              <a:t>nd</a:t>
            </a:r>
            <a:r>
              <a:rPr sz="2000" u="sng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u="sng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u="sng" spc="15" dirty="0">
                <a:solidFill>
                  <a:srgbClr val="231F20"/>
                </a:solidFill>
                <a:latin typeface="Arial"/>
                <a:cs typeface="Arial"/>
              </a:rPr>
              <a:t>du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u="sng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231F20"/>
              </a:buClr>
              <a:buFont typeface="Arial"/>
              <a:buChar char="•"/>
            </a:pPr>
            <a:endParaRPr sz="1950" dirty="0">
              <a:latin typeface="Times New Roman"/>
              <a:cs typeface="Times New Roman"/>
            </a:endParaRPr>
          </a:p>
          <a:p>
            <a:pPr marL="716279" lvl="1" indent="-246379"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era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-35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-165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,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goo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b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ud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l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on</a:t>
            </a:r>
            <a:r>
              <a:rPr sz="2000" b="1" spc="-35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re</a:t>
            </a:r>
            <a:r>
              <a:rPr sz="2000" u="sng" spc="15" dirty="0">
                <a:solidFill>
                  <a:srgbClr val="231F20"/>
                </a:solidFill>
                <a:latin typeface="Arial"/>
                <a:cs typeface="Arial"/>
              </a:rPr>
              <a:t>po</a:t>
            </a:r>
            <a:r>
              <a:rPr sz="2000" u="sng" spc="4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u="sng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u="sng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u="sng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u="sng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u="sng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u="sng" spc="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u="sng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u="sng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u="sng" spc="5" dirty="0">
                <a:solidFill>
                  <a:srgbClr val="231F20"/>
                </a:solidFill>
                <a:latin typeface="Arial"/>
                <a:cs typeface="Arial"/>
              </a:rPr>
              <a:t>at</a:t>
            </a:r>
            <a:r>
              <a:rPr sz="2000" u="sng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i="1" u="sng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i="1" u="sng" spc="15" dirty="0">
                <a:solidFill>
                  <a:srgbClr val="231F20"/>
                </a:solidFill>
                <a:latin typeface="Arial"/>
                <a:cs typeface="Arial"/>
              </a:rPr>
              <a:t>umm</a:t>
            </a:r>
            <a:r>
              <a:rPr sz="2000" i="1" u="sng" spc="5" dirty="0">
                <a:solidFill>
                  <a:srgbClr val="231F20"/>
                </a:solidFill>
                <a:latin typeface="Arial"/>
                <a:cs typeface="Arial"/>
              </a:rPr>
              <a:t>ar</a:t>
            </a:r>
            <a:r>
              <a:rPr sz="2000" i="1" u="sng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i="1" u="sng" spc="35" dirty="0">
                <a:solidFill>
                  <a:srgbClr val="231F20"/>
                </a:solidFill>
                <a:latin typeface="Arial"/>
                <a:cs typeface="Arial"/>
              </a:rPr>
              <a:t>z</a:t>
            </a:r>
            <a:r>
              <a:rPr sz="2000" i="1" u="sng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endParaRPr sz="2000" u="sng" dirty="0">
              <a:latin typeface="Arial"/>
              <a:cs typeface="Arial"/>
            </a:endParaRPr>
          </a:p>
          <a:p>
            <a:pPr marL="259079">
              <a:lnSpc>
                <a:spcPct val="100000"/>
              </a:lnSpc>
              <a:spcBef>
                <a:spcPts val="1235"/>
              </a:spcBef>
            </a:pPr>
            <a:r>
              <a:rPr lang="en-US" sz="2000" dirty="0" smtClean="0">
                <a:solidFill>
                  <a:srgbClr val="231F20"/>
                </a:solidFill>
                <a:latin typeface="Arial"/>
                <a:cs typeface="Arial"/>
              </a:rPr>
              <a:t>	</a:t>
            </a:r>
            <a:r>
              <a:rPr sz="2000" u="sng" dirty="0" smtClean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u="sng" spc="15" dirty="0" smtClean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u="sng" spc="10" dirty="0" smtClean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u="sng" spc="5" dirty="0" smtClean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u="sng" spc="15" dirty="0" smtClean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u="sng" dirty="0" smtClean="0">
                <a:solidFill>
                  <a:srgbClr val="231F20"/>
                </a:solidFill>
                <a:latin typeface="Arial"/>
                <a:cs typeface="Arial"/>
              </a:rPr>
              <a:t>ata</a:t>
            </a:r>
            <a:r>
              <a:rPr lang="en-US" sz="2000" spc="5" dirty="0" smtClean="0">
                <a:solidFill>
                  <a:srgbClr val="231F20"/>
                </a:solidFill>
                <a:latin typeface="Arial"/>
                <a:cs typeface="Arial"/>
              </a:rPr>
              <a:t> (while ignoring </a:t>
            </a:r>
            <a:r>
              <a:rPr lang="en-US" sz="2000" spc="5" dirty="0" err="1" smtClean="0">
                <a:solidFill>
                  <a:srgbClr val="231F20"/>
                </a:solidFill>
                <a:latin typeface="Arial"/>
                <a:cs typeface="Arial"/>
              </a:rPr>
              <a:t>inrelavent</a:t>
            </a:r>
            <a:r>
              <a:rPr lang="en-US" sz="2000" spc="5" dirty="0" smtClean="0">
                <a:solidFill>
                  <a:srgbClr val="231F20"/>
                </a:solidFill>
                <a:latin typeface="Arial"/>
                <a:cs typeface="Arial"/>
              </a:rPr>
              <a:t> info) </a:t>
            </a:r>
            <a:endParaRPr sz="2000" dirty="0">
              <a:latin typeface="Arial"/>
              <a:cs typeface="Arial"/>
            </a:endParaRPr>
          </a:p>
          <a:p>
            <a:pPr marL="259079" marR="464184" indent="-246379">
              <a:lnSpc>
                <a:spcPct val="151500"/>
              </a:lnSpc>
              <a:spcBef>
                <a:spcPts val="1030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lang="en-US" sz="2000" b="1" spc="5" dirty="0" smtClean="0">
                <a:solidFill>
                  <a:srgbClr val="231F20"/>
                </a:solidFill>
                <a:latin typeface="Arial"/>
                <a:cs typeface="Arial"/>
              </a:rPr>
              <a:t>But!</a:t>
            </a:r>
            <a:r>
              <a:rPr sz="2000" spc="15" dirty="0" smtClean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ase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l 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tif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-4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rm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4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nd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du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al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res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pon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ses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  <a:p>
            <a:pPr marL="259079" marR="5080" indent="-246379">
              <a:lnSpc>
                <a:spcPct val="152000"/>
              </a:lnSpc>
              <a:spcBef>
                <a:spcPts val="100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b="1" i="1" u="sng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i="1" u="sng" spc="15" dirty="0">
                <a:solidFill>
                  <a:srgbClr val="231F20"/>
                </a:solidFill>
                <a:latin typeface="Arial"/>
                <a:cs typeface="Arial"/>
              </a:rPr>
              <a:t>no</a:t>
            </a:r>
            <a:r>
              <a:rPr sz="2000" b="1" i="1" u="sng" spc="-2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i="1" u="sng" spc="5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b="1" i="1" u="sng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b="1" i="1" u="sng" dirty="0">
                <a:solidFill>
                  <a:srgbClr val="231F20"/>
                </a:solidFill>
                <a:latin typeface="Arial"/>
                <a:cs typeface="Arial"/>
              </a:rPr>
              <a:t>it</a:t>
            </a:r>
            <a:r>
              <a:rPr sz="2000" b="1" i="1" u="sng" spc="5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:</a:t>
            </a:r>
            <a:r>
              <a:rPr sz="2000" spc="1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resea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er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’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k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ea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res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pond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  <a:p>
            <a:pPr marL="716279" marR="137160" lvl="1" indent="-246379">
              <a:lnSpc>
                <a:spcPct val="152000"/>
              </a:lnSpc>
              <a:spcBef>
                <a:spcPts val="100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Th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om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rar</a:t>
            </a:r>
            <a:r>
              <a:rPr sz="2000" spc="2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,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eca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4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ll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-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ud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-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-7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ves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ca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nno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don</a:t>
            </a:r>
            <a:r>
              <a:rPr sz="2000" spc="4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19966" y="323421"/>
            <a:ext cx="1543050" cy="192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25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1250" spc="-135">
                <a:solidFill>
                  <a:srgbClr val="231F20"/>
                </a:solidFill>
                <a:latin typeface="Arial"/>
                <a:cs typeface="Arial"/>
              </a:rPr>
              <a:t>TA</a:t>
            </a:r>
            <a:r>
              <a:rPr sz="1250" spc="2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1250" spc="-1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15" smtClean="0">
                <a:solidFill>
                  <a:srgbClr val="231F20"/>
                </a:solidFill>
                <a:latin typeface="Arial"/>
                <a:cs typeface="Arial"/>
              </a:rPr>
              <a:t>1</a:t>
            </a:r>
            <a:r>
              <a:rPr lang="en-US" sz="1250" spc="15" dirty="0" smtClean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1250" spc="15" smtClean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1250" spc="15" dirty="0">
                <a:solidFill>
                  <a:srgbClr val="231F20"/>
                </a:solidFill>
                <a:latin typeface="Arial"/>
                <a:cs typeface="Arial"/>
              </a:rPr>
              <a:t>:</a:t>
            </a:r>
            <a:r>
              <a:rPr sz="1250" spc="8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3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1250" spc="15" dirty="0">
                <a:solidFill>
                  <a:srgbClr val="231F20"/>
                </a:solidFill>
                <a:latin typeface="Arial"/>
                <a:cs typeface="Arial"/>
              </a:rPr>
              <a:t>hapter</a:t>
            </a:r>
            <a:r>
              <a:rPr sz="125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20" dirty="0">
                <a:solidFill>
                  <a:srgbClr val="231F20"/>
                </a:solidFill>
                <a:latin typeface="Arial"/>
                <a:cs typeface="Arial"/>
              </a:rPr>
              <a:t>7</a:t>
            </a:r>
            <a:endParaRPr sz="12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96155" y="1367150"/>
            <a:ext cx="8662670" cy="436273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98320">
              <a:lnSpc>
                <a:spcPct val="100000"/>
              </a:lnSpc>
            </a:pP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Et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cal</a:t>
            </a:r>
            <a:r>
              <a:rPr sz="2400" b="1" spc="-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ssue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400" b="1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in</a:t>
            </a:r>
            <a:r>
              <a:rPr sz="24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400" b="1" spc="1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li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cal</a:t>
            </a:r>
            <a:r>
              <a:rPr sz="2400" b="1" spc="-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400" b="1" spc="-18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400" b="1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ls</a:t>
            </a:r>
            <a:endParaRPr sz="2400" dirty="0">
              <a:latin typeface="Arial"/>
              <a:cs typeface="Arial"/>
            </a:endParaRPr>
          </a:p>
          <a:p>
            <a:pPr marL="259079" marR="21590" indent="-246379">
              <a:lnSpc>
                <a:spcPct val="155000"/>
              </a:lnSpc>
              <a:spcBef>
                <a:spcPts val="150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li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cal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are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reat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ef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:</a:t>
            </a:r>
            <a:r>
              <a:rPr sz="2000" b="1" spc="13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spc="-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wh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h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pp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-35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rk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wh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are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er</a:t>
            </a:r>
            <a:r>
              <a:rPr sz="2000" spc="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ace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s.</a:t>
            </a:r>
            <a:endParaRPr sz="2000" dirty="0">
              <a:latin typeface="Arial"/>
              <a:cs typeface="Arial"/>
            </a:endParaRPr>
          </a:p>
          <a:p>
            <a:pPr marL="716279" marR="5080" lvl="1" indent="-246379">
              <a:lnSpc>
                <a:spcPct val="155000"/>
              </a:lnSpc>
              <a:spcBef>
                <a:spcPts val="124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mo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st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ef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il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g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re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s,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  <a:p>
            <a:pPr marL="259079" marR="440690" indent="-246379">
              <a:lnSpc>
                <a:spcPct val="155000"/>
              </a:lnSpc>
              <a:spcBef>
                <a:spcPts val="124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spc="-20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b="1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ve</a:t>
            </a:r>
            <a:r>
              <a:rPr sz="2000" b="1" spc="-114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,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n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al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h</a:t>
            </a:r>
            <a:r>
              <a:rPr sz="2000" b="1" spc="-3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acce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spc="-2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r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k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b="1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om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rea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–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b="1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b="1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b="1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b="1" spc="10" dirty="0">
                <a:solidFill>
                  <a:srgbClr val="231F20"/>
                </a:solidFill>
                <a:latin typeface="Arial"/>
                <a:cs typeface="Arial"/>
              </a:rPr>
              <a:t>r?</a:t>
            </a:r>
            <a:endParaRPr sz="2000" dirty="0">
              <a:latin typeface="Arial"/>
              <a:cs typeface="Arial"/>
            </a:endParaRPr>
          </a:p>
          <a:p>
            <a:pPr marL="259079" marR="417830" indent="-246379">
              <a:lnSpc>
                <a:spcPct val="155000"/>
              </a:lnSpc>
              <a:spcBef>
                <a:spcPts val="1245"/>
              </a:spcBef>
              <a:buClr>
                <a:srgbClr val="231F20"/>
              </a:buClr>
              <a:buSzPct val="122500"/>
              <a:tabLst>
                <a:tab pos="259715" algn="l"/>
              </a:tabLst>
            </a:pP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19966" y="336121"/>
            <a:ext cx="8259445" cy="192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536180" algn="l"/>
              </a:tabLst>
            </a:pPr>
            <a:r>
              <a:rPr sz="1250" spc="25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1250" spc="-135">
                <a:solidFill>
                  <a:srgbClr val="231F20"/>
                </a:solidFill>
                <a:latin typeface="Arial"/>
                <a:cs typeface="Arial"/>
              </a:rPr>
              <a:t>TA</a:t>
            </a:r>
            <a:r>
              <a:rPr sz="1250" spc="2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1250" spc="-1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15" smtClean="0">
                <a:solidFill>
                  <a:srgbClr val="231F20"/>
                </a:solidFill>
                <a:latin typeface="Arial"/>
                <a:cs typeface="Arial"/>
              </a:rPr>
              <a:t>1</a:t>
            </a:r>
            <a:r>
              <a:rPr lang="en-US" sz="1250" spc="15" dirty="0" smtClean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1250" spc="15" smtClean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1250" spc="15" dirty="0">
                <a:solidFill>
                  <a:srgbClr val="231F20"/>
                </a:solidFill>
                <a:latin typeface="Arial"/>
                <a:cs typeface="Arial"/>
              </a:rPr>
              <a:t>:</a:t>
            </a:r>
            <a:r>
              <a:rPr sz="1250" spc="8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3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1250" spc="15" dirty="0">
                <a:solidFill>
                  <a:srgbClr val="231F20"/>
                </a:solidFill>
                <a:latin typeface="Arial"/>
                <a:cs typeface="Arial"/>
              </a:rPr>
              <a:t>hapter</a:t>
            </a:r>
            <a:r>
              <a:rPr sz="125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20" dirty="0">
                <a:solidFill>
                  <a:srgbClr val="231F20"/>
                </a:solidFill>
                <a:latin typeface="Arial"/>
                <a:cs typeface="Arial"/>
              </a:rPr>
              <a:t>7</a:t>
            </a:r>
            <a:r>
              <a:rPr sz="1250">
                <a:solidFill>
                  <a:srgbClr val="231F20"/>
                </a:solidFill>
                <a:latin typeface="Arial"/>
                <a:cs typeface="Arial"/>
              </a:rPr>
              <a:t>	</a:t>
            </a:r>
            <a:endParaRPr sz="125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210" dirty="0"/>
              <a:t>T</a:t>
            </a:r>
            <a:r>
              <a:rPr spc="5" dirty="0"/>
              <a:t>uske</a:t>
            </a:r>
            <a:r>
              <a:rPr spc="25" dirty="0"/>
              <a:t>g</a:t>
            </a:r>
            <a:r>
              <a:rPr spc="5" dirty="0"/>
              <a:t>e</a:t>
            </a:r>
            <a:r>
              <a:rPr spc="10" dirty="0"/>
              <a:t>e</a:t>
            </a:r>
            <a:r>
              <a:rPr spc="15" dirty="0"/>
              <a:t> S</a:t>
            </a:r>
            <a:r>
              <a:rPr spc="5" dirty="0"/>
              <a:t>yph</a:t>
            </a:r>
            <a:r>
              <a:rPr spc="10" dirty="0"/>
              <a:t>ilis</a:t>
            </a:r>
            <a:r>
              <a:rPr spc="-10" dirty="0"/>
              <a:t> </a:t>
            </a:r>
            <a:r>
              <a:rPr spc="10" dirty="0"/>
              <a:t>St</a:t>
            </a:r>
            <a:r>
              <a:rPr spc="5" dirty="0"/>
              <a:t>u</a:t>
            </a:r>
            <a:r>
              <a:rPr spc="-30" dirty="0"/>
              <a:t>d</a:t>
            </a:r>
            <a:r>
              <a:rPr spc="10" dirty="0"/>
              <a:t>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96144" y="1238877"/>
            <a:ext cx="8301990" cy="5708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9079" marR="1196975" indent="-246379">
              <a:lnSpc>
                <a:spcPct val="151000"/>
              </a:lnSpc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1930s,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Hea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recr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39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9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poo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-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k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arec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opp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h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sy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ph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ili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20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1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hou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it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  <a:p>
            <a:pPr marL="259079" marR="5080" indent="-246379">
              <a:lnSpc>
                <a:spcPct val="151500"/>
              </a:lnSpc>
              <a:spcBef>
                <a:spcPts val="969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Go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al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w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-7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ves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og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ress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sy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ph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ili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rea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  <a:p>
            <a:pPr marL="259079" marR="113030" indent="-246379">
              <a:lnSpc>
                <a:spcPct val="151000"/>
              </a:lnSpc>
              <a:spcBef>
                <a:spcPts val="98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1940s,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p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illi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eca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me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nd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rea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4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 sy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ph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ili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s, 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 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ub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j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ec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ere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rea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  <a:p>
            <a:pPr marL="259079" marR="497205" indent="-246379">
              <a:lnSpc>
                <a:spcPct val="151000"/>
              </a:lnSpc>
              <a:spcBef>
                <a:spcPts val="994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Hea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ub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j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ec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om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rece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rea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lr>
                <a:srgbClr val="231F20"/>
              </a:buClr>
              <a:buFont typeface="Arial"/>
              <a:buChar char="•"/>
            </a:pPr>
            <a:endParaRPr sz="1900" dirty="0">
              <a:latin typeface="Times New Roman"/>
              <a:cs typeface="Times New Roman"/>
            </a:endParaRPr>
          </a:p>
          <a:p>
            <a:pPr marL="259079" indent="-246379">
              <a:lnSpc>
                <a:spcPct val="100000"/>
              </a:lnSpc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-35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ca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me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gh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197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2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nd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  <a:p>
            <a:pPr marL="259079" marR="462915" indent="-246379">
              <a:lnSpc>
                <a:spcPct val="151000"/>
              </a:lnSpc>
              <a:spcBef>
                <a:spcPts val="98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Emb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arrass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xa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mp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sc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ic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-7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ves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pu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tti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g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eres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 smtClean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 smtClean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 smtClean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 smtClean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dirty="0" smtClean="0">
                <a:solidFill>
                  <a:srgbClr val="231F20"/>
                </a:solidFill>
                <a:latin typeface="Arial"/>
                <a:cs typeface="Arial"/>
              </a:rPr>
              <a:t>’</a:t>
            </a:r>
            <a:r>
              <a:rPr sz="2000" spc="5" dirty="0" smtClean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19966" y="323421"/>
            <a:ext cx="1543050" cy="192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25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1250" spc="-135">
                <a:solidFill>
                  <a:srgbClr val="231F20"/>
                </a:solidFill>
                <a:latin typeface="Arial"/>
                <a:cs typeface="Arial"/>
              </a:rPr>
              <a:t>TA</a:t>
            </a:r>
            <a:r>
              <a:rPr sz="1250" spc="2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1250" spc="-1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15" smtClean="0">
                <a:solidFill>
                  <a:srgbClr val="231F20"/>
                </a:solidFill>
                <a:latin typeface="Arial"/>
                <a:cs typeface="Arial"/>
              </a:rPr>
              <a:t>1</a:t>
            </a:r>
            <a:r>
              <a:rPr lang="en-US" sz="1250" spc="15" dirty="0" smtClean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1250" spc="15" smtClean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1250" spc="15" dirty="0">
                <a:solidFill>
                  <a:srgbClr val="231F20"/>
                </a:solidFill>
                <a:latin typeface="Arial"/>
                <a:cs typeface="Arial"/>
              </a:rPr>
              <a:t>:</a:t>
            </a:r>
            <a:r>
              <a:rPr sz="1250" spc="8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3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1250" spc="15" dirty="0">
                <a:solidFill>
                  <a:srgbClr val="231F20"/>
                </a:solidFill>
                <a:latin typeface="Arial"/>
                <a:cs typeface="Arial"/>
              </a:rPr>
              <a:t>hapter</a:t>
            </a:r>
            <a:r>
              <a:rPr sz="125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20" dirty="0">
                <a:solidFill>
                  <a:srgbClr val="231F20"/>
                </a:solidFill>
                <a:latin typeface="Arial"/>
                <a:cs typeface="Arial"/>
              </a:rPr>
              <a:t>7</a:t>
            </a:r>
            <a:endParaRPr sz="12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96155" y="1051682"/>
            <a:ext cx="8312150" cy="5410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84275">
              <a:lnSpc>
                <a:spcPct val="100000"/>
              </a:lnSpc>
            </a:pP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Mor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400" b="1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Et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cal</a:t>
            </a:r>
            <a:r>
              <a:rPr sz="2400" b="1" spc="-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400" b="1" spc="1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oncern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400" b="1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about</a:t>
            </a:r>
            <a:r>
              <a:rPr sz="2400" b="1" spc="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400" b="1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400" b="1" spc="5" dirty="0">
                <a:solidFill>
                  <a:srgbClr val="231F20"/>
                </a:solidFill>
                <a:latin typeface="Arial"/>
                <a:cs typeface="Arial"/>
              </a:rPr>
              <a:t>acebo</a:t>
            </a:r>
            <a:r>
              <a:rPr sz="2400" b="1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endParaRPr sz="2400" dirty="0">
              <a:latin typeface="Arial"/>
              <a:cs typeface="Arial"/>
            </a:endParaRPr>
          </a:p>
          <a:p>
            <a:pPr marL="259079" marR="788035" indent="-246379">
              <a:lnSpc>
                <a:spcPct val="155500"/>
              </a:lnSpc>
              <a:spcBef>
                <a:spcPts val="1480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c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rre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rea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x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s,</a:t>
            </a:r>
            <a:r>
              <a:rPr sz="2000" spc="3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hou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p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ace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c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x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spc="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rea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?</a:t>
            </a:r>
            <a:endParaRPr sz="2000" dirty="0">
              <a:latin typeface="Arial"/>
              <a:cs typeface="Arial"/>
            </a:endParaRPr>
          </a:p>
          <a:p>
            <a:pPr marL="716279" marR="1064260" lvl="1" indent="-246379">
              <a:lnSpc>
                <a:spcPct val="155500"/>
              </a:lnSpc>
              <a:spcBef>
                <a:spcPts val="122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e:</a:t>
            </a:r>
            <a:r>
              <a:rPr sz="2000" spc="14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Th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ace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4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rms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ase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eas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re </a:t>
            </a:r>
            <a:r>
              <a:rPr sz="2000" spc="-4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rm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er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“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rks</a:t>
            </a:r>
            <a:r>
              <a:rPr sz="2000" spc="-240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”</a:t>
            </a:r>
            <a:endParaRPr sz="2000" dirty="0">
              <a:latin typeface="Arial"/>
              <a:cs typeface="Arial"/>
            </a:endParaRPr>
          </a:p>
          <a:p>
            <a:pPr marL="716279" marR="5080" lvl="1" indent="-246379">
              <a:lnSpc>
                <a:spcPct val="155500"/>
              </a:lnSpc>
              <a:spcBef>
                <a:spcPts val="122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no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er</a:t>
            </a:r>
            <a:r>
              <a:rPr sz="2000" spc="-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e:</a:t>
            </a:r>
            <a:r>
              <a:rPr sz="2000" spc="14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x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spc="2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rk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er</a:t>
            </a:r>
            <a:r>
              <a:rPr sz="2000" spc="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p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ace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,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it</a:t>
            </a:r>
            <a:r>
              <a:rPr sz="2000" spc="-120" dirty="0">
                <a:solidFill>
                  <a:srgbClr val="231F20"/>
                </a:solidFill>
                <a:latin typeface="Arial"/>
                <a:cs typeface="Arial"/>
              </a:rPr>
              <a:t>’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cal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k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p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N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rea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ve</a:t>
            </a:r>
            <a:r>
              <a:rPr sz="2000" spc="-114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  <a:buClr>
                <a:srgbClr val="231F20"/>
              </a:buClr>
              <a:buFont typeface="Arial"/>
              <a:buChar char="•"/>
            </a:pPr>
            <a:endParaRPr sz="2200" dirty="0">
              <a:latin typeface="Times New Roman"/>
              <a:cs typeface="Times New Roman"/>
            </a:endParaRPr>
          </a:p>
          <a:p>
            <a:pPr marL="259079" indent="-246379">
              <a:lnSpc>
                <a:spcPct val="100000"/>
              </a:lnSpc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Reca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ak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4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xa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mp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e:</a:t>
            </a:r>
            <a:r>
              <a:rPr sz="2000" spc="14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?</a:t>
            </a:r>
            <a:endParaRPr sz="2000" dirty="0">
              <a:latin typeface="Arial"/>
              <a:cs typeface="Arial"/>
            </a:endParaRPr>
          </a:p>
          <a:p>
            <a:pPr marL="259079" marR="202565" indent="-246379">
              <a:lnSpc>
                <a:spcPct val="155500"/>
              </a:lnSpc>
              <a:spcBef>
                <a:spcPts val="123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p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4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rm?</a:t>
            </a:r>
            <a:r>
              <a:rPr sz="2000" spc="13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ere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r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k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j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om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ak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4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?</a:t>
            </a: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19966" y="323421"/>
            <a:ext cx="1543050" cy="192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25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1250" spc="-135">
                <a:solidFill>
                  <a:srgbClr val="231F20"/>
                </a:solidFill>
                <a:latin typeface="Arial"/>
                <a:cs typeface="Arial"/>
              </a:rPr>
              <a:t>TA</a:t>
            </a:r>
            <a:r>
              <a:rPr sz="1250" spc="2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1250" spc="-1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15" smtClean="0">
                <a:solidFill>
                  <a:srgbClr val="231F20"/>
                </a:solidFill>
                <a:latin typeface="Arial"/>
                <a:cs typeface="Arial"/>
              </a:rPr>
              <a:t>1</a:t>
            </a:r>
            <a:r>
              <a:rPr lang="en-US" sz="1250" spc="15" dirty="0" smtClean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1250" spc="15" smtClean="0">
                <a:solidFill>
                  <a:srgbClr val="231F20"/>
                </a:solidFill>
                <a:latin typeface="Arial"/>
                <a:cs typeface="Arial"/>
              </a:rPr>
              <a:t>0</a:t>
            </a:r>
            <a:r>
              <a:rPr sz="1250" spc="15" dirty="0">
                <a:solidFill>
                  <a:srgbClr val="231F20"/>
                </a:solidFill>
                <a:latin typeface="Arial"/>
                <a:cs typeface="Arial"/>
              </a:rPr>
              <a:t>:</a:t>
            </a:r>
            <a:r>
              <a:rPr sz="1250" spc="8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3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1250" spc="15" dirty="0">
                <a:solidFill>
                  <a:srgbClr val="231F20"/>
                </a:solidFill>
                <a:latin typeface="Arial"/>
                <a:cs typeface="Arial"/>
              </a:rPr>
              <a:t>hapter</a:t>
            </a:r>
            <a:r>
              <a:rPr sz="125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250" spc="20" dirty="0">
                <a:solidFill>
                  <a:srgbClr val="231F20"/>
                </a:solidFill>
                <a:latin typeface="Arial"/>
                <a:cs typeface="Arial"/>
              </a:rPr>
              <a:t>7</a:t>
            </a:r>
            <a:endParaRPr sz="12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96155" y="1051682"/>
            <a:ext cx="8449310" cy="54861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56030">
              <a:lnSpc>
                <a:spcPct val="100000"/>
              </a:lnSpc>
            </a:pPr>
            <a:r>
              <a:rPr sz="2400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400" spc="5" dirty="0">
                <a:solidFill>
                  <a:srgbClr val="231F20"/>
                </a:solidFill>
                <a:latin typeface="Arial"/>
                <a:cs typeface="Arial"/>
              </a:rPr>
              <a:t>eh</a:t>
            </a:r>
            <a:r>
              <a:rPr sz="2400" spc="-3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400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400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400" spc="5" dirty="0">
                <a:solidFill>
                  <a:srgbClr val="231F20"/>
                </a:solidFill>
                <a:latin typeface="Arial"/>
                <a:cs typeface="Arial"/>
              </a:rPr>
              <a:t>oral</a:t>
            </a:r>
            <a:r>
              <a:rPr sz="2400" spc="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400" spc="5" dirty="0">
                <a:solidFill>
                  <a:srgbClr val="231F20"/>
                </a:solidFill>
                <a:latin typeface="Arial"/>
                <a:cs typeface="Arial"/>
              </a:rPr>
              <a:t>an</a:t>
            </a:r>
            <a:r>
              <a:rPr sz="2400" spc="10" dirty="0">
                <a:solidFill>
                  <a:srgbClr val="231F20"/>
                </a:solidFill>
                <a:latin typeface="Arial"/>
                <a:cs typeface="Arial"/>
              </a:rPr>
              <a:t>d </a:t>
            </a:r>
            <a:r>
              <a:rPr lang="en-US" sz="2400" spc="15" dirty="0" smtClean="0">
                <a:solidFill>
                  <a:srgbClr val="231F20"/>
                </a:solidFill>
                <a:latin typeface="Arial"/>
                <a:cs typeface="Arial"/>
              </a:rPr>
              <a:t>Social Science</a:t>
            </a:r>
            <a:r>
              <a:rPr sz="2400" spc="10" dirty="0" smtClean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400" spc="10" dirty="0">
                <a:solidFill>
                  <a:srgbClr val="231F20"/>
                </a:solidFill>
                <a:latin typeface="Arial"/>
                <a:cs typeface="Arial"/>
              </a:rPr>
              <a:t>St</a:t>
            </a:r>
            <a:r>
              <a:rPr sz="2400" spc="5" dirty="0">
                <a:solidFill>
                  <a:srgbClr val="231F20"/>
                </a:solidFill>
                <a:latin typeface="Arial"/>
                <a:cs typeface="Arial"/>
              </a:rPr>
              <a:t>ud</a:t>
            </a:r>
            <a:r>
              <a:rPr sz="2400" spc="1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4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4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endParaRPr sz="2400" dirty="0">
              <a:latin typeface="Arial"/>
              <a:cs typeface="Arial"/>
            </a:endParaRPr>
          </a:p>
          <a:p>
            <a:pPr marL="259079" marR="185420" indent="-246379">
              <a:lnSpc>
                <a:spcPct val="155000"/>
              </a:lnSpc>
              <a:spcBef>
                <a:spcPts val="150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hou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sy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ho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og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ll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ob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se</a:t>
            </a:r>
            <a:r>
              <a:rPr sz="2000" spc="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op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-120" dirty="0">
                <a:solidFill>
                  <a:srgbClr val="231F20"/>
                </a:solidFill>
                <a:latin typeface="Arial"/>
                <a:cs typeface="Arial"/>
              </a:rPr>
              <a:t>’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-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pu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hou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 k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4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/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?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8"/>
              </a:spcBef>
              <a:buClr>
                <a:srgbClr val="231F20"/>
              </a:buClr>
              <a:buFont typeface="Arial"/>
              <a:buChar char="•"/>
            </a:pPr>
            <a:endParaRPr sz="2200" dirty="0">
              <a:latin typeface="Times New Roman"/>
              <a:cs typeface="Times New Roman"/>
            </a:endParaRPr>
          </a:p>
          <a:p>
            <a:pPr marL="259079" indent="-246379">
              <a:lnSpc>
                <a:spcPct val="100000"/>
              </a:lnSpc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b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-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 a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“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ace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”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(li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k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res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oom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)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?</a:t>
            </a:r>
            <a:endParaRPr sz="2000" dirty="0">
              <a:latin typeface="Arial"/>
              <a:cs typeface="Arial"/>
            </a:endParaRPr>
          </a:p>
          <a:p>
            <a:pPr marL="259079" marR="88265" indent="-246379">
              <a:lnSpc>
                <a:spcPct val="155000"/>
              </a:lnSpc>
              <a:spcBef>
                <a:spcPts val="124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er</a:t>
            </a:r>
            <a:r>
              <a:rPr sz="2000" spc="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ere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po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al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rm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ub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j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ec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?</a:t>
            </a:r>
            <a:r>
              <a:rPr sz="2000" spc="14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10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ou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k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bou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ca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mo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al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rm?</a:t>
            </a:r>
            <a:endParaRPr sz="2000" dirty="0">
              <a:latin typeface="Arial"/>
              <a:cs typeface="Arial"/>
            </a:endParaRPr>
          </a:p>
          <a:p>
            <a:pPr marL="259079" marR="5080" indent="-246379">
              <a:lnSpc>
                <a:spcPct val="155000"/>
              </a:lnSpc>
              <a:spcBef>
                <a:spcPts val="124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ral 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ud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re</a:t>
            </a:r>
            <a:r>
              <a:rPr sz="2000" spc="-35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o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ub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j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ec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v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o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k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4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(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k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40" dirty="0">
                <a:solidFill>
                  <a:srgbClr val="231F20"/>
                </a:solidFill>
                <a:latin typeface="Arial"/>
                <a:cs typeface="Arial"/>
              </a:rPr>
              <a:t>g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e)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bou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pu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u</a:t>
            </a:r>
            <a:r>
              <a:rPr sz="2000" spc="-2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-165" dirty="0">
                <a:solidFill>
                  <a:srgbClr val="231F20"/>
                </a:solidFill>
                <a:latin typeface="Arial"/>
                <a:cs typeface="Arial"/>
              </a:rPr>
              <a:t>y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  <a:p>
            <a:pPr marL="259079" marR="62865" indent="-246379">
              <a:lnSpc>
                <a:spcPct val="155000"/>
              </a:lnSpc>
              <a:spcBef>
                <a:spcPts val="1245"/>
              </a:spcBef>
              <a:buClr>
                <a:srgbClr val="231F20"/>
              </a:buClr>
              <a:buSzPct val="122500"/>
              <a:buFont typeface="Arial"/>
              <a:buChar char="•"/>
              <a:tabLst>
                <a:tab pos="259715" algn="l"/>
              </a:tabLst>
            </a:pP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no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er</a:t>
            </a:r>
            <a:r>
              <a:rPr sz="2000" spc="-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xa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mp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f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qu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b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-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ra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ndom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35" dirty="0">
                <a:solidFill>
                  <a:srgbClr val="231F20"/>
                </a:solidFill>
                <a:latin typeface="Arial"/>
                <a:cs typeface="Arial"/>
              </a:rPr>
              <a:t>z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d</a:t>
            </a:r>
            <a:r>
              <a:rPr sz="2000" spc="-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:</a:t>
            </a:r>
            <a:r>
              <a:rPr sz="2000" spc="14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h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dom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es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ti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v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o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l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c</a:t>
            </a:r>
            <a:r>
              <a:rPr sz="2000" spc="1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2000" spc="-30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x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p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er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i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m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e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t</a:t>
            </a:r>
            <a:r>
              <a:rPr sz="2000" dirty="0">
                <a:solidFill>
                  <a:srgbClr val="231F20"/>
                </a:solidFill>
                <a:latin typeface="Arial"/>
                <a:cs typeface="Arial"/>
              </a:rPr>
              <a:t> (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arrest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 o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r 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w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ar</a:t>
            </a:r>
            <a:r>
              <a:rPr sz="2000" spc="15" dirty="0">
                <a:solidFill>
                  <a:srgbClr val="231F20"/>
                </a:solidFill>
                <a:latin typeface="Arial"/>
                <a:cs typeface="Arial"/>
              </a:rPr>
              <a:t>n?</a:t>
            </a:r>
            <a:r>
              <a:rPr sz="2000" spc="5" dirty="0">
                <a:solidFill>
                  <a:srgbClr val="231F20"/>
                </a:solidFill>
                <a:latin typeface="Arial"/>
                <a:cs typeface="Arial"/>
              </a:rPr>
              <a:t>)</a:t>
            </a: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201</TotalTime>
  <Words>876</Words>
  <Application>Microsoft Office PowerPoint</Application>
  <PresentationFormat>Custom</PresentationFormat>
  <Paragraphs>86</Paragraphs>
  <Slides>11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Confidentiality</vt:lpstr>
      <vt:lpstr>Slide 8</vt:lpstr>
      <vt:lpstr>Tuskegee Syphilis Study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User</cp:lastModifiedBy>
  <cp:revision>23</cp:revision>
  <dcterms:created xsi:type="dcterms:W3CDTF">2016-09-04T07:31:26Z</dcterms:created>
  <dcterms:modified xsi:type="dcterms:W3CDTF">2017-02-26T15:55:12Z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2016-09-04T00:00:00Z</vt:filetime>
  </property>
  <property fmtid="{D5CDD505-2E9C-101B-9397-08002B2CF9AE}" pid="3" name="LastSaved">
    <vt:filetime>2016-09-04T00:00:00Z</vt:filetime>
  </property>
</Properties>
</file>