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notesSlides/notesSlide1.xml" ContentType="application/vnd.openxmlformats-officedocument.presentationml.notesSlide+xml"/>
  <Override PartName="/ppt/ink/ink11.xml" ContentType="application/inkml+xml"/>
  <Override PartName="/ppt/notesSlides/notesSlide2.xml" ContentType="application/vnd.openxmlformats-officedocument.presentationml.notesSlide+xml"/>
  <Override PartName="/ppt/ink/ink12.xml" ContentType="application/inkml+xml"/>
  <Override PartName="/ppt/notesSlides/notesSlide3.xml" ContentType="application/vnd.openxmlformats-officedocument.presentationml.notesSlide+xml"/>
  <Override PartName="/ppt/ink/ink13.xml" ContentType="application/inkml+xml"/>
  <Override PartName="/ppt/notesSlides/notesSlide4.xml" ContentType="application/vnd.openxmlformats-officedocument.presentationml.notesSlide+xml"/>
  <Override PartName="/ppt/ink/ink14.xml" ContentType="application/inkml+xml"/>
  <Override PartName="/ppt/notesSlides/notesSlide5.xml" ContentType="application/vnd.openxmlformats-officedocument.presentationml.notesSlide+xml"/>
  <Override PartName="/ppt/ink/ink15.xml" ContentType="application/inkml+xml"/>
  <Override PartName="/ppt/notesSlides/notesSlide6.xml" ContentType="application/vnd.openxmlformats-officedocument.presentationml.notesSlide+xml"/>
  <Override PartName="/ppt/ink/ink16.xml" ContentType="application/inkml+xml"/>
  <Override PartName="/ppt/notesSlides/notesSlide7.xml" ContentType="application/vnd.openxmlformats-officedocument.presentationml.notesSlide+xml"/>
  <Override PartName="/ppt/ink/ink17.xml" ContentType="application/inkml+xml"/>
  <Override PartName="/ppt/notesSlides/notesSlide8.xml" ContentType="application/vnd.openxmlformats-officedocument.presentationml.notesSlide+xml"/>
  <Override PartName="/ppt/ink/ink18.xml" ContentType="application/inkml+xml"/>
  <Override PartName="/ppt/notesSlides/notesSlide9.xml" ContentType="application/vnd.openxmlformats-officedocument.presentationml.notesSlide+xml"/>
  <Override PartName="/ppt/ink/ink19.xml" ContentType="application/inkml+xml"/>
  <Override PartName="/ppt/notesSlides/notesSlide10.xml" ContentType="application/vnd.openxmlformats-officedocument.presentationml.notesSlide+xml"/>
  <Override PartName="/ppt/ink/ink20.xml" ContentType="application/inkml+xml"/>
  <Override PartName="/ppt/notesSlides/notesSlide11.xml" ContentType="application/vnd.openxmlformats-officedocument.presentationml.notesSlide+xml"/>
  <Override PartName="/ppt/ink/ink21.xml" ContentType="application/inkml+xml"/>
  <Override PartName="/ppt/ink/ink22.xml" ContentType="application/inkml+xml"/>
  <Override PartName="/ppt/notesSlides/notesSlide12.xml" ContentType="application/vnd.openxmlformats-officedocument.presentationml.notesSlide+xml"/>
  <Override PartName="/ppt/ink/ink23.xml" ContentType="application/inkml+xml"/>
  <Override PartName="/ppt/notesSlides/notesSlide13.xml" ContentType="application/vnd.openxmlformats-officedocument.presentationml.notesSlide+xml"/>
  <Override PartName="/ppt/ink/ink24.xml" ContentType="application/inkml+xml"/>
  <Override PartName="/ppt/notesSlides/notesSlide14.xml" ContentType="application/vnd.openxmlformats-officedocument.presentationml.notesSlide+xml"/>
  <Override PartName="/ppt/ink/ink25.xml" ContentType="application/inkml+xml"/>
  <Override PartName="/ppt/notesSlides/notesSlide15.xml" ContentType="application/vnd.openxmlformats-officedocument.presentationml.notesSlide+xml"/>
  <Override PartName="/ppt/ink/ink26.xml" ContentType="application/inkml+xml"/>
  <Override PartName="/ppt/notesSlides/notesSlide16.xml" ContentType="application/vnd.openxmlformats-officedocument.presentationml.notesSlide+xml"/>
  <Override PartName="/ppt/ink/ink27.xml" ContentType="application/inkml+xml"/>
  <Override PartName="/ppt/notesSlides/notesSlide17.xml" ContentType="application/vnd.openxmlformats-officedocument.presentationml.notesSlide+xml"/>
  <Override PartName="/ppt/ink/ink28.xml" ContentType="application/inkml+xml"/>
  <Override PartName="/ppt/notesSlides/notesSlide18.xml" ContentType="application/vnd.openxmlformats-officedocument.presentationml.notesSlide+xml"/>
  <Override PartName="/ppt/ink/ink29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62" r:id="rId2"/>
    <p:sldId id="263" r:id="rId3"/>
    <p:sldId id="276" r:id="rId4"/>
    <p:sldId id="277" r:id="rId5"/>
    <p:sldId id="264" r:id="rId6"/>
    <p:sldId id="278" r:id="rId7"/>
    <p:sldId id="279" r:id="rId8"/>
    <p:sldId id="280" r:id="rId9"/>
    <p:sldId id="281" r:id="rId10"/>
    <p:sldId id="282" r:id="rId11"/>
    <p:sldId id="283" r:id="rId12"/>
    <p:sldId id="265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4" r:id="rId21"/>
    <p:sldId id="302" r:id="rId22"/>
    <p:sldId id="295" r:id="rId23"/>
    <p:sldId id="291" r:id="rId24"/>
    <p:sldId id="292" r:id="rId25"/>
    <p:sldId id="296" r:id="rId26"/>
    <p:sldId id="293" r:id="rId27"/>
    <p:sldId id="297" r:id="rId28"/>
    <p:sldId id="298" r:id="rId29"/>
    <p:sldId id="299" r:id="rId30"/>
    <p:sldId id="300" r:id="rId31"/>
    <p:sldId id="301" r:id="rId32"/>
    <p:sldId id="305" r:id="rId33"/>
    <p:sldId id="307" r:id="rId34"/>
    <p:sldId id="308" r:id="rId35"/>
    <p:sldId id="309" r:id="rId36"/>
    <p:sldId id="310" r:id="rId37"/>
    <p:sldId id="312" r:id="rId38"/>
    <p:sldId id="313" r:id="rId39"/>
    <p:sldId id="314" r:id="rId40"/>
    <p:sldId id="311" r:id="rId41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2377"/>
    <a:srgbClr val="236738"/>
    <a:srgbClr val="36174D"/>
    <a:srgbClr val="D6BBEB"/>
    <a:srgbClr val="C0EACD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68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0129A7-7A72-4A8E-88DA-FD3C9576AC3A}" type="datetimeFigureOut">
              <a:rPr lang="en-CA" smtClean="0"/>
              <a:t>2018-09-12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E43233-8807-4DCE-906E-F8C361F84AE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4125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2:24:32.83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17660 593 324 0,'15'-12'69'0,"30"-4"2"0,-11 0-58 16,0 3-9-16,-1 2-10 0,-6 2-5 15,1 5-2-15,-10-2-57 0,2 6-55 16,-2 7-131-16</inkml:trace>
  <inkml:trace contextRef="#ctx0" brushRef="#br0" timeOffset="1217.2431">17879 1013 424 0,'-5'8'101'15,"-3"0"1"-15,1-2-55 0,2-1-23 16,2-2-7-16,-1-3-4 0,3-1-3 16,2-2-1-16,3-4-1 0,1-2-1 15,2-2-3-15,3-1-2 0,-1-2 0 16,0 0-1-16,1-4 0 0,-2 0 0 15,-1 0-1-15,-1-3 1 0,-1-1-1 0,0-3 1 16,2-7-1-16,0 5 1 0,1 2-1 16,0-3 1-16,1 3-1 0,0 2 1 15,0 6-1-15,-2 6 0 0,-1 1-1 16,-1 0-3-16,-1 7-2 0,-1 3-4 16,-1 4-1-16,-1 5 1 0,0 2 2 15,-1-1 1-15,-2 12 4 0,0 5 3 0,-3 7 3 16,1 5 1-16,-1 1-1 0,-1 7-1 15,1 7 0-15,-2-7 0 0,4 1-1 16,-3-1 0-16,3 4 0 0,-1-1 0 16,1-3 0-16,1 0 0 0,1-2 0 15,1 0 0-15,0-5-1 0,2-8 1 16,-1 1 0-16,2-6-1 0,0-3 0 16,0-3 0-16,2-4 0 0,-1-4-2 15,-1-4-1-15,2-3-1 0,2-2 2 16,-1-4 1-16,-1-2 0 0,2-1 2 0,-1-1 1 15,1-2 2-15,1-3 0 0,-1-1-1 16,1-4-5-16,0-1 19 0,-2-1-123 16,1-2-95-16,-2-2-252 0</inkml:trace>
  <inkml:trace contextRef="#ctx0" brushRef="#br0" timeOffset="2066.5015">18338 948 433 0,'-2'-3'105'0,"1"2"1"16,-1 0-60-16,2 1-24 0,0 0-8 16,-1 1-5-16,1 0-6 0,0 2-5 15,0-1 0-15,-2 2 0 0,2 1 0 0,-2 1 1 16,1 7 1-16,0-3 0 0,-1 3 2 16,1 2-1-16,-4 1 0 0,2 2-1 15,-6 2 1-15,1-2-1 0,-1 3 0 16,0 1-1-16,0 4 1 0,4-2 0 15,-3 0-1-15,9-3 0 0,6-2 0 16,-1 0 0-16,2 0 0 0,1-4 0 16,1 3 0-16,0-3 1 0,-1 4-1 15,-3-1 0-15,2 0-1 0,1-3 0 0,1-3-2 16,1 0 0-16,1-3-1 0,3 0 1 16,-2-2 2-16,0-2 0 0,-3-2 1 15,3 0 2-15,-3 1 1 0,3-4 1 16,-1 0 0-16,3-4 0 0,1 0 1 15,0 0-1-15,-1-2 0 0,1-1 0 16,-1-1-1-16,-2-1 0 0,-1 1 1 16,-2 1-1-16,0-3 1 0,-4-1 0 15,2-1 1-15,0-2 0 0,-4-1 0 0,1 2 0 16,-2-1-1-16,0 1 1 0,0 0-1 16,0-3 0-16,0 1-1 0,-1-4 1 15,-1-4-2-15,1 0 1 0,-1-2 0 16,1 1-1-16,-1 3 0 0,-2 0 1 15,-1 5-1-15,1 1 1 0,-1-3 0 16,-1 1 0-16,-1-1 1 0,-1 2 0 16,0 1 0-16,-1 1 0 0,2 1 1 0,-4 5-2 15,2 1 0-15,-1 1-1 0,0-1 0 16,1 0 0-16,-1 2 0 0,2-3 0 16,-4 0 1-16,2-1 0 0,1 1 0 15,-2-2 1-15,2 2-2 0,-1-2 0 16,0 2-2-16,2 0-1 0,-2 3-2 15,1 2 0-15,-2 4-1 0,-1 1-1 0,0 4-1 16,0 5 2-16,-4 2 2 0,3 2-1 16,-3 3 2-16,-2-1 0 0,0 2 2 15,-1 3 0-15,0-5 1 0,0 2-1 16,1-2 1-16,-7-1-1 0,3-2 0 16,3 0 0-16,0-3 0 0,1 0 0 15,0 0-1-15,0 1 1 0,8-2-2 16,-1 3-3-16,4 2-72 0,0 0-35 15,7 5-83-15,4 2-194 0</inkml:trace>
  <inkml:trace contextRef="#ctx0" brushRef="#br0" timeOffset="4014.6774">19487 891 407 0,'-2'-7'104'15,"-3"1"1"-15,4-1-45 0,-4 1-35 16,1 3-5-16,-2 0-9 0,1 3-7 16,-5-1-3-16,-1 3 0 0,-4 1 0 15,-2 2 0-15,-1 1 0 0,-6 3 1 0,-3 2 0 16,-3 0 0-16,-2 1 0 0,2 1 0 16,1 1-1-16,-1 2 0 0,7 0 0 15,1-1 0-15,5 3-1 0,3 1 0 16,5-1-1-16,0-1-1 0,3-2-1 15,3-2-2-15,4 2-1 0,1 0-3 16,5-1 1-16,3 0-1 0,0 2 1 16,5 1 1-16,-1 2 3 0,5-2 2 15,4 0 1-15,1-4 2 0,4-1 0 0,1 2 1 16,0-2 0-16,3 1 0 0,-4 5-1 16,-2-1 0-16,-3 4 0 0,-8 4 0 15,-2-1-1-15,-4 1 0 0,-6-4 1 16,-3-1 2-16,-2 0 0 0,-6-1 1 15,-6-3 1-15,-3 0 1 0,-2 0-1 16,-8-4 0-16,-5-1 0 0,-3-4-1 16,2-1 1-16,2-4 0 0,1-2 2 0,2-1 0 15,7-2-1-15,5-5 1 0,2-2-2 16,3-2 1-16,0 1-2 0,4-3-1 16,1-1 0-16,1 1-2 0,3 2 0 15,2 4-1-15,-1 1-3 0,3 3-3 16,-1 0-3-16,1 3-4 0,1 1-3 15,0 2 0-15,0 3 2 0,2 0 1 0,-2 2 4 16,3 1 3-16,-1 3 4 0,1 1 4 16,-1-1 0-16,2-1-1 0,1 1 0 15,2-1-1-15,2 1-1 0,6-3-1 16,2-3 0-16,6 0-1 0,4-2 1 16,6-2 0-16,1-2 1 0,0-3 2 15,-2-1 0-15,-1-2 0 0,-4-2 1 16,-2-1 1-16,-4-3 0 0,-1 0 0 15,-2-2 0-15,-2 0 1 0,-4-2 0 0,-3-3 0 16,-2-1 1-16,-4-2-1 0,0 0 0 16,-3-1 1-16,-1 3-1 0,1 3 0 15,-3 2 1-15,-1 3 0 0,1 6 0 16,-2 3 0-16,0 3-1 0,0 1 1 16,-2 0-1-16,-2 1-2 0,0 1-1 15,-3 0-1-15,-1 3-1 0,1 4 1 0,-1 0-2 16,1 6 1-16,-1 3 0 0,3 1 1 15,-1 2-1-15,4 0 1 0,0-1 0 16,4-1-1-16,0 1 0 0,5-4 0 16,1 1-2-16,2-1-1 0,1-3-1 15,3 0-1-15,-1-2 0 0,3-4-1 16,0-1 0-16,-1-2 2 0,1-4 1 16,0-2 2-16,1-3 2 0,1-3 1 15,1-4 2-15,2 0 1 0,-3-5-1 16,1-1-1-16,4-1 2 0,-2-1-1 0,-2 0 0 15,-3-1 0-15,-1 1 0 0,-1 1 0 16,-1-1 0-16,-4 4 0 0,-4 0-1 16,0 2 1-16,0 4 0 0,-3 5 1 15,0-1-1-15,-2 4-1 0,1 2 1 16,-1 1-3-16,1 1-1 0,-1 3 0 16,3 0-2-16,0 4 1 0,1 3 0 15,0 2-1-15,1 5 2 0,0 1 1 0,0 4 0 16,1 0 0-16,-3 3 0 0,1 3 1 15,-4-1-1-15,-1 4 1 0,-1 0-1 16,-1 3 1-16,-2 2-1 0,1-2 1 16,0-1-1-16,-1-3 1 0,3-5 0 15,1-2-1-15,-1-4 1 0,3-3-1 16,1-4 1-16,0 0-1 0,2-1 1 16,0-1-1-16,-1-1 0 0,2-1 0 0,-2-1 0 15,0-3 0-15,0-1 0 0,0-2 1 16,0-1 0-16,1-2 2 0,-2 0 2 15,0-3 1-15,-2-3-1 0,2-5 1 16,0-1 1-16,-1-4-2 0,1-3-1 16,-1-1-2-16,1-5 0 0,0-2 0 15,0 0-1-15,1-5 0 0,0-1 0 0,2-1 0 16,1-2 0-16,0 0-1 0,3 2 1 16,1-2-1-16,2 3 0 0,0-2 0 15,-1-1 0-15,0-1 1 0,-1 6-1 16,-4 0 0-16,0 5 0 0,1 1 0 15,-4 3 0-15,1 4-2 0,2 5-2 16,1-1-3-16,0 4-2 0,4 2-3 16,1 9-2-16,2 6-2 0,2 3 1 15,-1 3 3-15,4 3 3 0,-1 2 3 0,-2 5 4 16,0-2 2-16,-1 5 3 0,-7 1 0 16,1 1 0-16,-4 1-1 0,-3 3-1 15,-1-3 1-15,-4-4 0 0,-5-3 0 16,-1-4 2-16,-3-2 1 0,-4-4 0 15,-1-4 1-15,1-2 1 0,-2-2-1 16,4-3 1-16,0-1-2 0,0-4 0 16,1 0 0-16,1-5-2 0,1-2-1 15,3-1-1-15,2-2-1 0,2 0-1 0,5 1-2 16,5 1-5-16,3 1-83 0,2 4-24 16,1-2-82-16,3 3-191 0</inkml:trace>
  <inkml:trace contextRef="#ctx0" brushRef="#br0" timeOffset="4881.9798">20580 1128 395 0,'-7'5'101'0,"-1"-2"3"0,3 1-40 15,-2-2-39-15,1-2-4 0,1-4-2 16,0 0-7-16,0-1-4 0,3 0-2 16,0-2-1-16,2 0-2 0,2 0-1 15,5 0-2-15,2-2 0 0,3-2 0 0,3-1 1 16,4-4-1-16,-1 2 0 0,1-2-1 15,2-1 1-15,2 3 0 0,3 0-1 16,-1 3 1-16,4 3-2 0,-1 3 0 16,3 4-2-16,-4 2-2 0,-3 4-1 15,-3 6 0-15,-1 6 1 0,-10 4 2 16,-2 5 1-16,-3 5 2 0,-7 9 2 16,-6 2 2-16,-4-3 0 0,-8 3-1 0,-2-1 1 15,-1-1-1-15,-4-1 0 0,-1-6 0 16,2-2 0-16,0 0 0 0,5-2 0 15,1-3-1-15,3-3 1 0,3-2 0 16,3-3-1-16,3-4 0 0,2-3 0 16,2-1-1-16,1-4-1 0,1 0 0 15,2-3-3-15,0 0-2 0,4 1-2 16,-1-3 2-16,3 1 0 0,-2-3 2 0,4 1 1 16,0-2 2-16,2-2 3 0,1 1 1 15,4-1-1-15,4-1 0 0,1 0 0 16,7-1 0-16,2 1-1 0,2-1 0 15,3 0-1-15,-6-1 1 0,1 2-1 16,-3-1 1-16,-5 0-1 0,-3 2 0 16,-3 2 0-16,-1 0 0 0,-4 3 0 15,3-1-1-15,-6 3 0 0,0 3-1 0,0-1 0 16,-2 0 0-16,-1 0-2 0,-1-2-100 16,0 2-88-16,-1-3-231 0</inkml:trace>
  <inkml:trace contextRef="#ctx0" brushRef="#br0" timeOffset="5347.2172">21186 1098 510 0,'-3'-1'107'0,"0"0"0"15,-2 2-84-15,0 1-19 0,-3 3-3 16,1 2 0-16,-1 5-2 0,-1 2 2 16,-1 9 0-16,1 1-1 0,-1 3 0 15,2-1 0-15,-1 3 0 0,3 1 0 0,0 0 0 16,3-4-1-16,2 1 1 0,1 1-2 16,1 0 0-16,3 1-1 0,1-3-2 15,3-3-2-15,1-2-2 0,2-4 1 16,3-3 1-16,3 0 1 0,-1-6 2 15,7-3 2-15,2-3 3 0,6-3 2 16,0-3-1-16,4-4 1 0,1-5 1 0,0-3-1 16,-5-1 0-16,-3-3 1 0,-5-4-1 15,-3-2 1-15,-5-2 1 0,-5-1-1 16,-3 0 1-16,-3 3 0 0,-3-4 1 16,-4-5-1-16,-4 0 1 0,-2 1 0 15,-2 5-1-15,-1 0 0 0,-5 1-1 16,-3 5-2-16,-1 11 0 0,-7 5 0 15,-5 5-1-15,-3 3-1 0,0 0-1 0,2 4 0 16,3 2 0-16,1 1-2 0,7 3-1 16,6 1-4-16,7 2-8 0,2 5-37 15,2-1-59-15,4-2-84 0,1 1-200 16</inkml:trace>
  <inkml:trace contextRef="#ctx0" brushRef="#br0" timeOffset="6046.0752">21774 1204 429 0,'3'1'98'0,"0"-1"2"16,-1-3-69-16,3-4-8 0,0-2-5 16,0 0-9-16,1-2 1 0,4-3-1 0,0-1-2 15,0 0-2-15,-1-1-1 0,-1 2 0 16,0-1 0-16,-1-2 0 0,-6-1 0 15,1-1 0-15,-2-1 0 0,-2 2-1 16,2 0-1-16,-3 1 0 0,2 0-1 16,0 5 1-16,0 2-2 0,1 4 1 15,-1 0-2-15,1 3-5 0,-1 4 1 16,0 3 1-16,-5 2-1 0,0 4 1 0,0 2 0 16,0 6 1-16,-2 3 6 0,0 5-2 15,1 1 1-15,1 4-1 0,2 3 0 16,0 4 0-16,-2-1 0 0,3-2-1 15,3 0 1-15,-2 3-1 0,2-3 1 16,2-1-1-16,-2-5 1 0,1-1-1 16,0 1 0-16,-1-4 1 0,0-4 0 15,0-3-1-15,0-3 1 0,0-3-1 0,0-3 0 16,1-3-2-16,1-1-1 0,0-3 0 16,0 1 2-16,-1-3 0 0,3-2 1 15,-2-3 1-15,2 0 2 0,3-2 1 16,3-1 0-16,-1-3-4 0,1 0 184 15,0 2-293-15,-2 0-121 0,2-3-379 16</inkml:trace>
  <inkml:trace contextRef="#ctx0" brushRef="#br0" timeOffset="6579.4947">22272 959 482 0,'-9'-7'109'0,"-2"-3"1"0,-1 4-79 15,-2 0-12-15,-2 0-5 0,0 0-10 0,0 3-2 16,-2 3-1-16,-1 1 0 0,0 3 0 16,-3 3 0-16,0 3 1 0,1 2-1 15,2 4 1-15,2-1-1 0,3 2 0 16,3-2-2-16,4 0 0 0,3-2-2 15,2 1-2-15,2-2-2 0,1-1-2 16,2-1-2-16,2 2-1 0,6-2 0 0,3 3 1 16,4-1 3-16,3 3 2 0,3 4 3 15,3-1 1-15,1 2 3 0,-2 1 0 16,2-5 0-16,-1 0 1 0,-2 0-2 16,-2-4 0-16,2 5-1 0,-4-2-1 15,-2 4 0-15,-12 3 0 0,-4 2-1 16,-4 0 1-16,-5 0 1 0,-10-2 2 15,-5 0 2-15,-4-4 0 0,3 1 1 0,-2-3 1 16,0-1 0-16,-5-3 0 0,3-3 3 16,2-3 1-16,0-3 1 0,1-4 1 15,0-4 0-15,5-5-1 0,4-3-2 16,5-8-1-16,5-2-3 0,5-10-3 16,4-2 0-16,6 1-3 0,4 0 2 15,4-8-2-15,2-3 1 0,4 2 0 16,3 4-1-16,-2 1 1 0,4-5 1 0,0 1 0 15,-1 5 0-15,1 11 1 0,-4 0-1 16,-1 1 1-16,-3 0-1 0,-12 5 1 16,0 3 0-16,-6 3-2 0,-13 1-3 15,-2 5-7-15,-6 6-101 0,-4 4-93 16,-2 6-246-16</inkml:trace>
  <inkml:trace contextRef="#ctx0" brushRef="#br0" timeOffset="7046.7354">19298 2320 426 0,'0'-10'103'0,"1"2"2"15,11 0-49-15,4 1-37 0,5 2-4 16,4 1-5-16,-1 4-6 0,9-2-1 16,11 4 0-16,12-2-1 0,17 1 0 15,13-2-1-15,17 2 1 0,21-1-1 16,16-6 1-16,11 1 0 0,17-4 0 0,3-2 1 16,16 1 0-16,9-10 0 0,-1-4 0 15,8-1 0-15,-1-1-1 0,-7 2 0 16,7-1-1-16,-15 2-1 0,-8 6 1 15,-3 4-2-15,-22 4 0 0,-13 2-1 16,-16 1 128-16,-26 4-238 0,-5 3-112 16,-23 0-341-16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2:44:32.738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15676 3282 567 0,'24'12'114'15,"8"-2"0"-15,13-6-114 0,2 2 1 16,-2 3 0-16,2 1 0 0,-4 1-1 15,-2 1 1-15,3 2 0 0,5 0-1 0,6 2 1 16,2 2-1-16,2 0 0 0,3 2 0 16,0 1 0-16,-1-1 1 0,-2 0-1 15,3-1 1-15,6 1-1 0,3-1 1 16,5 0-1-16,9-5 1 0,7-3 0 16,13-4 0-16,2-1 0 0,0-9 0 15,9-4 0-15,8-5 0 0,-1 2 0 0,-2-3 1 16,-1-4-1-16,2-1 0 0,-1-2 1 15,-5 2 0-15,-8-5 1 0,2-6 0 16,1-1 0-16,-7-4 1 0,-10 0-1 16,-1-5 0-16,-5-11 0 0,3-1-1 15,1 0 0-15,-9-4-1 0,0-4-1 16,-2-8 1-16,-4-4-1 0,-2-2 0 16,-6-2 0-16,-7-3 1 0,-3-2-1 0,-6-1 0 15,-9 4 1-15,-7-2-1 0,-11 4 0 16,-10 4-1-16,-15 3 1 0,-12-1-1 15,-15 1 0-15,-11 1 0 0,-4 4-1 16,-8 6 1-16,-8-4 0 0,-6 1-1 16,-3 2 1-16,-3 3 0 0,-2-3 0 15,-6 0 2-15,-1 6-1 0,0 6 2 16,1-1 0-16,-8-2 0 0,0 4 0 16,2 6 0-16,-6 2-1 0,-2 2 0 15,-3 1-1-15,-14 2 0 0,4 2 0 0,-2 7 0 16,-5 4-1-16,-9 6 1 0,-1 2 0 15,1 3 0-15,-1 9 0 0,-5 15 0 16,3-3 1-16,0 4-1 0,9 3 0 16,-4 7 0-16,1 6-1 0,10 3 1 15,10 1-1-15,-1 6 1 0,6 5-1 0,-2 1 1 16,3 4 0-16,11 1 0 0,2 5-1 16,4 5 2-16,2 8-2 0,1 1 1 15,10 5 0-15,5-3 0 0,-5 7-1 16,5 2 0-16,8-1 0 0,6 0 0 15,10 0 0-15,5 4 1 0,9 8-1 16,13 1 1-16,3-4 1 0,2-1-1 16,3-3 0-16,2 2 0 0,13-1-1 15,9-6 0-15,14-3 0 0,8-3 0 16,14-4 1-16,10-5 0 0,34-8 1 0,14-6 1 16,25-12 0-16,18-6 0 0,33-19 0 15,28-5-5-15,33-8-3 0,12-11-115 16,25-10-102-16,12-10-270 0</inkml:trace>
  <inkml:trace contextRef="#ctx0" brushRef="#br0" timeOffset="9324.8927">19678 5663 472 0,'-4'-11'106'16,"0"3"4"-16,2 3-82 0,1 2-10 15,1 2-4-15,0 1-2 0,0-1-1 16,1 1-6-16,0 1-3 0,1 3-1 0,1-2-1 16,-2-1 0-16,2 2 0 0,0 3-1 15,2 1 1-15,-2 1 0 0,0 2 1 16,3 1 0-16,0 0 0 0,2 2 0 15,3 0 0-15,0 1 0 0,3 4-1 16,5 2 1-16,1-2-2 0,6 2 1 16,1-1 0-16,0-4 0 0,1-2 0 15,1-4 1-15,0-5-1 0,-1-4 1 0,-1-2 1 16,0-5 1-16,0-6-1 0,1-3 1 16,0-5 1-16,1-4 0 0,-1-1-1 15,0-5 1-15,6-3 0 0,-1-3-1 16,0-2 0-16,1 2 0 0,-4-2 0 15,-2-2-1-15,-1-2 1 0,-8 2-1 16,-1 0 1-16,-5 2 0 0,-2-5 0 16,-3-2 1-16,-7-3-1 0,-5 3 1 0,-4 1 0 15,0 2-1-15,-4-3-1 0,-3 2-2 16,-4 1 0-16,-1 1-1 0,-4 1 0 16,-3 3 0-16,-6-1-1 0,1 3 0 15,2 6 1-15,2 3 1 0,1 5-2 16,2 5 1-16,5 0-1 0,-2 7-1 15,1 2 1-15,-5 3-1 0,-1 5 1 16,-4 2 0-16,1 4 1 0,2 3-1 16,-5 3 2-16,-5 2 0 0,-2 2-1 0,2 1 1 15,-1 5-1-15,3 2 1 0,-1 3-1 16,5 4 1-16,9 3 0 0,5 1-1 16,3 2 1-16,1 1-1 0,2 0 0 15,2 4 0-15,0 0-1 0,1 4 0 16,1 3 0-16,1 1 0 0,5 5 1 15,2-3-2-15,2 0 1 0,5-1-1 0,2 0-1 16,6 1-1-16,6 0 0 0,-1-4 0 16,8-4-1-16,10 0 1 0,7-6 0 15,2-5 3-15,7-7 1 0,4-6 3 16,2-7 3-16,-3-8-1 0,-2-9 10 16,-4-12-123-16,2-4-101 0,-2-6-269 15</inkml:trace>
  <inkml:trace contextRef="#ctx0" brushRef="#br0" timeOffset="12172.5524">8927 8890 427 0,'1'3'98'15,"-1"1"-3"-15,-3 0-50 0,0-2-61 0,-1 2-10 16,-1-2-4-16,0 0-1 0,-2-2 2 16,1-1 1-16,-4-2 5 0,-2-1 15 15,-2-1 5-15,-4-2-2 0,-1 1-1 16,-2-2 0-16,-4 0 0 0,-1 0 2 16,-1-3 0-16,-5 3 1 0,-1 0 3 15,0 1 2-15,-1 1 0 0,1 5-1 16,3 2 0-16,-1 5 0 0,5-1-1 0,-2 2-1 15,1 1 1-15,-1 1 0 0,0 0 0 16,1 0 0-16,-1-1 0 0,3 3-2 16,3 0-3-16,3 3-1 0,2 0-5 15,3 2-3-15,3 2-5 0,1 0-1 16,2 3-2-16,2 3 2 0,1 0 1 16,2 3 2-16,1-1 4 0,0 0 2 15,2 1 4-15,0-2 0 0,2-4 1 16,-1 0-1-16,3-3 3 0,1-3 0 0,1-5 2 15,2 0 2-15,-1-4 3 0,6-2 4 16,-3-4 3-16,4-1 2 0,2-4 1 16,3-2 1-16,2-3-1 0,2-2-1 15,1-2-3-15,2-3-1 0,2 1-3 16,-1 0-1-16,3 2-2 0,-2 2-1 16,4 0 0-16,1 4-2 0,6 5 0 0,-2 5 0 15,1 6-1-15,0 5 1 0,2 9 0 16,-1 7 0-16,-4 3 1 0,-3 5 2 15,-5 2 0-15,-1 3 1 0,-4 0-1 16,-5-2 1-16,-6 0-1 0,-5 2-2 16,-4-5 0-16,-6 5-1 0,-4-3 0 15,-6 2 0-15,-7-2 2 0,-2-6 2 16,-3-2 0-16,-4-5 0 0,3-5 1 16,-6-4 2-16,-1-3 2 0,-1-2-1 0,-1-3 1 15,-2-2 3-15,3-3 1 0,-4-4 0 16,3-3 3-16,1-5 3 0,2-4 2 15,2-6 3-15,5-6-1 0,5-6 1 16,6 1 0-16,7-3-2 0,7 2-3 16,10 1 2-16,3 2-102 0,6 2-80 15,4 5-219-15</inkml:trace>
  <inkml:trace contextRef="#ctx0" brushRef="#br0" timeOffset="12722.7347">9735 9040 485 0,'9'-21'93'0,"-6"2"-6"0,-2 1-103 0,-3 2-9 16,-3 0-4-16,-5 4-3 0,-7 2-2 15,-5 1 2-15,-4 1 4 0,-2 2 5 16,-4 4 4-16,-2 2 5 0,-2 4 1 15,0 1 2-15,-2 3 0 0,0 2 1 16,0 4 1-16,1 1 0 0,5 1 1 16,3 0-1-16,6 3-4 0,4 2-7 15,9 1-5-15,3 1 1 0,4 0 2 0,6 4 5 16,4 0 5-16,3 4 9 0,9-3 13 16,5 3 10-16,7-2 3 0,3 0 2 15,3-5 0-15,1-1-4 0,2-3-4 16,-2 0-2-16,-2-3-5 0,-3-1-2 15,-1 3-4-15,-4 2-2 0,-2 0 0 16,-3 0-2-16,-7 2 0 0,-3-3-3 16,-4 2-2-16,-8-3 0 0,-4 0 0 15,-6-2 3-15,-5 1 1 0,-9-4 3 0,0-1 3 16,-7 1 3-16,1-2 1 0,-1-2 1 16,-1-4 0-16,3-4-1 0,4-2 1 15,-1-6 0-15,6-6 0 0,1-4 0 16,5-5-2-16,5-4 0 0,3-4-3 15,6-6-2-15,6-2-2 0,6-2-2 0,5-4 1 16,5-4 0-16,3-5 0 0,0-3 1 16,6 2 1-16,0-1 1 0,0 2 0 15,0 1 2-15,-4 6 3 0,-3 10 3 16,-5 6 6-16,-6 4 3 0,-10 6 2 16,-5 3 0-16,-7 5-2 0,-5 3-5 15,-5 0-95-15,-6 4-84 0,-6 6-216 16</inkml:trace>
  <inkml:trace contextRef="#ctx0" brushRef="#br0" timeOffset="14287.4894">11468 9182 487 0,'3'-5'115'0,"0"1"2"15,-1-2-63-15,-2 2-29 0,1-3-10 16,1 0-5-16,-1-2-3 0,-1-4-2 16,1 0 0-16,0-3-1 0,0-2-1 15,-1-2 0-15,-3-3-1 0,-1 0 1 16,-2 0 0-16,-4 3-1 0,-2 0-1 15,-3 3-1-15,-5 3-4 0,0 5-1 0,-3 5-2 16,-4 2-2-16,0 5 0 0,-4 3 1 16,-6 4 0-16,2 4 3 0,-2 6 2 15,2 1 1-15,-2 5 2 0,5 3 1 16,3-1 0-16,8 2 1 0,6-4-1 16,2-1 0-16,5-1-2 0,6-3-2 15,7-4-3-15,5-3 2 0,3-3 0 16,6-4 1-16,6-2 0 0,7-5 3 0,4-3 1 15,3-5 2-15,1-3 0 0,2-2-2 16,3-1 1-16,-5-3 0 0,-3 0-1 16,-5-3 1-16,-6 1 0 0,-3-1 0 15,-5 3 1-15,-5 2 0 0,-4 0 0 16,-3 3 0-16,-3 5 1 0,0 0-2 16,-3 4-2-16,-3 3-3 0,0 1-2 15,-1 2 0-15,-1 4-1 0,-2 6 0 16,0 3 1-16,2 4 2 0,1 2 2 0,0 4 1 15,3 5 0-15,0 3-1 0,3-1 0 16,0 2-1-16,2 4 1 0,-1-1 0 16,-1 1-1-16,0 0 1 0,1-2 0 15,-1 1 0-15,-1-3 0 0,0-4 0 16,0-1 0-16,-1-3 0 0,1-4 1 16,-2-3 1-16,2-4 0 0,-2-4 0 0,1-3 1 15,0-3 2-15,1-2 2 0,-1-2 1 16,1-4 1-16,0 0 0 0,2-2-1 15,-1-3-1-15,0-1-1 0,1-2-1 16,2-1-4-16,0-1-1 0,3-1 0 16,1-2-11-16,2 1 39 0,-2 1-146 15,5-1-104-15,-1-1-279 0</inkml:trace>
  <inkml:trace contextRef="#ctx0" brushRef="#br0" timeOffset="14838.043">12154 9072 557 0,'20'-26'117'0,"-3"-1"3"15,-4 3-101-15,-4 4-9 0,-5 0-4 16,-2 4-2-16,-7 1-1 0,-2 2-3 0,-7 1 0 16,-5 2-1-16,-4 2-1 0,-3 3 0 15,-4 3 0-15,-4 4 0 0,-3 2 0 16,-4 3-2-16,4 2-1 0,-3 2 1 15,4 2 0-15,3 2 0 0,3 3 2 16,3 2-1-16,8 2 1 0,3 5 0 16,8-1-1-16,2 3 0 0,7 1-1 15,8 1-2-15,4-2-2 0,5 1 1 0,7-2-1 16,3 0 1-16,8-3 2 0,0-1 2 16,0-2 1-16,3 0 3 0,-1-1 1 15,-4-2 1-15,-2 1 0 0,-6 2 0 16,-4 1 0-16,-4 2 0 0,-5 2-1 15,-3 0 1-15,-5 0-1 0,-4 1 0 16,-3-3-1-16,-3-1 1 0,-5 0 1 16,-1-3 0-16,-2-4 2 0,1-1 0 0,-4-6 2 15,3-4 3-15,0-5-1 0,3-7-1 16,2-6-1-16,1-6 0 0,5-5-2 16,0-8-2-16,4-2-2 0,3-8-1 15,4-1 1-15,1-3 0 0,1-2-1 16,2 0 0-16,1-1-1 0,2 2 1 15,-2 4-1-15,-2 5 1 0,0 4-1 16,-3 6 2-16,-2 6 0 0,-1 6 0 16,-5 5 0-16,0 3-1 0,0 2-3 0,-2 3-3 15,0 4-1-15,0 1 0 0,1 5-6 16,-2-1 16-16,2 2-123 0,0 2-96 16,2 1-260-16</inkml:trace>
  <inkml:trace contextRef="#ctx0" brushRef="#br0" timeOffset="15269.7602">12564 9045 511 0,'7'-19'119'0,"-1"5"0"16,-4 2-51-16,0 1-57 0,-1 4-8 15,-1 1-4-15,-1 3-7 0,0 3-3 16,-1 6-2-16,1 4-1 0,-5 1 0 15,1 5 1-15,-2 7 3 0,0 5 5 0,-4 4 3 16,1 6 3-16,-3 1 0 0,1 5 1 16,1-1 0-16,1-2 1 0,2 0-1 15,3-1 0-15,4-2-2 0,5-4-1 16,4-3-4-16,6 1-1 0,4-2 1 16,5-5-1-16,7-4 2 0,5-4 1 15,6-3 2-15,1-4 3 0,1-5 2 0,3-4 1 16,0-3 0-16,-3-4 0 0,-5-4 1 15,-4-4 0-15,-3-2 0 0,-4-4 0 16,-8-2 0-16,-5-1 1 0,-5-1 0 16,-4 2 0-16,-8 1-1 0,-6 1-1 15,-4 3-2-15,-6 2-3 0,-6 4-1 16,-1 3 0-16,-5 4-1 0,1 1 1 16,-1 6-1-16,0 2 2 0,3 3 1 15,2 2 0-15,0 2 0 0,4 3 1 16,2 2-1-16,-1 2 1 0,4 2-1 0,5 3 0 15,2 1 0-15,3 1-4 0,3 0-113 16,8-1-99-16,-2 3-263 0</inkml:trace>
  <inkml:trace contextRef="#ctx0" brushRef="#br0" timeOffset="15766.0452">13783 9631 430 0,'-7'-2'114'0,"2"-1"2"16,-2 2-28-16,2 0-54 0,-1 1-18 15,1 0-7-15,2 2-4 0,-2-1-4 16,3 3-2-16,-2 0-2 0,0 2 1 15,2-1 0-15,0 3 0 0,0 0 1 16,0 0 0-16,2 0-1 0,0-1 0 16,2-2-1-16,0 0 0 0,2-1-1 15,3-3 1-15,1-3 1 0,1-2 1 16,2-1 2-16,-2-2 1 0,1-3 1 0,-3-1 1 16,-1 2 0-16,-2-2 0 0,-3 1 1 15,-2 0-1-15,-1 2 1 0,-3 2-1 16,-3 1-2-16,-1 1 1 0,-5 3-1 15,-1 1 0-15,-2 3 0 0,-1-1 1 16,3 0-7-16,2 3-114 0,7-3-101 16,7 2-271-16</inkml:trace>
  <inkml:trace contextRef="#ctx0" brushRef="#br0" timeOffset="16635.1427">14646 8983 536 0,'0'7'110'0,"-3"-1"1"15,-7 1-93-15,-2 1-17 0,-2-1 1 0,-2 1 0 16,0-3 3-16,2-1 1 16,3-1 2-16,5-2-1 0,5-2-2 0,6 0-1 15,8-7-1-15,3 0-1 0,1-3-2 16,6 0-2-16,8-3 0 0,6 1 2 16,-3 0 0-16,0 3-1 0,1 3 0 15,4 1-1-15,-3 3 0 0,-8 3-1 0,-7 1 0 16,1 6-1-16,-5 6 0 0,-8 4 1 15,-6 3 1-15,-5 7 0 0,-1 1 2 16,-3 2 0-16,-8 0 0 0,-3-3 2 16,-4-3-2-16,2 1 0 0,0-8 0 15,-2 1 0-15,0-4 0 0,3-1 2 16,-2-4 0-16,3 0 1 0,0-3 1 16,-2-2 1-16,6-1 1 0,3-2 0 15,5 0-3-15,4-2-2 0,3-1-2 16,7-1-1-16,2-1 0 0,4-1-2 0,4-3 0 15,-3 1 2-15,1 1 2 0,2 0 1 16,0 3-1-16,0 1 0 0,-3 4 0 16,0 2-1-16,3 2 1 0,-1 6-1 15,-3 4 1-15,-2 3 0 0,-2 3 1 16,-1 2 0-16,-2 2-1 0,-1 2 1 16,2-1-1-16,-2 0 1 0,-1 0-1 15,0-2 0-15,-4 3-1 0,0-2 1 0,-3 1 0 16,-3-4-1-16,-3 1 1 0,-2 0 1 15,-2-2 0-15,-2-3 1 0,-7-1 0 16,-3-3 2-16,0-3 1 0,1-6 1 16,-5-7 0-16,-4-4 0 0,-1-9 0 15,1-5-1-15,7-4-2 0,-1-6-2 16,5 0-2-16,12-1-1 0,10-1-1 16,13 3-1-16,7 3 0 0,1 1-4 0,5 3-4 15,4 5-109-15,-4 3-100 0,0 6-260 16</inkml:trace>
  <inkml:trace contextRef="#ctx0" brushRef="#br0" timeOffset="17201.3801">15551 9290 527 0,'-9'-7'119'0,"3"-1"1"0,-4 1-87 15,1-1-15-15,-1 0-3 0,-1-2-7 0,0 0-3 16,2-1-2-16,0 0-1 16,-1-1-2-16,3 0-2 0,3-1-1 0,4-3-3 15,3 1 0-15,4-2-1 0,4-1 1 16,3-1 1-16,7-1 1 0,2 0 2 15,2 0 1-15,-2 3-1 0,-1 4 0 16,4 3 0-16,-1 4-1 0,-2 6 1 16,-1 7-1-16,-3 4 0 0,2 4 1 0,-6 7 0 15,-4 1 1-15,-4 4 0 0,-7 6 0 16,-4 2 2-16,-5 5 0 0,-9 0 1 16,-2 2 0-16,-2 1 1 0,-2-1 1 15,0-2 0-15,0-2-2 0,0-5 1 16,4 1-1-16,-1-3-1 0,0-3 1 15,-1-3-1-15,2-4 0 0,2-2 0 16,2-3-1-16,4-6 0 0,2-2-1 16,5-4-3-16,3-1-1 0,7-2 0 0,2-2 0 15,7-2 0-15,1 0 0 0,7-4 2 16,2 1 2-16,2-2 1 0,1-1 0 16,-3 2 0-16,3-1-1 0,3 0 0 15,-1 2 0-15,2-1-1 0,0 3 0 16,-1 0 1-16,2 2 0 0,-4-1 0 15,0 0 1-15,-5-1 0 0,-1 2 0 16,-7-2 2-16,-1 0 0 0,1 1 2 0,-6 0 0 16,0 0 2-16,-1-2-1 0,-3 1 1 15,-1-2-6-15,0 2-112 0,-2-1-100 16,0 3-263-16</inkml:trace>
  <inkml:trace contextRef="#ctx0" brushRef="#br0" timeOffset="17700.7042">16437 8899 577 0,'-3'-3'116'0,"1"-2"0"0,-2 4-113 15,0 0-7-15,1 2-1 0,1 1-1 0,-5 3-1 16,3 1 0-16,-4 3 0 0,2 2 3 16,-3 7 0-16,0 1 2 0,-4 3 0 15,-2 6 1-15,-2 1 2 0,-4 4-1 16,-1 5 1-16,1 0 1 0,-3-1-1 16,5 2 0-16,-3-1 0 0,3-2-1 15,5-1 0-15,4-5-3 0,4 0-2 16,4-2-1-16,8-2 0 0,6-1-2 15,9-3 0-15,3-1 1 0,7-5 3 0,0-1 2 16,4-3 3-16,3-5 1 0,-1-4 2 16,-1-3 2-16,-2-3 0 0,-1-5 0 15,-1 0 1-15,-4-7-1 0,-4 0 0 16,-1-3 0-16,-5-1 0 0,-4-1 0 16,-5 0-1-16,-3-1 1 0,-2 2 0 0,-4 1 0 15,-1 0-1-15,-3 1 0 0,0 2-1 16,-2 3-2-16,-2 3 0 0,-7 1-2 15,0 6-1-15,-4 4-1 0,-2 4 0 16,-5 3 1-16,-2 2 0 0,0 2 1 16,4 4 1-16,1 2 0 0,3-1 0 15,5 4-1-15,2 2-1 0,4 3 177 16,4-3-293-16,1 1-127 0,1 0-390 16</inkml:trace>
  <inkml:trace contextRef="#ctx0" brushRef="#br0" timeOffset="18999.924">18467 8620 517 0,'12'-5'107'0,"-3"11"-2"0,-4 4-78 15,-7 7-34-15,-2 8-1 0,-6 8 2 16,-1 4 2-16,-4 6 3 0,-3 7 2 16,-3 12 2-16,1 1 2 0,-1 6-1 15,5 1 0-15,0 1 0 0,2-2 0 16,3-7 0-16,0-7 0 0,4-6 0 15,2-9-1-15,0-6-1 0,0-8-1 16,2-4 1-16,0-5-1 0,3-4 0 16,1-3 2-16,-1-4 5 0,-1-6 2 15,1-4-1-15,1-8 1 0,3-6-1 0,2-5-1 16,0-9-3-16,8-6-4 0,5-7-2 16,3-5 0-16,6-1 0 0,3 1 0 15,5-1 0-15,4 4 0 0,-1 3 0 16,1 6-2-16,-1 7 0 0,-2 9-1 15,-2 5 0-15,-4 9-2 0,-5 8 0 16,-4 7-2-16,-7 6 1 0,-6 7 2 0,-9 3 1 16,-10 3 1-16,-5 1 1 0,-6 0 3 15,-4 2 2-15,-2 1 1 0,-3-6 0 16,0-1-1-16,2-2 1 0,-2-5 0 16,1-3 0-16,0-3 0 0,5-6 1 15,5 0 1-15,2-5-1 0,6 0 0 16,6-2-3-16,2 1-3 0,6-2 0 15,1-1-2-15,5 3-1 0,1 0 0 16,4 1-1-16,1 1 1 0,2 2 3 0,-1 4-2 16,-2 0 0-16,1 4 1 0,-3 4 0 15,1-1 0-15,-4 5 1 0,-1-2 1 16,1 2-1-16,0-2 2 0,2 0-1 16,1-3 0-16,0 0 1 0,7-3-1 15,2-1 1-15,7-2 0 0,6-1 0 16,-2 0 0-16,3-4 0 0,3 2 0 0,-1-2-1 15,2-4-4-15,-4-3-3 0,-3-1-7 16,1-4-5-16,1-2-5 0,-2-2-1 16,-3-3 2-16,-5 1 7 0,2-3 9 15,-3-2 14-15,-3 1 12 0,-2-5 7 16,-3-3 3-16,-3-1 0 0,-5-2-3 16,-5 0-7-16,-7 3-6 0,-3 1-7 15,-5 3-4-15,-2 4-1 0,-5 6 0 16,-2 4-1-16,-1 4 1 0,0 4-1 0,-1 4 0 15,-1 7-1-15,0 0 0 0,-3 5-2 16,4 4 0-16,2 3-2 0,4 3 2 16,3 1-1-16,4 2 1 0,6 1-1 15,7 1-1-15,4-3 0 0,9-2 0 16,3-4 0-16,5-4 0 0,3-5 1 16,4-4 2-16,0-3 1 0,0-5 2 15,-3-2 1-15,0-4 2 0,-2-1 0 0,-5-4 0 16,-2 2 1-16,-3-3 1 0,-4 0 0 15,-2-2 1-15,-7-2 1 0,-2 1-2 16,-2 0 1-16,-4-2-2 0,0 2 0 16,-2 1-2-16,2 4 0 0,0 3-2 15,3 2 0-15,0 3-2 0,3 2-4 16,1 2-2-16,3 0-3 0,2 2-1 16,0 4 0-16,1 5-1 0,1 2 2 15,1 5 3-15,1 3 1 0,-1 4 3 0,-2 5 1 16,2 3 0-16,-4 4 0 0,1 7 2 15,-2 4 0-15,-3 5 1 0,-1 5-1 16,0 2 0-16,-3 2 1 0,-3-4-1 16,-1-3 0-16,-4 0 0 0,-3-2 0 15,0-4 1-15,-8-2-1 0,-1 0 2 16,-1-1 0-16,-6-5 1 0,0-4 2 0,-4-9 2 16,-4-6 2-16,1-9 1 0,0-10 1 15,-1-8-2-15,-5-14 3 0,-4-7 148 16,1-7-277-16,6-4-131 0,-1 0-393 15</inkml:trace>
  <inkml:trace contextRef="#ctx0" brushRef="#br0" timeOffset="26960.4326">5927 10903 480 0,'-2'0'111'0,"0"0"0"0,-1 0-72 16,1 1-21-16,0-1-7 0,-1 0-7 15,-2 0-5-15,3 1-1 0,-1 0-1 16,0-1 0-16,3 0 0 0,-1-1-2 16,1 1 0-16,1-1-1 0,-1 1-3 15,4-1 0-15,0 1 1 0,5-1-1 16,2 1 1-16,4-2 2 0,4 0 1 0,6 0 2 16,5 0 0-16,5 0 0 0,2-1-1 15,5 1 0-15,2 0-2 0,4 1 1 16,-1 0-1-16,-1 0 2 0,-2 1 0 15,-6 0 1-15,-1-1 0 0,-6 0 1 16,-5 1 2-16,-3 0 0 0,-2-1 1 16,-4 1 1-16,-3 1 1 0,-3 0 3 15,-2 0 1-15,-4 0 2 0,-2 0 1 16,-4 1 2-16,-3 0 0 0,-4-1 0 0,-2 2-1 16,-3-1-2-16,-2 0 183 0,-2 0-295 15,0-3-120-15,2 0-379 0</inkml:trace>
  <inkml:trace contextRef="#ctx0" brushRef="#br0" timeOffset="27307.8538">6263 10577 522 0,'0'2'102'0,"0"1"-1"0,-2 2-103 16,0 3-5-16,-2 4-1 0,-2 4 1 0,0 6 1 15,-2 7-2-15,-2 2 0 0,1 7-2 16,-1 2-1-16,-1 7 0 0,-3 3 0 16,1 0 2-16,0-1 2 0,2 1 0 15,1-3 2-15,2-3 0 0,5-5-1 16,3-7-1-16,3-5 1 0,2-5 0 15,-1-3 4-15,3-6 4 0,-2-3 5 16,0-5 6-16,0-2 6 0,-1-1 6 0,0-2 3 16,-2-3 0-16,-1-1-4 0,1-3-10 15,-2 1-109-15,1-4-96 0,0 0-259 16</inkml:trace>
  <inkml:trace contextRef="#ctx0" brushRef="#br0" timeOffset="27707.7788">5669 11625 526 0,'3'1'107'0,"-1"-2"1"0,2 1-96 15,3-3-11-15,3 2-1 0,3-1 0 16,7 0-1-16,3-1 0 0,8-1-3 16,8 1-2-16,2 0-3 0,10-2 0 15,4 0-1-15,7 1 1 0,6-1-1 0,2 2 1 16,3-2 3-16,-2 3 1 0,-5 0 2 15,-3 0 2-15,-9 0 1 0,-11 1 2 16,-8-2 2-16,-5 2 3 0,-8 1 2 16,-5 1 4-16,-7 2-1 0,-6 0-109 15,-7 0-90-15,-3 0-247 0</inkml:trace>
  <inkml:trace contextRef="#ctx0" brushRef="#br0" timeOffset="29423.6351">12849 10631 449 0,'0'-11'108'16,"3"1"1"-16,-6 1-40 0,0 2-56 15,-1 3-11-15,-2 5-10 0,-1 2-4 16,-2 1-4-16,-2 4 0 0,-2 5-2 16,-1 7 0-16,-2 4 5 0,-1 5 1 15,-4 5 2-15,-3 5 3 0,0 2 1 0,3 5 2 16,0 2 2-16,3 3 0 0,2 0 3 16,5 2-2-16,7-1-1 0,2 0-5 15,2-6-4-15,4-5-3 0,5-6-1 16,2-6-1-16,5-7 2 0,5-4 7 15,4-7 6-15,5-6 7 0,0-4 5 16,6-4 5-16,1-6 3 0,1-5 1 16,-1-5-2-16,0-8-1 0,-2-6-3 0,-1-4-2 15,-4-7-2-15,-2-5 0 0,-5-5 0 16,-5-1 1-16,-4-1-1 0,-6-2-1 16,-6-1 1-16,-6 0-1 0,-6 7-2 15,-4 4-1-15,-6 3-4 0,-4 9-3 16,-4 8-2-16,-6 10-4 0,-4 12-2 15,1 4-2-15,-2 9 0 0,-1 6 2 16,2 7 3-16,3 6 3 0,4 6 3 16,3 3 3-16,2 3 0 0,5 3 1 0,4 3 0 15,6 0-102-15,5-2-87 0,6 1-232 16</inkml:trace>
  <inkml:trace contextRef="#ctx0" brushRef="#br0" timeOffset="29955.7645">13943 10984 528 0,'1'1'101'16,"-3"-1"-3"-16,-1 4-106 0,-1 1-5 15,-2 3-2-15,-1 3 0 0,-1 4 2 16,-1 0 4-16,1 1 4 0,1-1 0 16,4-3-2-16,2 0-2 0,4-5 1 15,5-3 0-15,3-3 2 0,1-2 2 16,2-4 4-16,-1-1 4 0,2-5 4 16,-1-1 2-16,-4-2 1 0,1-3 1 15,-5 1 0-15,-1 0-1 0,-5 2-2 16,-3 3-3-16,-3 2-4 0,-4 5-5 0,-5 5-2 15,-3 4-2-15,-3 3-1 0,2 4 2 16,-1 1 4-16,2 3 4 0,3-1 4 16,4 0 1-16,9-2 0 0,3-2-3 15,10-1-6-15,5-3-94 0,5-2-85 16,5-3-222-16</inkml:trace>
  <inkml:trace contextRef="#ctx0" brushRef="#br0" timeOffset="30555.1581">14822 10433 452 0,'3'-1'101'0,"-3"1"-3"16,-2 2-51-16,-1 4-45 0,-1 4-11 15,0 2-2-15,-3 4-1 0,-6 5 3 16,-2 5 4-16,-5 2 3 0,-1 5-2 16,-1 3 0-16,0 3 0 0,3 1 0 15,3-2 0-15,3 1 1 0,4-2 0 0,2-2 1 16,1 0 0-16,3-3-2 0,1 0 0 16,2-1-4-16,3 0 0 0,4-4-2 15,1-2 0-15,1-6-1 0,4-1 3 16,6-6 3-16,4-4 6 0,0-5 4 15,1-3 3-15,9-5 4 0,3-4 2 16,-1-7 0-16,-2-5 1 0,-6-4-2 16,1-4-1-16,-1-2-1 0,-4-2-2 0,-4-1 1 15,0-3-1-15,-2-5-1 0,-5-3 1 16,-1 0-2-16,-7-3 0 0,-4-1-2 16,-3 2 0-16,-4 1 0 0,-3 7-1 15,-2 8-2-15,-1 2-2 0,-1 8-3 16,0 5-1-16,-5 3 0 0,-7 5-1 15,-3 7 1-15,1 5 1 0,-3 5 2 16,-4 5 2-16,-2 6 0 0,1 5-102 16,8 4-90-16,5 3-234 0</inkml:trace>
  <inkml:trace contextRef="#ctx0" brushRef="#br0" timeOffset="31171.4533">15641 10424 431 0,'4'-1'102'0,"-1"0"-1"16,-2 0-40-16,-1 3-56 0,0 1-10 0,-1 5-3 15,-4 2 0-15,-1 3 0 0,-1 3 0 16,-2 6 4-16,-3 5 1 0,0 3 1 16,0 5-1-16,0 3 0 0,0 5 0 15,2 0 0-15,0-1 1 0,5-2 0 16,-2-2 0-16,3 1 0 0,2-7 0 16,2-3-1-16,3-2-3 0,2-1 0 15,3-2-1-15,3 0-1 0,2-8 2 16,4 0 0-16,-1-4 3 0,0-4 3 0,5-2 4 15,1-7 1-15,3-4 3 0,3-3 1 16,1-5 1-16,3-4 0 0,2-4 1 16,-2-4-1-16,-3 0 0 0,-3-4 0 15,-6 1-1-15,-2-4 1 0,-6-3 0 16,-3-4-2-16,-9-3 0 0,-3-2-1 16,-7-2-2-16,-6-2-1 0,-1 4-2 15,-11 3-3-15,0 8-1 0,-4 6-1 0,-2 6-2 16,1 6 1-16,2 4 2 0,-1 6 0 15,4 5 1-15,2 0 2 0,2 6 1 16,4 1 0-16,2 2-1 0,2 3 0 16,3 1-5-16,3 2-83 0,3 5-16 15,6 0-77-15,4 1-170 0</inkml:trace>
  <inkml:trace contextRef="#ctx0" brushRef="#br0" timeOffset="31904.7398">16349 10616 477 0,'-4'-2'106'0,"0"0"1"16,2 0-80-16,-1-1-10 0,0 2-7 0,1-3-7 15,1 1-3-15,1-3-4 0,1-2-2 16,0-2 0-16,1-1-1 0,3-1 1 16,0-3 0-16,5-1 2 0,3 2 2 15,5-1-1-15,3 1 1 0,2-2-1 16,6 2 0-16,3 2 0 0,-1 3 0 15,-2-1 0-15,-1 7-2 0,-3 2-1 16,-5 3-2-16,-3 6-1 0,-4 6-3 16,-2 4-1-16,-3 8 0 0,-4 3 0 15,-2 8 2-15,-3 4 2 0,-4 2 4 0,-1-1 1 16,-5 1 3-16,-2-3 1 0,-3-1 1 16,-3-6-1-16,-4 0 1 0,-3-2 1 15,-4-1-1-15,-3 0 1 0,0 2-1 16,0-4 1-16,1 1 0 0,6-6-1 15,1-1-1-15,7-4 0 0,6-5-3 16,4-3-5-16,7-2-1 0,7-5 3 0,7-2 4 16,9-3 2-16,6-3 1 0,7-1 3 15,5-4 6-15,1-2 1 0,3 0-4 16,2-1-4-16,-2-1-1 0,0 2 0 16,-2 0-1-16,-2 2 0 0,-7 2 1 15,-3 4 0-15,-6 3 1 0,-4 3-1 16,-8 0 0-16,-3 0-1 0,-2 2-1 15,-3 1 0-15,-3 0 1 0,0 2 2 0,-2 0 2 16,0 0 2-16,0 2 2 0,-1 0 8 16,2-2-105-16,0 1-83 0,0-2-228 15</inkml:trace>
  <inkml:trace contextRef="#ctx0" brushRef="#br0" timeOffset="33202.6485">18143 10322 498 0,'6'-1'95'0,"-3"2"-6"0,-3 3-99 16,-1 7-11-16,-6 5-5 0,0 6-1 15,-4 8 2-15,-4 11 4 0,-1 8 5 16,-2 7 7-16,1 5 3 0,-1 0 3 16,1-3 3-16,0-5 2 0,1-2 0 15,1-7 0-15,0-11 1 0,2-3 0 16,2-6-1-16,4-4 1 0,0-3 0 16,5-7 0-16,-3-3 4 0,4-3 7 0,1-2 3 15,0-4 1-15,1-3 0 0,2-5 1 16,2-4-1-16,2-5-3 0,7-2-7 15,2-4-4-15,6-1 0 0,6-4 0 16,3-1-2-16,3-3 1 0,6 1-1 16,-1-4 0-16,6 5 0 0,-2 2-1 15,-1 4-1-15,-5 6 0 0,-1 8 0 0,-6 7-4 16,-4 9-5-16,-11 2-5 0,-6 6 0 16,-6 6 0-16,-6 3-1 0,-4 1 2 15,-6 1 4-15,-8-1 5 0,-3 1 5 16,-4-4 2-16,-6 0 1 0,0-6 1 15,-3 0 1-15,-2-2 1 0,3-2 0 16,0-4 1-16,6 0 0 0,4-3 0 16,3-1 1-16,3-2-1 0,5-1 1 15,5-1-2-15,3 0-3 0,3 0-3 16,4 2-1-16,4 1-1 0,2 0-2 16,3 2-1-16,2 1 1 0,1 2 0 0,0 2 3 15,1 0 0-15,0 0 0 0,0 1-1 16,0 2 0-16,1 2 0 0,-1 0 0 15,1 1-1-15,2 2 0 0,3-1-1 16,3 1 0-16,3 2 1 0,4-4 0 16,2-1 2-16,1-2 1 0,3 0 1 15,1-3 2-15,-1-1 1 0,1-3 1 0,-3-3 1 16,0-2-1-16,1-2 0 0,-1-4-1 16,-4-3 0-16,4-2-2 0,-3-4-1 15,2 1 0-15,-1-1-2 0,2 1 0 16,-3-3 1-16,-1 3 0 0,-3-2 2 15,-1 2 0-15,-4-3 1 0,-5 0 2 16,-2-1 1-16,-5 0-1 0,-2-2-1 16,-5 0-2-16,-6 3-2 0,-7-1-2 0,-4 6-3 15,-5 2-1-15,-4 3-2 0,-7 6-1 16,-3 3 1-16,-2 4 1 0,-1 7 0 16,2 4 1-16,1 4 1 0,0 2 1 15,6 3 1-15,5 2-1 0,5-2 2 16,0 0 0-16,6 0-2 0,5-1 0 15,5-1 0-15,8-3 1 0,1-3 0 16,9 0 0-16,0-6 2 0,7-6 2 0,0-4 2 16,2-3 0-16,4-5 2 0,-1-2 0 15,2-3 1-15,1 0-1 0,-3 0 0 16,-2-2-1-16,-1 1 1 0,-7 2-2 16,-3-1 0-16,-5 2 0 0,-4 0 0 15,-2 2 0-15,-3 2-1 0,-1 1-1 16,-1 4-4-16,0 0-5 0,0 4-1 15,-3 2-1-15,0 3 0 0,0 3 0 16,-2 4 1-16,-1 0 3 0,0 7 3 0,0 2 0 16,-1 6 1-16,1 1-1 0,2 6 0 15,0 4 0-15,2 5 1 0,1 2 0 16,0 1 1-16,2-2 0 0,-2 1 0 16,-2 0 1-16,-3-3-1 0,-2 0 1 15,-3-3 1-15,-5-3-1 0,-3 0 1 16,-5-2 0-16,-2-2 1 0,-4-2 1 0,-7-3 0 15,-8-5 2-15,-2-6 1 0,-6-6 1 16,-6-8 1-16,-2-10-1 0,0-9 1 16,3-8-1-16,9-6-1 0,6-8 0 15,10-8-7-15,8 0-109 0,16 1-97 16,10 7-257-16</inkml:trace>
  <inkml:trace contextRef="#ctx0" brushRef="#br0" timeOffset="35767.4186">10840 7052 524 0,'-3'-23'107'15,"8"2"0"-15,2 2-97 0,1 7-7 16,3 6-2-16,1 7-2 0,-3 0-1 16,0 1 1-16,0 4 0 0,-4 5-1 15,3 1 0-15,2 5 0 0,0 4-1 16,4 7 0-16,4 4 0 0,6 2 0 15,7 2 1-15,8 6-2 0,8 0 0 0,10-1 0 16,9-2-2-16,8-4 2 0,10-4 0 16,9-4 1-16,9-8 1 0,8-7 2 15,9-6 1-15,10-5 2 0,6-4 0 16,6-7 0-16,5-7 1 0,3-6 0 16,0-7 1-16,11-10-1 0,-6-7-1 15,-2-9 2-15,3-4 1 0,-11-5-1 16,-3-2 0-16,-13-8 1 0,-15-3-1 0,-13-8 3 15,-6 1-3-15,-13-4 0 0,-7-9 0 16,-10-7 0-16,-11 0 0 0,-15 5 1 16,-9 6-1-16,-13-9 1 0,-19-1-1 15,-16 0 0-15,-19 4-1 0,-7 4-1 16,-10-5 0-16,-16 4-2 0,-9 3-2 16,-16 10-1-16,-9 13 0 0,-10 6-1 15,-21 8 0-15,-12 15 0 0,-12 6 0 0,-15 18 2 16,-8 8-1-16,-12 5 0 0,-6 12 1 15,1 6-1-15,-5 10 1 0,4 11-1 16,2 8 0-16,9 10 0 0,11 11-1 16,14 1 0-16,12 12 0 0,16 5-1 15,19 9-1-15,18 7-1 0,18 3-2 16,18 6-1-16,17 15-3 0,17 6-1 16,18 3 0-16,18 5 0 0,19 3 1 0,24 1 2 15,22-2 1-15,25-8 3 0,32-3 3 16,32-10 3-16,35-10 1 0,35-20 4 15,30-6 3-15,40-14 3 0,39-17 3 16,17-17 5-16,18-18-115 0,1-12-91 16,7-16-253-16</inkml:trace>
  <inkml:trace contextRef="#ctx0" brushRef="#br1" timeOffset="1.84015E6">22292 3719 503 0,'-2'6'127'0,"-3"-5"1"16,-5-1-5-16,2 0-117 0,-3 1-5 16,2 3 0-16,-3 1 0 0,-2 1-1 0,-3 2 1 15,-5 1-1-15,-3-1 1 0,-8 1 0 16,-4 1 0-16,-7 0-1 0,-5 1 1 16,-13 1 0-16,0 3 0 0,-7 1-1 15,-5 0 1-15,-5-1 0 0,-6 2 0 16,-8-1 0-16,7-3 0 0,-6-2 1 15,-2-3-1-15,4-1 1 0,-9-4-1 0,8-1 1 16,3-4 0-16,-4-2-1 0,0-5 1 16,-4-2-1-16,-4-1 0 0,6-2 0 15,-7-2 0-15,2 2-1 0,-6-2 1 16,3 0 0-16,3 3-1 0,1 1 0 16,2-1-1-16,3-1 0 0,-6-3 0 15,12-1 0-15,3-5 1 0,4-8 0 16,3-5 0-16,10-3 1 0,7-3 0 15,10 0 0-15,0-2 0 0,2 0 0 0,1 2-1 16,7 4 0-16,3 2 1 0,4 2-1 16,5 4 0-16,6 3 1 0,5 6 0 15,7 4 0-15,2 1 0 0,0 1 0 16,1 4 0-16,2 4-1 0,0 1-2 16,3 3 0-16,0 3-3 0,0 8-1 15,3-1 0-15,0 7-1 0,0 4 1 0,1 3 1 16,-1 2 0-16,2 2 2 0,1 4 1 15,-3 4 0-15,1 5 1 0,-1 0-1 16,1 8 1-16,-4 6 0 0,1 2-1 16,0 3 1-16,0-2-1 0,1 1 1 15,-1-1-1-15,1-6 0 0,1-5-1 16,0-8 0-16,1-5 0 0,1-8-1 16,-1-6 0-16,2-6-1 0,-1-3 0 15,0-5 0-15,2-3 2 0,0-3 2 0,-1-5 2 16,0-3 2-16,0-5 1 0,-1-5 1 15,-1-4 2-15,-1-6-1 0,0 0-2 16,0 0 0-16,-2-3 0 0,1 0-1 16,-2-1-1-16,0-3 0 0,0 2 0 15,-2-2 1-15,1-2-2 0,0 3 1 16,-4-1 0-16,1 3-1 0,2 0 1 16,-1 2-1-16,-1 2-1 0,3-2 1 0,0 2-1 15,1-1 0-15,2-3-1 0,0 2 0 16,0 0 1-16,4 1-1 0,-2 5 0 15,0 4 0-15,1 3 0 0,2 6 0 16,-2 5-1-16,1 4 1 0,0 0-2 16,2 1 1-16,-1 0-1 0,0 1 0 15,2 1-1-15,2 0 1 0,5 2-1 16,2-1 1-16,9 4 1 0,5 0 0 16,6 2 0-16,2-1 1 0,5 1 1 0,2-1 0 15,6 0-1-15,-3-1 1 0,8-2 0 16,6-2 0-16,10-3 0 0,1-2 1 15,3-3 0-15,-1-1 1 0,-4-2 0 16,-6-1 1-16,-7-2 1 0,-10-2 2 16,-8-3-128-16,-2-10-105 0,-11-6-287 15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2:45:28.23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20111 2815 398 0,'26'14'96'0,"4"2"0"16,9 2-8-16,1 2-91 0,5 6 0 16,3 1-1-16,3 1 0 0,0 4-1 15,3-1 0-15,-2-3 0 0,2 4 0 16,10 1-1-16,1 0 0 0,6 1 1 16,2-1 0-16,6-3 0 0,11 1 1 0,7-5-1 15,2-2 1-15,5-3 0 0,6-3 1 16,12-4 0-16,4-2 1 0,-1-4 0 15,2-8 2-15,7-7-1 0,4-3 1 16,-1-6 1-16,4-6 1 0,-1-6 0 16,2-5 1-16,-3-10 1 0,-1-2 0 15,-1-4 1-15,-5-4 0 0,-10-10 1 0,4-5 0 16,-8-7 0-16,-7 0-1 0,-10-5 1 16,-9-7 0-16,-2-4 0 0,-7 0 0 15,-10-7-1-15,-5 4 1 0,-10 5 1 16,-10-9-2-16,-9 2 0 0,-15-3 1 15,-10 6 0-15,-12 3 0 0,-10-8-1 16,-12 3 0-16,-15 2 0 0,-6 5-1 16,-8 8-2-16,-10-5 0 0,-10 3-1 15,-8 5-1-15,-14-2-1 0,4 16 0 0,-9-5-1 16,-8-3 0-16,-10 8-1 0,-7 14 0 16,-5 3-1-16,3 6 2 0,-14 1 0 15,1 12-1-15,-5 8 2 0,-5 5 0 16,-1 6 1-16,-3 5 2 0,0 4-2 15,0 10 0-15,-4 8 1 0,2 4-2 16,1 8-2-16,1 7 1 0,4 8-1 16,3 14 1-16,2 2 0 0,8 7 1 0,6 8 0 15,10 5 2-15,0 0-1 0,5 9 0 16,7 0-1-16,15 2-1 0,0 2 0 16,8 8-2-16,11 0 0 0,14 1-1 15,8-5-2-15,2 2-1 0,10 3-1 16,17 2-8-16,11-3-8 0,12-1-10 15,7 5-6-15,14 5-4 0,17-1-1 16,13-8 2-16,12-7 7 0,18 1 10 16,11-3 10-16,18-11 12 0,25-9 6 0,12-10 5 15,24-11 6-15,18-11 7 0,26-26 7 16,15-19 5-16,33-18 5 0,18-25 5 16,21-18 2-16,18-17-99 0,15-19-75 15,-4-17-212-15</inkml:trace>
  <inkml:trace contextRef="#ctx0" brushRef="#br0" timeOffset="18532.1847">9558 5811 427 0,'5'13'83'0,"-5"0"-6"0,-2 1-79 16,-3 0-34-16,-2 3-1 0,-3-4 2 0,-1-1 2 16,-1-1 5-16,0-1 7 0,-2-5 11 15,-1 1 11-15,1-5 6 0,0 0 1 16,-4-2 1-16,0-1 0 0,-9-3 2 16,1-1-1-16,-3-3 0 0,-3 0-2 15,-3-2-2-15,-2-2-1 0,-3 2-5 16,3 1-2-16,2 6-6 0,-1 2-4 15,3 5-3-15,-1 7-3 0,2 3-1 0,4 3 2 16,-2 2 2-16,0 0 2 0,1-1 4 16,-1 2 4-16,3 0 1 0,1 4 3 15,1 2 2-15,7 2 0 0,0 1-1 16,6 2-1-16,2-2 0 0,5-1 1 16,2-3 0-16,3-1-3 0,2-5 1 15,3 0 1-15,1-3 2 0,3 0 0 16,-3-3 1-16,3-3 0 0,-1 0 2 0,-1-2 1 15,1-2 1-15,0-3 1 0,-1-2 2 16,4-1 0-16,1-1 1 0,4-2-1 16,2-2 0-16,3 0-3 0,2-2 0 15,3-1-2-15,4 1-1 0,2-1-1 16,2 1 0-16,4 4 1 0,6 5-1 16,3 4 0-16,0 7-1 0,2 5 2 15,3 5-2-15,-4 6 0 0,-2 2 0 16,-7 0 0-16,-7 7-1 0,-2-1 1 0,-10 4-1 15,-7 2-1-15,-3 0 0 0,-7 5 0 16,-5 0-1-16,-5 0 0 0,-5-2 0 16,-10-5 1-16,-7-1 2 0,-8-4-2 15,-5-6 2-15,-7-1 0 0,-3-3 1 16,-3-2 0-16,0-1 1 0,2-2 1 16,0-4 1-16,0-3 2 0,3-7 1 0,4-9 3 15,3-6 6-15,7-7 3 0,8-2 3 16,5-4-1-16,11-1-2 0,7 0-1 15,9 0-4-15,5 3-4 0,6 2-3 16,5 4-68-16,5 1-29 0,1-1-69 16,8 0-162-16</inkml:trace>
  <inkml:trace contextRef="#ctx0" brushRef="#br0" timeOffset="19181.9169">10340 6341 435 0,'9'-33'98'0,"-2"1"1"16,-5-5-50-16,-2 1-50 0,-5 0-2 15,-2 1-3-15,-4 1-2 0,0 4-5 16,-1 4-4-16,-1 6-4 0,-2 3 0 15,-4 4-1-15,-5 7-2 0,-6 3-1 16,-4 0 5-16,-4 3 4 0,-1 4 4 16,-2 0 3-16,-1 4 2 0,3 4 3 15,5 3 1-15,3 2 0 0,1 1 0 16,4 6 0-16,6 3 0 0,7 0-1 0,2-1-1 16,6 3-2-16,7 3-2 0,3 2 0 15,6-3 0-15,3 0-1 0,6 2 2 16,3-1 0-16,4-4 3 0,2-5 4 15,3 1 1-15,0 0 1 0,5 1 2 16,0 2 0-16,2 3 0 0,-1 2 1 0,-3 5-1 16,-1 5 0-16,-6-1-1 15,-5 1 0-15,-4-1-1 0,-5-5 0 0,-5-2 0 16,-2-2 0-16,-3-7 0 0,-1-4 0 16,-2-3 2-16,-5-1 2 0,-2-2 1 15,-2-2 2-15,-4-2 2 0,-3-1 0 16,-2-3 1-16,-3-5 0 0,-2-3 0 15,-1-4-1-15,-1-1 0 0,1-4 1 16,2-3 0-16,3-4-2 0,4-2-1 16,5-9-2-16,3-5-2 0,6-7-3 0,3-3 0 15,5-3 0-15,3-1 0 0,1 1 1 16,3 2 2-16,1 6 0 0,-1 5 1 16,0 3 0-16,2 4-1 0,-2 1 1 15,1 2-1-15,-1 1 1 0,3-1 0 16,1-3 0-16,1-1 1 0,-4-2 0 15,2 1 2-15,-2 2 0 0,-3 2 3 16,-3 3 0-16,-4 5-3 0,-5 4-2 0,-7 3-9 16,-7 4-88-16,-6 0-81 0,-9 4-214 15</inkml:trace>
  <inkml:trace contextRef="#ctx0" brushRef="#br0" timeOffset="20581.1818">12577 6419 472 0,'5'-5'96'15,"2"-2"0"-15,1-3-88 0,-2-1-9 16,2-2-2-16,1-6-1 0,-3-2-1 16,2-3-6-16,-5 0-1 0,-2 0-3 15,-2 0 0-15,-2 1-1 0,-4 0-1 16,-2 3 1-16,0 1 3 0,-5 3 2 15,0 2 0-15,-3 2 1 0,-1 4 1 16,-4 5-1-16,-2 3 0 0,-4 4 0 0,0 6 2 16,0 4 0-16,-4 4 1 0,2 1 2 15,-1 7 1-15,1 5 2 0,0 7 2 16,2-2 0-16,3 1-1 0,2 3 0 16,1-3-1-16,8 0-1 0,2-3-3 15,9-3-2-15,6-1-1 0,9 0-2 16,7-2 3-16,8-1 1 0,4-8 3 15,8-2 3-15,4-5 3 0,-1-4 3 0,1-7 4 16,-1-7-1-16,-3-5 0 0,-3-4 2 16,-5-5 0-16,-8-4 1 0,-3-2-1 15,-3-1 1-15,-4 3 0 0,-3 0-1 16,-1 2-1-16,-4 0 0 0,-1 6-1 16,-2 1-2-16,-4-1-1 0,2 4-1 15,-3 2-1-15,0 4-5 0,1 2-6 16,1 0-6-16,0 6-4 0,-1 3-1 15,-1 2-1-15,1 3 0 0,-1 5 3 16,-1 1 6-16,-1 2 5 0,2 3 2 0,2 5 2 16,-5 3 0-16,4 4 0 0,1 1-1 15,0 4-1-15,1 7 0 0,0 0-1 16,-1 1-1-16,-1-1 0 0,-1-3-2 16,1-1 0-16,1 0 1 0,-1-4-1 15,1-6 0-15,-1-4-4 0,4-2-3 16,-1-4-1-16,0-2 0 0,0-6 3 0,1-4 7 15,1-4 16-15,0-4 13 0,-2-2 9 16,1-3 8-16,1-5 4 0,2-4-1 16,-2-3-3-16,1-3-10 0,3 0-6 15,2 1-1-15,0-2-2 0,2 4 0 16,1 0-95-16,3 3-77 0,2 5-212 16</inkml:trace>
  <inkml:trace contextRef="#ctx0" brushRef="#br0" timeOffset="21113.7027">13576 6246 447 0,'0'-25'93'0,"-1"1"-5"0,-6 4-72 0,-5 4-34 16,-5 2-2-16,-6 3-1 0,-9 2-1 15,-5 5 0-15,-6 7 2 0,-13 4 6 16,-2 4 6-16,-3 4 2 0,1 6 0 16,4 3 2-16,-1 6 1 0,5 0 3 15,15 2-2-15,3 0-3 0,8-1-3 16,8 0-7-16,7-2-2 0,11-5-2 16,9 3 2-16,8-2 2 0,10 2 4 0,10-2 4 15,9 2 10-15,11 1 3 0,5 0 2 16,4-2-1-16,0 1 1 0,-2 3-1 15,-2 2-1-15,-6-2-1 0,-11-1-1 16,-8 2 1-16,-7-4 1 0,-7-1-1 16,-9-3-2-16,-6-4 0 0,-8 0 0 15,-4-2 0-15,-8 3 0 0,-4-2 0 0,-6 1 1 16,-5-2 2-16,-4-3-1 16,-1-1 1-16,-1-2 1 0,-2-8-1 0,0-4 0 15,-4-6 3-15,7-4 2 0,4-2 2 16,4-6-1-16,4-4-2 0,11-3-2 15,12-8 0-15,15-7-2 0,7-6-3 16,6-10 1-16,11-6 1 0,4-3 1 16,4 0 2-16,-3 6-1 0,1 3 0 15,-2 10-1-15,-4 4-1 0,-7 9 0 0,-8 4 2 16,-7 6 2-16,-7 2-3 16,-17 7 0-16,-8 2-1 0,-5 5-1 0,-4 6-2 15,-4 2-4-15,1 6 75 0,-2 3-168 16,7 2-91-16,1 6-268 0</inkml:trace>
  <inkml:trace contextRef="#ctx0" brushRef="#br0" timeOffset="21546.4665">14085 6128 422 0,'11'-25'88'15,"1"4"-3"-15,-5 3-62 0,-3 3-51 16,-3 6-6-16,-2 6 0 0,-2 6 2 16,-4 5 2-16,-2 7 3 0,-5 8 8 0,-1 5 9 15,-2 8 3-15,-3 11 1 0,-2 5 1 16,-2 6 0-16,-1 8 1 0,1 3 2 16,-3 6 1-16,6 2 1 0,3-4-1 15,5-1 0-15,3-5-2 0,8-5-2 16,5-7-2-16,8-6-2 0,2-9 0 15,6-3 4-15,4-5 2 0,6-3 7 0,5-6 6 16,1-11 8-16,7-9 4 0,-1-5 4 16,1-9 1-16,3-8 0 0,0-6-3 15,-2-1-2-15,-3-1-2 0,-8-1-3 16,-2 0-1-16,-6 0-1 0,-6 0 0 16,-8 0-2-16,-2 0-5 0,-8 0-9 15,-8 1-7-15,-7 4-4 0,-13 5-4 16,-3 7-2-16,-12 6-1 0,-3 6 4 15,-1 9 6-15,2 7 5 0,5 3 4 16,8 3 3-16,3 3 4 0,12 2 3 0,2 0 4 16,4-2 3-16,5 2-23 0,3-2-69 15,3 0-69-15,6-1-195 0</inkml:trace>
  <inkml:trace contextRef="#ctx0" brushRef="#br0" timeOffset="22395.6822">18019 5842 452 0,'26'-5'86'16,"-3"4"-8"-16,-6 6-102 0,-1 10-11 16,-5 2 0-16,-6 7 1 0,-7 5 1 15,-7 8 4-15,-3 12 8 0,-6 8 14 16,-3 10 9-16,1 6-1 0,-3 5 3 16,0 5-1-16,2 0 0 0,-1-9 0 0,4-4 0 15,3-6-1-15,1-8-1 0,3-4 0 16,1-8-1-16,2-10 1 0,1-4-1 15,0-7 1-15,-1-8 0 0,2-3 2 16,0-7 8-16,2-1 8 0,2-4 4 16,2-7-1-16,5-5 1 0,4-10-1 15,1-11-3-15,3-7-7 0,6-8-9 0,8-12-3 16,5 0 1-16,7-1 1 0,2 2 1 16,7 6 0-16,3 6-1 0,3 6 0 15,-2 12 0-15,-6 5-3 0,-7 10-4 16,-3 7-8-16,-11 6-6 0,-6 7-5 15,-12 6 2-15,-12 6 2 0,-7 1 3 16,-12 1 3-16,-10 2 8 0,-4 1 8 16,-4 0 5-16,-2-1 0 0,4 0-2 15,-4-1 0-15,9-3 0 0,5-2 0 16,2-3 1-16,4-4 0 0,3-3 2 0,2-2 4 16,6-5 2-16,3-3 2 0,3 1-1 15,3-2-2-15,4 1-4 0,1-1-5 16,2-1-4-16,4 4-4 0,1 2-3 15,2 0 0-15,-1 5 1 0,4 1 2 16,-4 2 1-16,3 2 1 0,-1 4 0 16,0 1 0-16,-1 2 1 0,1 0 0 0,3 1 0 15,1 0 0-15,1 1 1 0,2-3-1 16,2 0 0-16,0 1 0 0,6-1 0 16,0-1 1-16,6-1 2 0,-1 2 1 15,4-4 2-15,1-3 2 0,-1-1 2 16,-1-2 2-16,1-2 1 0,-3-5-5 15,-1-2 2-15,0-5-93 0,-3-3-76 16,1-4-210-16</inkml:trace>
  <inkml:trace contextRef="#ctx0" brushRef="#br0" timeOffset="22862.7619">18964 6438 452 0,'17'-32'100'0,"-4"3"-2"15,-6 3-79-15,-7 3-14 0,-8 5-13 16,-5 6-5-16,-3 6-4 0,-8 8-3 15,-5 5 0-15,-6 5 3 0,-4 6 3 0,-2 5 2 16,1 3 2-16,0 4 1 0,5 1 3 16,3 3 2-16,8 2 1 0,9 2 0 15,5 1 0-15,3-1 0 0,5-4-1 16,8-1-1-16,4-6 1 0,3-3 0 16,6-9 2-16,7-4 6 0,6-4 2 15,3-6 5-15,1-6 2 0,1-4 1 16,-2-6 1-16,-4-2 0 0,-5-4-1 15,-6-3-2-15,-4-3 0 0,-3-3-1 16,-3-1-1-16,0 1-2 0,-4 1-1 0,-1 4-2 16,-1 2-2-16,-2 7-3 0,-1 4-4 15,1 3-6-15,-5 4-6 0,4 3-4 16,-3 2-1-16,2 4 0 0,-2 2 1 16,2 3 3-16,0 6 4 0,2 5 7 15,0 5 2-15,3 8 2 0,-1 3 1 16,3 7-1-16,-3 7 1 0,1 2 1 0,-1-2 0 15,0 2 0-15,-3-2 0 0,1-2-1 16,-4 0 1-16,-2-3 0 0,-3-1 0 16,-2-3 0-16,-6-1 0 0,1-5 0 15,-1-1 1-15,-5-4 2 0,-4-8 1 16,-8-4 2-16,-8-4 2 0,-1-6 2 16,-5-6 5-16,-3-8 5 0,1-7 3 15,-1-7 2-15,6-6 1 0,5-8 1 16,5-13-109-16,7-3-86 0,9 0-244 0</inkml:trace>
  <inkml:trace contextRef="#ctx0" brushRef="#br0" timeOffset="24477.1781">5635 8431 387 0,'-5'3'98'0,"1"2"1"0,2 0-6 0,-1-1-86 16,2-2-8-16,1 2-2 0,1-2-1 16,4 2-1-16,-1 0-2 0,6-1 1 15,3 3 0-15,6-1 2 0,6 1 0 16,6-1 2-16,11-4 0 0,6-2-1 15,5-1 1-15,9-2 0 0,2-2-1 16,3 0 2-16,0-3 2 0,-4 3-1 16,-3 2 5-16,-8 0 0 0,-7-1 3 15,-9 0 3-15,-10 0-1 0,-7 1 1 0,-8 0 161 16,-7-2-265-16,-7 3-111 0,-11 1-351 16</inkml:trace>
  <inkml:trace contextRef="#ctx0" brushRef="#br0" timeOffset="24730.1578">6017 8185 498 0,'2'-3'99'0,"-1"3"-4"16,0 4-103-16,-2 3-6 0,0 9 0 16,-2 7 0-16,0 6 0 0,-4 9-1 15,-1 6 2-15,-1 8 3 0,2 5 1 0,-1 1 1 16,4-1 1-16,-3 1 0 0,6-4 5 16,3-6 2-16,4-5 5 0,-2-12 4 15,2-3 5-15,0-8 2 0,1-7 3 16,-4-3-99-16,0-6-80 0,4-2-220 15</inkml:trace>
  <inkml:trace contextRef="#ctx0" brushRef="#br0" timeOffset="25029.2446">5738 9255 508 0,'1'1'100'0,"1"-2"0"0,4 0-100 16,5-2-4-16,8-4-1 0,4-1 1 15,8-3 1-15,12-2-1 0,10-2 0 16,13-3 0-16,5 3 1 0,7 2 1 0,5 1 2 15,-1 2 1-15,1 1 1 0,-1 4 3 16,-9 1 3-16,-5 3-2 0,-5 1 27 16,-6 3-130-16,-2 2-91 0,-1 2-257 15</inkml:trace>
  <inkml:trace contextRef="#ctx0" brushRef="#br0" timeOffset="25959.4142">14069 7969 503 0,'-20'13'103'0,"-1"0"0"0,2 0-96 16,-4 4-6-16,7-3-1 0,1-3 0 16,3-2 0-16,1-4-1 0,3 1 1 15,4-3 1-15,3-4 0 0,3-4 0 16,2-2-1-16,5-3 1 0,4-4 1 15,3-4-1-15,7 1-1 0,2 0 0 16,3 1 2-16,7-1 0 0,3 3 0 0,-2 4-1 16,0 4 0-16,0 0-1 15,0 5-1-15,0 3-1 0,-8 5-2 0,-5 4-2 16,-3 5 0-16,-7 6 1 0,-9 9 0 16,-11 4 2-16,-8 4 2 0,-7 6 1 15,-4 4 3-15,-8-1 0 0,-4 0-1 16,-1-1 1-16,1-1-2 0,1-1 0 15,-2-2 0-15,1-3-1 0,5 1 0 16,1-3-1-16,1-2 0 0,5-4-1 16,6-5-2-16,4-2-1 0,6-3-12 15,7-5-6-15,7-2-2 0,9-3 0 0,4-3 6 16,5-4 6-16,6-2 3 0,5-4 14 16,3-5 6-16,7-1 5 0,2-3-1 15,9-3-4-15,2 1-4 0,0 3-3 16,-4 0-1-16,0 3-1 0,-4 2-1 15,-1 3 2-15,-8 1 0 0,-8 1 1 0,-4 1 1 16,-5 3 4-16,-3-2 3 0,-8 2 1 16,-7 1 1-16,-4 1 0 0,-3 3 2 15,-1-1-110-15,-4 0-92 0,4-4-246 16</inkml:trace>
  <inkml:trace contextRef="#ctx0" brushRef="#br0" timeOffset="27291.1746">17982 7441 500 0,'1'10'99'15,"1"5"-1"-15,-2 9-101 0,-1 11-4 16,-3 9 0-16,-3 11 0 0,0 8 0 16,-2 5-1-16,-3 3 1 0,-1 8 0 15,-2-4 1-15,3-1 1 0,3-5 1 16,-4-4 0-16,4-5 2 0,0-8 1 16,2-12 0-16,3-7 2 0,-3-7 0 0,-1-7 2 15,-1-5 1-15,-4-4 2 0,3-3 4 16,-4-4 3-16,0-3 3 0,1-4 2 15,2-3 1-15,1-6-2 0,7-7-1 16,1-5-4-16,3-6-5 0,6-5-4 16,7-4-2-16,6-5-2 0,3-2 1 15,4-2 0-15,7 1 0 0,5 3 1 16,2 6 1-16,2 3-1 0,-1 7-1 0,2 8-1 16,-5 9-1-16,-2 7-1 0,-5 4-4 15,-8 7-1-15,-7 4-2 0,-6 3 0 16,-8 7 1-16,-7 3 1 0,-6 3 2 15,-5 3 2-15,-5 0 2 0,-4 1 3 16,-1 0 1-16,-3-5 0 0,1-3 0 16,-5-4 1-16,-2-4-1 0,1-3 2 15,3-3-1-15,-1-2 1 0,5-3 0 0,0-2 0 16,4-1 0-16,5 0-1 0,4-1-1 16,2 0-1-16,3 2-2 0,3 3-1 15,5 3 0-15,1 2-1 0,2 4 0 16,3 2 0-16,3 5 1 0,2-2 0 15,2 3 2-15,0 0-1 0,1 1 1 16,5-3 0-16,1-1 0 0,5-2 1 16,3-2 1-16,6-4 1 0,7-4 1 0,2-4 0 15,6-2 2-15,5-2 0 0,0-4-1 16,2-3 1-16,1-1-1 0,-2-2 0 16,1-3-1-16,-6-5-1 0,-7-1 1 15,-3-2-1-15,-4-2-1 0,-4-5 1 16,-5 2 0-16,-6-1 0 0,-5 2-1 15,-3 0 0-15,-10 0-1 0,-5 2-2 16,-7 3-1-16,-6 2-3 0,-7 5-3 0,-4 4-1 16,-5 4 0-16,-3 2 1 0,-4 8 1 15,-4 5 2-15,3 3 1 0,-4 3 3 16,0 2 1-16,3 3 1 0,1 1 0 16,6 1-1-16,6 2 1 0,4 2-1 15,7 0-1-15,9 2 0 0,8-1 0 16,9 1 0-16,7-2 0 0,11-4 2 15,-1-3-1-15,6-5 3 0,1-4 0 0,2-4 0 16,0-3 1-16,0-5 0 0,-3-4 1 16,0-2 1-16,-1-6-1 0,-6 0 0 15,-5-4 1-15,-1-2-1 0,-8 1-1 16,-1 1 0-16,-5 3-1 0,-2 3-1 16,0 3-2-16,-3 4-4 0,0 6-2 15,-2 7-1-15,-1 1-1 0,-1 4 1 16,2 3 0-16,-3 5 2 0,3 2 2 15,1 2 4-15,0 1-1 0,1 4 1 16,1 4-1-16,0 5 0 0,-1 5 0 0,1 3 0 16,-2 6 1-16,-2 4-1 0,2-2 0 15,-4 0 0-15,0-2 0 0,-3-6 1 16,-1-1-1-16,-2-7 0 0,-6-2 0 16,-4-2 1-16,-7-2 0 0,-9-4 0 15,-4-3 2-15,-10-7 1 0,-7-6 1 16,-3-5 2-16,-3-11 0 0,2-9 1 15,4-8 1-15,5-9 13 0,3-8-134 0,11-4-104 16,14-16-283-16</inkml:trace>
  <inkml:trace contextRef="#ctx0" brushRef="#br0" timeOffset="45041.1331">2535 10378 461 0,'-6'-24'98'0,"6"-1"0"0,3-2-65 0,3 4-35 16,1 4 0-16,3 1-1 0,2 0 0 15,1 3 0-15,2 2 0 0,0-1-3 16,3 4 0-16,4 0-4 0,5 1-2 16,6 1-4-16,5 2-2 0,5 2-1 15,5 0 1-15,7 1 1 0,7 3 2 16,7 1 3-16,6 4 2 0,1 1 2 0,6 3 1 16,6 2 3-16,6 4-2 0,5 2 1 15,4-4 1-15,6-1 0 0,13-1 0 16,8 0 2-16,6-5-1 0,10-1 3 15,6-4 2-15,8-5 1 0,11 4 2 16,3-6 1-16,10-4-1 0,10 0 2 16,9-3-1-16,12-1-1 0,7 1-1 15,8-3 0-15,13 2-2 0,6 2-1 0,8 0-1 16,5 2 0-16,4-2 5 0,4 3-8 16,5-2 0-16,-2 4 2 0,5-1 1 15,-1 1-1-15,1 1 1 0,2 3-6 16,0-3 10-16,2 3-1 0,7-6 0 15,2 4 0-15,7-10 1 0,7 2 0 16,5 0 0-16,6-2 0 0,4-1 1 16,3 2-1-16,4-3 2 0,-9 8 1 0,3-2-1 15,-5-1-1-15,-1 4 0 0,-2-2-1 16,-7 6 0-16,-12 0-2 0,5-1-1 16,-6 6 0-16,-7 1-1 0,-4 1 1 15,-2 2-1-15,-1 1 1 0,5 0 0 16,-3 3 2-16,1-2 0 0,1-1 0 15,-3 1 1-15,2-1 0 0,-5-1 0 16,-6 1 0-16,0 1-1 0,-6-1-1 0,-4 2 1 16,-5 1-2-16,-5 0 2 15,-11 0-1-15,-2-1 0 0,-7-1 0 0,-5-1 1 16,-8 1-2-16,-5-2 1 0,2 1-1 16,-2-2-1-16,-5 2 0 0,0-4-1 15,-3 4 1-15,3-3-1 0,-7 1 0 16,-9 2 0-16,-6 0 0 0,-14-2-1 15,-12 5 1-15,-12-1 1 0,-19-2-1 0,-14 1 2 16,-17-3-1-16,-21 1 2 0,-18 0 0 16,-18-4-1-16,-22 0 53 0,-26 2-144 15,-21-10-87-15,-20-9-248 0</inkml:trace>
  <inkml:trace contextRef="#ctx0" brushRef="#br0" timeOffset="46639.6398">11263 10928 500 0,'13'-12'115'15,"-4"6"1"-15,-2 1-68 0,-4 3-25 16,-1-1-12-16,-1 2-3 0,-1 0-1 15,-4 0-1-15,-2 0-1 0,-4 0-1 0,-5 1-2 16,-4 0-1-16,-9-1 0 0,-5 1 0 16,-6 2 0-16,-6-2 1 0,-4 0 0 15,-4 1 0-15,-1-1 0 0,5 1 0 16,4 0-1-16,5 2 0 0,7-1 0 16,3 0-1-16,12 0 1 0,3 1-1 15,7 0 0-15,0-2-3 0,5 1-2 16,3-1-2-16,0 2-1 0,3 3 1 15,2 0 0-15,3 3 1 0,-1 2 3 16,2 1 1-16,-1 2 3 0,0 3-1 0,-2 1 0 16,-3 1-1-16,-3 1 0 0,-4 1 0 15,-1 0 0-15,-3 2 0 0,-1-1 0 16,-2-1 0-16,0-2 1 0,1-1 0 16,0-1 0-16,2-2 0 0,1 1 0 15,2-4 0-15,1-4-1 0,1 2-1 16,1-1 0-16,2-4 0 0,0 1 1 0,0-4-1 15,1 0 1-15,0 2 2 0,2-3 0 16,-2-2 2-16,5 1 0 0,2-3 1 16,1 1 0-16,7-2 0 0,2-3-1 15,2 2 0-15,6-1-1 0,4-1 0 16,3 0-2-16,4 5 1 0,3 0-2 16,2 2 1-16,2 4-1 0,2 3-1 15,2 6 1-15,-2 4-2 0,-4 3 1 16,-1 8-1-16,-5 5 0 0,-5 6 0 0,-3 3 1 15,-6 3-1-15,-6 2 0 0,-5 2 1 16,-6-3 0-16,-5-1 1 0,-8-3 1 16,-7-2-1-16,-8-3 2 0,-7-3 1 15,-7-2-1-15,-5-2 2 0,-1 1 0 16,-6 0 0-16,-1-4 0 0,-3-2 1 16,0-3-1-16,2-5 2 0,-1-5 0 0,2-6 0 15,2-7 0-15,2-3 1 0,8-7-1 16,4-4-1-16,5-3-2 0,7-3-5 15,8-3-7-15,8 0-113 0,5-1-103 16,5 5-268-16</inkml:trace>
  <inkml:trace contextRef="#ctx0" brushRef="#br0" timeOffset="47191.3653">12076 11098 509 0,'12'-30'116'0,"-3"-1"0"16,-4 3-62-16,-2 2-38 0,-3 1-8 15,-3 5-3-15,-4 2 0 0,-4 5-1 16,-6 4-2-16,-5 6-2 0,-3 3-3 15,-6 4-1-15,-3 8 1 0,-4 4 1 16,0 5 0-16,2 6 1 0,-1 4 2 16,2 3 2-16,7 1 0 0,4-3-1 15,7 1-2-15,4-2-2 0,9-6 0 16,6-1-1-16,7-5 1 0,6-5 0 0,5-4 2 16,5-7 1-16,3-4 2 0,3-2 0 15,2-5 0-15,-2-6 1 0,2-1-2 16,-2-2 1-16,-4 0-1 0,-3 0-1 15,-3 1 1-15,-6 1-1 0,-1 2 1 16,-5 6-1-16,-3 1 0 0,-3 2-4 16,-2 5-3-16,-2 2-1 0,-2 5-1 0,-2 5 1 15,0 6-1-15,-4 5 1 0,0 5 3 16,-2 7 3-16,0 5 0 0,-2 5 1 16,2 3-1-16,2 4 0 0,0 2 1 15,1 0-1-15,2-2 0 0,2-2 1 16,2-5-1-16,1-6 0 0,-2-5 0 15,1-5 1-15,0-4-1 0,1-7 0 16,0-5 1-16,0-3 0 0,0-3 2 16,-1-3 3-16,2-4 4 0,-1-1 3 15,-2-3 0-15,2 0 0 0,1-4 0 0,-2-2-4 16,3-1-7-16,0 1-122 0,3 1-108 16,3 1-280-16</inkml:trace>
  <inkml:trace contextRef="#ctx0" brushRef="#br0" timeOffset="47788.2642">13771 11092 530 0,'-11'2'111'0,"-2"6"1"0,-5 5-92 16,-4 7-16-16,-3 7-2 0,-1 6-1 15,0 7 0-15,-2 7 0 0,3 2-1 16,4 4-1-16,4 0-1 0,7 0 0 16,3-3 0-16,5 1 0 0,5-8 1 15,7-4 1-15,4-4 1 0,8-8 1 16,7-4 2-16,5-5 1 0,4-7 0 0,0-5 0 15,5-5 1-15,3-4-1 0,-1-6-1 16,-1-4 1-16,-2-8 0 0,-3-7-1 16,2-2 1-16,-6-7-1 0,-7-3 0 15,-5-5 1-15,-5-3-1 0,-7 1 0 16,-6 2-1-16,-5 1 0 0,-8 3-1 16,-7 4 0-16,-7 8 0 0,-6 7-1 0,-5 7-1 15,-9 5 0-15,-1 6 0 0,2 5 0 16,-4 4-3-16,3 2-6 0,0 4 159 15,2 0-274-15,6 2-124 0,1 6-380 16</inkml:trace>
  <inkml:trace contextRef="#ctx0" brushRef="#br0" timeOffset="48188.3181">14405 11152 479 0,'11'6'108'0,"-12"5"0"16,-15 5-60-16,-7 5-34 0,-6 6-9 16,-11 5-3-16,-3 4 0 0,-3 6 3 15,0 0 0-15,5 4 2 0,6 0-1 16,4 0-1-16,9 1-1 0,5-2-1 0,10-6-1 16,10-3-3-16,7-5 0 0,6-4 0 15,6-4 0-15,12-5 2 0,4-5 0 16,11-4 1-16,5-4 1 0,0-4 0 15,3-4 0-15,4-6-1 0,-2-4 0 16,-5-8 1-16,-6-4 0 0,-4-7 0 16,-1-6 1-16,-6-4 0 0,-10-5-1 15,-5-4 1-15,-1-2 0 0,-9 2-1 16,-7-1 0-16,-9 3-1 0,-4 3 0 0,-10 4-1 16,-4 6 0-16,-3 7 0 0,-11 3-1 15,-5 10 1-15,0 3-1 0,0 5 0 16,-2 6 1-16,-5 4-1 0,-2 4-2 15,5 5-1-15,4 3-7 0,-2 3-7 16,1 7 187-16,8 3-293 0,11 0-124 16,5 3-380-16</inkml:trace>
  <inkml:trace contextRef="#ctx0" brushRef="#br0" timeOffset="48538.1572">15020 11272 521 0,'-8'1'113'0,"-4"2"1"0,-1 6-80 0,0 3-20 16,-4 3-11-16,1 4-1 0,-2 4 1 16,1 2 0-16,-1 3 0 0,1 3-1 15,0 3 0-15,4 2-2 0,6 2-1 16,5-2-1-16,8 0 0 0,6-2 1 15,3-4-1-15,5-3 1 0,2-3 1 0,4-5 2 16,7-4-1-16,13-7 0 0,2-5 1 16,6-1-1-16,4-4 1 0,8-5 0 15,1-5 0-15,-3-3 0 0,-9-6 0 16,-3-2 1-16,-2-8-1 0,-5-2 1 16,-6-8 0-16,-7-1 1 0,-5-3 0 15,-5 1 0-15,-8-2 0 0,-7 1 0 16,-8 1-1-16,-8 3-1 0,-6 6-1 15,-10 5 0-15,-8 3-1 0,-10 9 0 0,-7 3 0 16,-2 9 1-16,-2 6-2 0,-5 5-1 16,-7 7-6-16,1 6-115 0,4 8-103 15,8 5-275-15</inkml:trace>
  <inkml:trace contextRef="#ctx0" brushRef="#br0" timeOffset="49753.5985">17589 10767 471 0,'1'16'104'0,"-2"9"2"15,-4 8-73-15,0 9-21 0,-5 9-3 0,-4 7-3 16,-6 7-1-16,-2 3-1 0,-2 3 1 15,-2 3 0-15,-5 0 0 0,3-5 0 16,1-5 0-16,3-5 0 0,1-7 0 16,1-4-1-16,5-13 0 0,-3-7 1 15,4-6 0-15,0-6 1 0,3-6 2 16,0-4 2-16,3-4 3 0,1-4 0 16,5-6 0-16,2-5-1 0,3-7-2 15,7-6-2-15,4-8-3 0,7-5-4 0,5-9-1 16,5-2-2-16,7-3 0 0,7 1-1 15,3-3 1-15,3 2-1 0,3 4 0 16,2 8 0-16,0 4 1 0,-4 9-1 16,-4 6 0-16,-6 10 0 0,-7 9-1 15,-7 4-1-15,-8 8 0 0,-7 5-2 16,-6 4 1-16,-9 3 0 0,-4 2 2 0,-7 2 0 16,-8 1 2-16,-4-1 2 0,-4-1 1 15,-6-3 0-15,-1 0 1 0,-4-3 0 16,-4-1 1-16,3-5 0 0,-1-2-1 15,1-3 0-15,1 1 0 0,4-5 0 16,5-1-2-16,7-1 1 0,6 2-1 16,6-2-1-16,4-1-1 0,7 1 1 15,6 1-1-15,7 1 1 0,3 4-1 16,5-1 1-16,4 5 1 0,2 0 0 0,3 0 1 16,2 4-1-16,-2 0 0 0,-1 1 1 15,-1 1-1-15,-2-2 0 0,-2 3 0 16,-2-2 0-16,-3-1 0 0,0 1 0 15,0-2 0-15,1-1 1 0,-1 1-1 16,6-1 0-16,3 0-1 0,4-1 1 16,1-5 0-16,4-1 0 0,6-3-1 0,0-4 1 15,0-3 0-15,-1-2 0 0,0-5 0 16,1-2 1-16,-2-3-1 0,-2-4 0 16,-1-3 1-16,0-6 0 0,-2-2-1 15,-2-5 1-15,-4 0 0 0,-5 0 0 16,-6 2-1-16,-3 2 2 0,-12 6 0 15,-4 3-1-15,-12 5 1 0,-4 3-1 16,-9 4 0-16,-6 7 0 0,-5 3-1 16,-6 2 0-16,-2 3-1 0,1 6 1 0,1 3 0 15,3 2 0-15,4 0 0 0,5 0 0 16,5 5 1-16,7 2-2 0,3-1-1 16,7 1-1-16,6 1 1 0,5 2-1 15,7 0 1-15,6-3 0 0,4-1 0 16,5-2 3-16,4 0-1 0,4-4 0 15,2-4 1-15,-1-1-1 0,3-2 1 0,0-5-1 16,-1-2 1-16,-2-3 0 0,-4-3 0 16,-2-4 1-16,-3-1-1 0,-3-1 0 15,-5-1 1-15,-3 0-1 0,-3-1 1 16,-4 1 0-16,-2 1 1 0,-2 2-1 16,-1 0 0-16,-2 4 0 0,-1 1-2 15,0 6-1-15,-1 3 0 0,-1 3-1 16,0 3 1-16,-2 2 0 0,1 5 0 15,-1 4 0-15,1 6 1 0,0 1 0 16,-1 4 0-16,0 1-1 0,-2 5 1 0,-1 2-1 16,-2 2 0-16,-2-2 0 0,-1 6-1 15,-2-4 1-15,-2 2-1 0,-3-2-1 16,-2-3 1-16,-1-1 0 0,-6-6 1 16,-4-6 2-16,-8-5 1 0,-3-7 3 15,-6-4 1-15,-5-11 2 0,-6-7 1 0,-1-9-1 16,-3-8 0-16,2-8-5 0,1-5-128 15,5-4-111-15,7 1-295 0</inkml:trace>
  <inkml:trace contextRef="#ctx0" brushRef="#br0" timeOffset="55997.5973">7502 12089 514 0,'-4'-2'112'0,"3"1"0"16,-2-1-77-16,3 2-27 0,0 0-7 15,0 0-2-15,0 0-3 0,0-2-5 16,3 2-2-16,2-1-1 0,3 1-1 16,2-1 1-16,5 1 0 0,4-1 3 15,4 2 3-15,5 1 3 0,2 1 0 0,3-1 1 16,2 2 2-16,1-3 0 0,1 3 1 16,-1-4 1-16,-2-1 0 0,-2-2 2 15,-3-2 1-15,-2-1 1 0,-4 0 1 16,-4-4 1-16,-4-2 0 0,-1-1-8 15,-4-1-102-15,-4-2-90 0,-3 1-242 16</inkml:trace>
  <inkml:trace contextRef="#ctx0" brushRef="#br0" timeOffset="56247.277">7810 11804 410 0,'0'2'98'0,"2"3"0"16,-3 2-11-16,-1 6-85 0,-1 3-10 0,-3 6-1 15,1 3 3-15,-2 7-2 0,-3 2 0 16,3 3-2-16,-1 0-1 0,2 3-1 16,0-4 2-16,3-1 1 0,1-5 4 15,1-7 4-15,2-4 6 0,-1-2 5 16,2-6 4-16,-2-4 3 0,0-3 31 15,1-4-134-15,1 0-88 0,-1-5-258 0</inkml:trace>
  <inkml:trace contextRef="#ctx0" brushRef="#br0" timeOffset="56530.6056">7507 12724 456 0,'1'7'93'0,"7"-5"1"0,6-4-59 16,3-1-43-16,12-1-1 0,4 0 5 16,10-1 6-16,9-2 0 0,4-1 1 15,5 0 2-15,2 0 1 0,2-1 1 16,1 3 2-16,2 1 0 0,0 4-3 0,1 4 3 15,-1 3 42-15,-2 2-152 0,-1 1-96 16,-4 3-271-16</inkml:trace>
  <inkml:trace contextRef="#ctx0" brushRef="#br0" timeOffset="57230.4723">12669 12378 497 0,'-5'-3'107'0,"-1"-1"1"0,-2-1-83 15,1 1-15-15,-2-1-8 0,-1 1-1 16,0-1-2-16,0 0 0 0,1 1 0 16,1-1 1-16,3 0-1 0,2-2 1 15,3 3-1-15,2-4-1 0,4 0-2 0,2-2 0 16,8 0 0-16,1 0-1 0,7 1 2 16,4-1 0-16,1 2 1 0,3 0 1 15,1 5-1-15,-5 3 1 0,-1 2-1 16,-4 2-2-16,-5 4-2 0,-3 4 0 15,-5 2-2-15,-6 2-1 0,-3 0 0 16,-3 0 1-16,-5 1 0 0,-4 0 2 16,-4 2 1-16,-3 1 2 0,0-2 1 0,-4 1 2 15,-1 3 0-15,-2 0 2 0,1 0 2 16,-2-1 1-16,2 2 1 0,1-2 1 16,2 2 1-16,4-1 0 0,5 0 39 15,3 0-141-15,6 0-92 0,4-1-259 16</inkml:trace>
  <inkml:trace contextRef="#ctx0" brushRef="#br0" timeOffset="57506.2046">12605 13006 478 0,'1'2'100'0,"2"1"1"0,-1-1-76 16,1-1-25-16,0-1-1 0,1 0 0 0,-1 0 0 16,1-3-1-16,3 1-1 0,2-1-2 15,2-2 1-15,1-1-1 0,2 1 1 16,2-2 0-16,0 2 1 0,-2-3 2 16,-1 1 1-16,-2 1 3 0,-3-3 3 15,-1 1 2-15,-1 0 2 0,-5-1 0 16,-1 1-2-16,-3 3-3 0,-5 0 0 15,-5 3 0-15,-3 3-35 0,-5 2-75 0,-1 4-86 16,-1 2-213-16</inkml:trace>
  <inkml:trace contextRef="#ctx0" brushRef="#br0" timeOffset="58295.4831">11371 12657 463 0,'-19'19'87'0,"5"1"-1"16,5 5-94-16,5 1 0 0,6 4 2 16,3 1 1-16,4 3 2 0,3 1 1 15,2 4 0-15,4 3 0 0,4 4 0 16,2 3 0-16,7 0 3 0,3 0 0 16,5 1 3-16,9-4 0 0,6 2 2 15,8-4 0-15,8-2 1 0,8-2 0 0,8-5 1 16,8-5-1-16,7-3 0 0,2-7 0 15,7-8-1-15,2-5 0 0,4-9 0 16,1-3-1-16,1-8 0 0,0-9 0 16,-1-8 1-16,0-2 0 0,-3-10 0 15,0-7-1-15,-5-11 1 0,-7-2-1 16,-6-4 1-16,-3-6-1 0,-4-6 0 0,-14-5 1 16,-10-6-1-16,-5-1 1 0,-10-4-1 15,-15-2 1-15,-17 3-1 0,-17-5-1 16,-13 5-1-16,-15 6-1 0,-19 3-2 15,-11 4-2-15,-15 6-1 0,-9 2-1 16,-15 8-1-16,-10 7-2 0,-10 3 1 16,-9 10 0-16,-10 9 0 0,-7 8 2 15,-6 12-1-15,-8 12 2 0,-1 13 1 16,-9 16 1-16,-1 12-1 0,1 9 0 0,-1 13 0 16,5 16 0-16,4 12 0 0,9 11-1 15,8 8 0-15,18 18 1 0,17 8-1 16,23 5 1-16,27-1 0 0,34 1 2 15,40-2 1-15,40 0 2 0,35-13 3 16,41 0 6-16,38-8-112 0,33-5-90 16,27-9-249-16</inkml:trace>
  <inkml:trace contextRef="#ctx0" brushRef="#br0" timeOffset="60210.4583">17512 12347 477 0,'25'-28'105'0,"-1"0"0"0,-3 0-84 16,-1-2-3-16,0 1-9 0,-6 4-3 15,-3 3-2-15,-5 4-5 0,-1 5-5 16,-5 6-11-16,-5 6-11 0,-3 5-18 0,-1 7-8 16,-5 6-2-16,-2 6 4 0,-1 5 5 15,-1 5 10-15,0 5 11 0,1 6 19 16,2 2 8-16,3 5 3 0,-1 4 1 15,3 5 0-15,2 1-1 0,3-2 0 16,2-4 0-16,1-5 0 0,3-10 0 0,0-6 0 16,2-8 0-16,-3-9 3 15,2-4 4-15,-4-3 6 0,-1-7 7 0,-2-3 4 16,-3-4 3-16,-3-5 1 0,-2-1-1 16,0-2-4-16,1-4-7 0,1-3-8 15,2-1-5-15,5-6-4 0,4-2-1 16,8-6 0-16,4-4-1 0,10-2 1 15,2 1 0-15,7-1 0 0,7 4 0 16,1 1 1-16,2 7-2 0,2 5 1 16,-1 5-1-16,1 7-1 0,-8 6-2 0,-1 8 0 15,-3 7-4-15,-8 5-4 0,-6 7-1 16,-7 3 0-16,-7 5 0 0,-4-1 0 16,-5 3 3-16,-8 0 2 0,-5 0 4 15,-5-5 3-15,-7-2 1 0,-2 0 2 16,-2-3 1-16,-1-4 0 0,-4-4 2 15,5-2 0-15,1-4 0 0,7-2 0 16,3-3 1-16,4-3 1 0,6-3-1 0,5 1-1 16,4 0-2-16,10-1 0 0,1-1-1 15,3 2-2-15,4 1-1 0,0 0-2 16,3 1 1-16,-1 1 1 0,-1 2-1 16,0 2-1-16,0-1 1 0,-1 3-1 15,-1 0 0-15,1 2 0 0,1 2 0 16,1 0 1-16,4-1 0 0,2 0 0 15,7-1 1-15,-1-3 0 0,4-1 1 0,5-5 0 16,1-3 0-16,4-2 1 0,3-4 0 16,4-4 0-16,-2-2 0 0,4-4-1 15,-2-2 0-15,0-2 0 0,-7-3 1 16,-4-4-2-16,-6 0 3 0,0-2-1 16,-10 0 2-16,-5-1 0 0,-4 1 1 15,-5 3-1-15,-5 3-1 0,-4 0-3 16,-6 4-3-16,-7 5-4 0,-4 5-2 0,-9 3-2 15,-3 8-2-15,-6 7 1 0,-4 3 1 16,-3 6 2-16,-1 5 2 0,2 6 2 16,3 2 1-16,4 2 1 0,4 0 1 15,7 4 0-15,6-1 0 0,11-4-1 16,5-2 1-16,12-2 0 0,6-4 1 16,8-6 0-16,6-3 3 0,6-6 1 15,2-4 2-15,2-3 0 0,2-4 0 16,1-4-1-16,-2-3 0 0,-2 0-1 0,-2-3 0 15,-8 3 0-15,-4 1-1 0,-6 2 1 16,-7 1-1-16,-6 5-4 0,-4 3-4 16,-4 5 0-16,-3 2-1 0,-3 5-2 15,-2 1 0-15,-1 4 1 0,0-1 3 16,-1 2 3-16,2 1 1 0,4 1-1 16,6-1 1-16,1 3 1 0,3 2-1 0,5 3 0 15,2 2 0-15,1 1 1 0,-2 1-1 16,-5 0 0-16,-3 2 0 0,-1-1 0 15,-9 0 0-15,-6-4 1 0,-8 2 1 16,-7-2 1-16,-6-1 0 0,-9-5 0 16,-10-4 2-16,-5-4 0 0,-4 0 1 15,-8-6 2-15,0-4 27 0,-2-8-135 16,-4-1-93-16,1-9-262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2:47:13.72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19224 6195 384 0,'19'-13'93'0,"9"-1"0"16,4 1-19-16,1 3-67 0,7 3-3 0,2 2 2 16,5 1 1-16,2 3 2 0,2 1 2 15,8 5-1-15,8-1 0 0,4 4-2 16,6 2-2-16,10 2-2 0,14-1-2 15,11 4-1-15,9 1 0 0,12 2 0 16,14-1-1-16,15 1 1 0,17 1 0 16,-1 0 0-16,15-2 0 0,2-1 1 15,0 0-1-15,-2-4 1 0,-8-5-4 16,-19 1 27-16,-16-7-64 0,-25-1-67 0,-22-5-89 16,-24-3-228-16</inkml:trace>
  <inkml:trace contextRef="#ctx0" brushRef="#br0" timeOffset="6410.4892">13873 4256 523 0,'17'47'108'0,"12"-5"1"0,5 2-100 16,7 2-3-16,11 2-2 0,9 2-2 16,7 0 1-16,3-4 0 0,16-3-1 0,10 0 1 15,15-5-1-15,-1 0 0 0,8-7 1 16,7-3-1-16,10-4 0 0,-1 0 0 15,-4-4 0-15,9 0 0 0,8-4 0 16,-5-4-1-16,11 1 1 0,5-3-1 16,7-6 1-16,7 2 0 0,-4-4 0 15,10-5 0-15,7-2 0 0,-7-3 1 16,5-8-1-16,0-2 0 0,-4-6 0 0,7-8 1 16,-7-2-1-16,-10-5-1 0,5-5 1 15,-13-9 0-15,-3-1-1 0,-6-3 1 16,-9-1 0-16,-8-5 0 0,-5-2 1 15,-18-1-1-15,-4-4 1 0,-12-1-1 16,-8 1 2-16,-13-5-1 0,-14-1 0 16,-9-5 1-16,-12-7-1 0,-13 6 0 15,-6-5 1-15,-14-6-1 0,-8 1 0 0,-6-1 0 16,-11 1 0-16,-10 9-1 0,-11-6 1 16,-7-1-1-16,-10 3-1 0,-10-5 1 15,-12 5-2-15,-6 0 0 0,-9-1 0 16,-5 7 0-16,-8 1-1 0,-12-5-1 15,-6 12 1-15,-6 3 0 0,-7 6 1 16,-4 5 0-16,-7 1 0 0,-3 7 0 16,-6 8 1-16,4 4 0 0,-2 4-1 15,-7-1 0-15,4 5 0 0,-3 8 0 0,-4 4 0 16,7 7 0-16,-10 5 0 0,-6 5 0 16,8 10 0-16,-4 8 0 0,-7 3 0 15,6 8-1-15,1 7 0 0,1 7 0 16,3 1 1-16,2 6 0 0,-7 7 0 15,8 12 0-15,7 3 0 0,-1 4 1 16,5 1-1-16,16 12 0 0,7 6-1 16,14 1-1-16,18-2 1 0,-2 2-2 0,2 6 1 15,15 4 0-15,3-1 0 0,7-1 0 16,9 2 1-16,2 6 0 0,7 4 0 16,24-2 0-16,6-2-1 0,9 2 1 15,9 3-1-15,14-5-1 0,13-3-1 16,9-4 0-16,10-4 0 0,16 4-2 15,9-3 2-15,9-6-1 0,8-4 2 16,9-8 1-16,14 2 0 0,1-1 1 0,1-10 1 16,15-7 1-16,10-3-1 0,1 1 1 15,10-6 0-15,5-6 0 0,7-6 0 16,0-10 0-16,9 0 0 0,-3-5 0 16,10-13 0-16,6 0 0 0,3-10 0 15,9-11 0-15,5 1 0 0,-6-14 0 16,10-5 0-16,-2-3 0 0,-7-10 0 15,1-8 1-15,-9 1-1 0,3-9 0 0,-3-5 0 16,-8-7 0-16,-3-6 1 0,-6-2-1 16,-6-6 1-16,-5-7-1 0,-2-8 1 15,-10 1 0-15,-4-4 0 0,-11-6-1 16,-5-2 1-16,0-1-1 0,-13 0 1 16,-15-1 0-16,-10-2 1 0,-11-5-1 15,-6 3 1-15,-18 1 1 0,-18-2 0 16,-10 1 0-16,-14-2 0 0,-10 5 0 15,-14 2 0-15,-14 0 0 0,-10-6-2 0,-12 6 1 16,-14-4-1-16,-8 9-1 0,-9-1 0 16,-11 0-1-16,-14 1 0 0,-4 11 0 15,-4 4-1-15,-3 3 1 0,-13 3-1 16,-1 4 0-16,-5 6 1 0,-5 5 0 16,-5 0 0-16,-3 5 0 0,-13 5 0 15,3 4 0-15,-11 7 0 0,-6 3 0 0,4 10 1 16,-2 8 1-16,-10 0-1 0,8 11 0 15,-7 7 0-15,2 1 1 0,4 13-1 16,-8 4 0-16,9 5 0 0,4 12-1 16,-2 6 0-16,5 9 0 0,3 10 0 15,-4 3-1-15,15 7 0 0,0 6 1 16,0 6-1-16,10 4-1 0,7 3 1 16,14 2-1-16,13 1 0 0,10 9 0 15,3 8-1-15,14-1 1 0,7 0-1 0,10 7 0 16,9 2 1-16,10 2-1 0,5 1 1 15,11 0-1-15,9 6 1 0,12 2-1 16,4-5 1-16,7 3-1 0,6 2 1 16,11-1-2-16,5-5 0 0,10 2-1 15,15-3 0-15,10 3-1 0,9-5 0 16,9-5 0-16,11-4 1 0,17-5 0 16,10-8 2-16,9-9 1 0,14-6 1 0,13-5 1 15,8-6 1-15,18-5 0 0,3-2 1 16,-2-3-1-16,13-5 1 0,-8-2-2 15,5-6 2-15,10-1-1 0,-9-4 0 16,6-9 0-16,-1-4 0 0,-7-3 0 16,10-11 0-16,-6-2 0 0,-4-9 0 15,4-9 0-15,-4-5 0 0,4-10 0 16,7-8 0-16,-8-10 1 0,9-12 0 0,-4-6 0 16,0-9 0-16,5-8-1 0,-10-5 1 15,-6-6-1-15,-3-7 1 0,-17 0-1 16,-9-7 0-16,-15-6 0 0,-16-6 0 15,-7-3 1-15,-13-7-1 0,-19 3 1 16,-16-9 1-16,-11 7 0 0,-11-4 0 16,-15 3 8-16,-17-6-4 0,-10 3 0 15,-8-4 0-15,-8 7-2 0,-14-9 0 0,-13 8 0 16,-7-4-8-16,-5 7 3 0,-12-7-1 16,-6 10-1-16,-5-2 1 0,-10 4 1 15,-4-1-1-15,-13 4 0 0,-5 10 0 16,-15 8-1-16,-9 0 1 0,-10 6-1 15,-4 4 0-15,-14 7 0 0,-2 7 0 16,-11-1 1-16,1 9 1 0,-14 3-1 16,1 6 1-16,-3 9 0 0,-2 4-1 0,-2 6 1 15,2 11-1-15,1 1 0 0,5 14 0 16,-9 10 0-16,9 2 1 0,5 17 0 16,-3 3 0-16,14 6-1 0,-1 9 0 15,-2 7 1-15,13 8-1 0,-7 11 0 16,1 2 1-16,6 9-1 0,-3 7 1 15,4 10 0-15,10-1 1 0,5 9 0 16,10 1-2-16,18 7 1 0,10 7-1 16,3 5 0-16,10-5-1 0,14 11 1 0,10-2-1 15,12 3 0-15,7 0 1 0,9 3 0 16,10-1-1-16,16 1 1 0,5-3 0 16,8 3-1-16,8-2-1 0,7-4 0 15,4 0-1-15,17 0-1 0,11 0 0 16,8-3 0-16,9-4 0 0,9-1 1 15,9-5 0-15,14-5 1 0,12-8 0 0,-3-5 0 16,22-9 1-16,17-2 0 0,1-10 0 16,16-2 0-16,10-5 2 0,-4-6 0 15,14-8 0-15,0-2 2 0,-12-12 0 16,24-5 1-16,-6-9 0 0,0-7 0 16,7-7-1-16,-3-4 1 0,-1-6-1 15,12-2 0-15,-16-7-1 0,8-5 0 16,-6-5 0-16,-1-10 1 0,6-8-1 15,-6-9 0-15,-4-12 0 0,1-7 1 16,-6-5-2-16,-1-9 1 0,0-8 0 0,-13-1 0 16,-6-10-1-16,-6 2 2 0,-7-7-1 15,-15-8 1-15,-13-5 0 0,-13 2 0 16,-16-7 1-16,-10 1 1 0,-12-7 0 16,-17 4 0-16,-7-5 0 0,-15 1 1 15,-11-3 0-15,-9-1-2 0,-10 0 1 16,-12 0-1-16,-8-2-1 0,-8 3-1 0,-7-1 0 15,-9-3-1-15,-10 5 0 0,-12 2 0 16,-8 3 0-16,-11-4-1 0,-8 9 1 16,-12 6-1-16,-9 10 0 0,-5-1 0 15,-3 8 0-15,-10 1 0 0,-7 13 1 16,-7 6 0-16,-2 0 0 0,-9 7 0 16,0 7 1-16,-10 9 0 0,-3 9-1 15,-7 7-1-15,0 5 0 0,1 15 1 16,-8 7 0-16,3 7 0 0,1 14 0 0,-6 3 0 15,13 9 1-15,-5 8-1 0,4 8-1 16,9 7-2-16,-4 11 1 0,4 3 0 16,15 14-1-16,-1 2 2 0,-3 4-1 15,3 9 2-15,10 11 1 0,5 3 0 16,6 1 0-16,6 6-1 0,7 11 1 16,21 6-1-16,9 0-1 0,8 3 1 15,13 3-1-15,15 5 0 0,9 0-2 0,12 1 0 16,14 4-2-16,19 0 1 0,2 0-1 15,20 3-121-15,11 3-105 0,15-1-276 16</inkml:trace>
  <inkml:trace contextRef="#ctx0" brushRef="#br0" timeOffset="71949.2092">1217 16071 499 0,'-13'5'99'16,"2"-4"-6"-16,6-5-94 0,5 2-5 15,5-2-2-15,5-2 1 0,4 1 2 16,3-1 1-16,2 3 6 0,1 2 1 0,1 3-2 15,0 6 0-15,-4 6 0 0,1 7-1 16,-2 4 0-16,0 6 0 0,-4 4 0 16,2 5 0-16,1 2 0 0,4 3 0 15,2 3-1-15,7 5 1 0,6 2-2 16,9-3 0-16,9-1-3 0,7-5-2 16,6-10-12-16,7-9-6 0,4-9 2 0,8-12 1 15,3-10 2-15,-1-10 3 0,3-13 5 16,0-4 12-16,3-8 7 0,1-6 1 15,-3-6-1-15,-4-3 1 0,-2-2 1 16,-4-1-1-16,-6-2 0 0,-6-4 0 16,-8-4 0-16,-9 0 0 0,-9-1 1 15,-5-1-1-15,-11 2 3 0,-9-2 0 16,-11-1 1-16,-10 0 1 0,-10-5-1 16,-9 4 1-16,-7-1-3 0,-6 0-4 0,-7 0-2 15,-2 8-1-15,-1 5-2 0,-2 3 0 16,-6 3-2-16,-3 1 0 0,-2 7-2 15,-2 7 0-15,-3 7-1 0,-5 5 0 16,-6 7-1-16,-3 7 1 0,-5 8 1 16,-4 10 1-16,-4 8 1 0,-3 6 1 15,-4 6 0-15,1 7-2 0,4 9 0 0,4 6-1 16,4 4-3-16,7 2-4 0,7 7-4 16,6 7-16-16,10 8-13 0,8 7-7 15,10 3-1-15,7 3 1 0,9 9 4 16,9 6 6-16,12 3 16 0,9 2 19 15,8-2 9-15,9 4 8 0,8 1 7 16,8-8 7-16,8-9 3 0,10-8 5 16,11-10 1-16,13-12 37 0,10-17-126 15,12-15-74-15,20-15-220 0</inkml:trace>
  <inkml:trace contextRef="#ctx0" brushRef="#br0" timeOffset="105084.8443">1234 10532 463 0,'-42'31'102'0,"15"-8"0"16,2-3-74-16,19-7-17 0,8-2-5 15,6 0-3-15,7-1-1 0,4 2-1 16,5 1 0-16,3 0 0 0,2 2 1 0,1 2-1 16,2 0-1-16,0 3 1 0,-1 0 0 15,1-1 1-15,4 2-2 0,0-2 0 16,3-2-1-16,4-3 0 0,5-5-1 16,5-3-1-16,2-7 1 0,2-6-2 15,0-5 1-15,0-8 2 0,0-6 1 16,-3-7 0-16,0-3 1 0,-1-1 0 15,-1-5 2-15,-4 1 0 0,-2-1-1 16,-4 0 0-16,-6 6 0 0,-3 0 1 16,-4 0 0-16,-6 2 1 0,-4-2-1 0,-2-3 2 15,-4 2 0-15,-4-3 1 0,-3-1 0 16,-4 1 1-16,-1-1 0 0,-1 3 1 16,-4 0 0-16,-4 6 3 0,-4 3-2 15,-4 2 0-15,-6 2 0 0,-6 2-2 16,-9 3-1-16,-3 4-1 0,-6 4-3 15,-6 3-1-15,-2 1 0 0,-3 5-1 0,2 3 0 16,-2 4 0-16,2 0 0 0,-2 2 0 16,1-1 0-16,4 3 1 0,-1 1-1 15,2 0 0-15,0 0 0 0,6 2 0 16,6 5-1-16,0 0 0 0,6 3 0 16,4 2 0-16,5 2-1 0,4 2 1 15,4 2 0-15,5-2 1 0,2 2 0 16,5 1-1-16,4 1 1 0,3 0 0 15,2 2 0-15,4-2-1 0,2 2 1 0,1-1-2 16,2-4 1-16,4-3-1 0,3-4 0 16,2-5-2-16,7-3 0 0,4-7-2 15,8-3-1-15,10-6-4 0,3-6 2 16,8-7 0-16,2-8-107 0,2-9-95 16,5-9-245-16</inkml:trace>
  <inkml:trace contextRef="#ctx0" brushRef="#br0" timeOffset="105833.2323">1476 9332 480 0,'-13'0'107'0,"5"3"1"0,1 1-68 15,5 3-30-15,2 1-7 0,5 0-1 16,-1 1-2-16,5 1 0 0,3 1 0 16,2 0-1-16,5 0 0 0,4-1 1 0,3 0-2 15,6-2 0-15,1 0 1 0,4 0-1 16,2-3 0-16,2-3 0 0,1-2 0 15,-1-3 0-15,0-4-1 0,0-4-2 16,-1-3 2-16,-2-4 0 0,2-3 1 16,-2-3 1-16,-1-5 1 0,3-5 2 15,-4-2 2-15,1-6 0 0,-2-1 0 0,-2-10 0 16,0 0-1-16,-2 0 0 0,-4-4-1 16,-2-9 0-16,-4 0 0 0,-2-5 1 15,-4 0-1-15,-6 0 2 0,-3-2 0 16,-6 3 3-16,-6 5 1 0,-9 5 2 15,-6 8 0-15,-12 7 0 0,-8 2 0 16,-8 5-1-16,-8 5-1 0,-6 8-2 16,-3 4-2-16,-3 6-1 0,-4 5 0 15,0 5-2-15,-1 9 0 0,0 6 0 16,2 4-1-16,-2 4-2 0,3 7 0 0,1 5 0 16,0 6 1-16,2 4 0 0,3 6-1 15,3 5 1-15,3 5 2 0,5 4-1 16,10 6 1-16,11 4-1 0,8 1 0 15,11-2-1-15,12-4 1 0,12-1-1 16,10-4 0-16,13-5-1 0,13-8 0 16,12-4-1-16,11-6 1 0,9-3-2 0,13-8-2 15,10-7 1-15,4-9-2 0,8-8 2 16,7-6 87-16,11-8-199 0,3-8-109 16,-3-12-315-16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2:51:09.18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12609 4503 510 0,'8'4'101'15,"-4"1"-3"-15,-4 6-100 0,-1 10-6 16,-3 6 0-16,-1 6-2 0,-2 7-2 0,0 11 1 15,0 9 1-15,3 1 2 0,-2-2 0 16,1 1 2-16,1-2 0 0,1-3 0 16,2-8 1-16,1-6-1 0,-1-6 2 15,1-2 0-15,1-8 1 0,-1-3 0 16,-1-4 2-16,-1-1 1 0,1-5 1 16,1 0-2-16,-2-4 2 0,1-2 5 15,1-2 3-15,3-8 3 0,1-6 2 0,3-4 0 16,2-3 2-16,8-9-1 0,0-6-5 15,7-7-2-15,6 2-3 0,2 1-1 16,-2 0 0-16,0 1-1 0,-3 6-1 16,-4 8-1-16,-3 8 0 0,-3 5-2 15,-6 5-4-15,0 6-3 0,-4 6-3 16,-2 4 0-16,-2 6-1 0,-2 5 1 16,-2 2 1-16,-1 4 4 0,-1 2 3 15,2-3 2-15,2 2 1 0,2-6 1 16,0-3 0-16,2-3 0 0,3-5 0 0,1-4 1 15,0-1-1-15,0-4 1 0,2 1 0 16,1-4 2-16,1-2 1 0,0-4 1 16,0-1 2-16,1-2-1 0,2-2 1 15,2-2 0-15,1-6-2 0,-2-1-1 16,3-4 0-16,2-2-2 0,-2-2 0 16,-2 1 0-16,-4 2-1 0,0 6 0 0,-5 2-2 15,-1 8-2-15,-6 2-5 0,-1 7-2 16,-3 5-1-16,-1 6 0 0,-2 3 0 15,1 3 1-15,-1 3 3 0,1 1 5 16,3-3 1-16,1 0 1 0,5-5 0 16,6-1-1-16,1-1 1 0,5-3-1 15,3 0 1-15,3-3 1 0,2-3 1 16,-1-2 2-16,-3-4 2 0,1-1 0 16,-2-3 0-16,0-3 1 0,-3-1-1 0,-1-5-1 15,2-2-1-15,-2-2-1 0,0-7 0 16,-4-5-1-16,1-1 1 0,-7 3-1 15,0 3 1-15,-3 0-1 0,-4 3-3 16,-7 9-1-16,-4 5-4 0,-5 3-2 16,-5 2-1-16,-4 6 0 0,-8 2-2 15,-3 3 2-15,-7 2 1 0,-2 2 3 16,1 2 2-16,6 4 1 0,1-2 0 0,8 1 1 16,4-1 1-16,14-2 0 0,5 0-2 15,5-3 0-15,6-7 0 0,4-2 2 16,8-4 0-16,11-4 0 0,8-3 1 15,6-4 2-15,4-2 1 0,2 3-1 16,4-1 0-16,-3 1-2 0,-5 2 1 16,-8 0 0-16,-4 2-1 0,-7 3-1 15,-4 3-1-15,-6 3-3 0,-5 3-2 0,-6 4 0 16,-3 4-1-16,-3 6 1 0,0 3-1 16,-2 2 1-16,-2 1 1 0,1 2 1 15,0 0 1-15,2 0 1 0,0-7-1 16,1-1 1-16,2-4 1 0,0-2-1 15,3-5 1-15,1-4-1 0,0 0 3 16,2-2 1-16,3-3 1 0,2-1 1 0,4-5 1 16,4-3 1-16,2-4 0 0,3-4-1 15,3-2-1-15,1-3-2 0,-1 1 1 16,0 1-1-16,-3 4-1 0,-6 5 0 16,-3 2-1-16,-4 4-1 0,-1 5-5 15,-6 2-2-15,-3 4-2 0,-2 3-1 16,-5 6 0-16,0 1 0 0,-3 5 1 15,0 2 5-15,0 2 2 0,-2 0 2 16,6-1 1-16,1-4 0 0,6-1 0 0,5-6 0 16,4-2 1-16,3 1-1 0,3-3 0 15,1-2 0-15,8-1 1 0,4 2 0 16,1-3-1-16,0-2 0 0,5-4 1 16,4-1 0-16,-1-6 0 0,2-2-1 15,-2-4 2-15,-2-4-1 0,1-2 1 16,-5 0 0-16,-3-2 0 0,-3 6 2 15,-11-2 0-15,-4 1 1 0,-6 3 0 0,-12-1-1 16,-4 0 1-16,-3-3-1 0,-2-6-1 16,-5-2 1-16,-1-4 0 0,2 2-1 15,5 1 1-15,1 3 0 0,3 4-1 16,1 6-2-16,5 7 115 0,3 3-226 16,3 5-110-16,8 1-334 0</inkml:trace>
  <inkml:trace contextRef="#ctx0" brushRef="#br0" timeOffset="2180.4615">14872 4878 489 0,'3'6'98'0,"3"6"-4"0,0 4-92 15,1 5-12-15,-7 3-1 0,-6 7 1 16,-4 4-1-16,0 5 1 0,-1 2 3 16,2-1 2-16,3 1 2 0,2-1 0 0,1-6 2 15,5-7 0-15,1-7 1 0,-1-5 1 16,-1-3 0-16,-2-6 4 0,2-4 5 15,1-4 2-15,-2-6 1 0,0-4 1 16,0-3 1-16,0-4-1 0,-3-3-3 16,1-5-5-16,3-2-2 0,6-4-2 15,3-3-1-15,4 2-1 0,2 2-2 16,5 2 0-16,1 7-1 0,-2 5 1 16,-3 6-3-16,-5 10-2 0,-2 6-2 0,-1 6-2 15,-2 4 0-15,-3 6-1 0,-1 5 0 16,-2 6 2-16,-2-1 3 0,0-2 3 15,0-2 4-15,-1-4 0 0,0-4 0 16,2-6 1-16,0-3-1 0,3-3 1 16,0-4 1-16,2-1 2 0,1-3 2 15,2-2 1-15,3-3 1 0,-1-2 1 0,3-3 1 16,-1 0-2-16,2-6-1 0,1-1-1 16,2-7-1-16,-1-3-1 0,2 0 0 15,-3-2-1-15,1 0-1 0,-1 4 0 16,-2 2-1-16,-2 5 0 0,2 6-2 15,-1 3-1-15,1 4-2 0,-3 4-3 16,1 3-4-16,-2 3-2 0,-1 5 1 16,-5 2 1-16,-1 1 0 0,-1 3 3 15,1 3 4-15,1 0 3 0,1 1 2 16,2 0 0-16,0 0 0 0,4 0-1 0,0-2 1 16,5-2 0-16,4 0 1 0,4-6 0 15,2-4 1-15,2-1 0 0,5-6 2 16,-1-4-1-16,-2-3 1 0,-1-10-1 15,0 0 1-15,2-3 0 0,0-2-1 16,-3 4 1-16,2-2 0 0,1 0 1 0,-4 5 0 16,-5 1-1-16,-6 3 0 0,-6 0 0 15,-4-1-2-15,-8 3-2 0,-4 2-1 16,-3 5-1-16,-8 0-2 0,-2 3-1 16,-4 2-2-16,-3 5 1 0,1 3 1 15,0 4 0-15,0-2 1 0,8 5 0 16,-1 4 2-16,1 1 1 0,6 3 0 15,1-1 0-15,2-1 2 0,-1 1-1 16,3 0-1-16,4-6-1 0,3 0 1 16,5-5-1-16,4-3 1 0,2-3 0 0,2-4 0 15,1-4 1-15,3-2 1 0,4-5-1 16,2-2 2-16,2-1 0 0,0-4 0 16,4 0 1-16,2-2 1 0,-3-1 1 15,-3 0 0-15,-4 3-1 0,-5-1 0 16,-3 4 0-16,-4 1-1 0,-2 3-1 15,-3 2-1-15,-2 1-1 0,0 2-4 0,-2 2-2 16,-1 3-1-16,-1 2-1 0,-1 4 1 16,-4 4-1-16,1 3 1 0,-2 2 4 15,0 4 1-15,3 3 1 0,-3 1 0 16,3 1 0-16,5-2 1 0,0-5-1 16,4-1-1-16,2-2 1 0,2-7-1 15,4-3 2-15,1-3 0 0,1-2 2 16,3-5 0-16,2-4 1 0,-1-4 1 0,3-4 0 15,0-5-2-15,0-3 1 0,0-2-1 16,-3 0-1-16,-2 2 0 0,1 0 0 16,0 2-1-16,1 2 0 0,-1 7-2 15,0 2 0-15,2 3-1 0,-5 5-3 16,0 4-3-16,-5 6-1 0,-6 6-1 16,-3 3 2-16,-5 4-1 0,-5 5 2 15,-2 4 3-15,-1 0 3 0,0 2 1 16,0-2 0-16,2-2 1 0,2-5-1 0,2-3 1 15,4-5-1-15,0-4 1 0,3-6 2 16,0-2 2-16,3-2 1 0,4-2 1 16,5-4-1-16,2-4 1 0,0-1-1 15,10-5-1-15,1-2-3 0,2-2-1 16,1-2 1-16,-2 0-1 0,-1 4 0 16,-2 0 1-16,-7 5-1 0,-1 3 0 15,-3 3 0-15,-5 3-3 0,-1 4-4 16,-3 2-2-16,-3 3-1 0,-3 3 1 0,0 4-1 15,-1 2 1-15,-1 3 3 0,1 1 4 16,0 0 1-16,1 1 1 0,3-3 0 16,2-1-1-16,2-2 0 0,3 0 1 15,2-2-1-15,6 0 0 0,1-2 0 16,5-2 1-16,3-1 0 0,3-3 0 16,3-2 0-16,1-3-1 0,-1-3 1 15,4 1-1-15,5-1 0 0,1-2 0 0,-2 1 1 16,1-1-1-16,-3 4 1 0,-1-1 0 15,-3 1 0-15,-9-3 1 0,-7 4 2 16,-2-3 1-16,-1-2 2 0,-5-2 0 16,-1 0 1-16,-1-5 0 0,-1-2 0 15,-4 0-2-15,-1 3-1 0,-1-1-1 16,-1 4-3-16,-2-1-1 0,0 7-1 16,0 3-4-16,-1 0-3 0,1 4 0 15,-3 1 0-15,1 6 0 0,-2 6 1 0,-1 6-1 16,2 0 3-16,-1 6 3 0,2 2 0 15,3-1 0-15,3-4 1 0,5-4 0 16,1-5 2-16,5-2 1 0,4-5 1 16,4-5 0-16,5-3 1 0,2-2 0 15,5-4 2-15,-1-5-1 0,4-6-1 0,0-5 1 16,0-3 0-16,-2-3 2 0,1-1 0 16,-3 1 1-16,-1 0-1 0,-1 1 2 15,-5 2-2-15,-3-1-2 0,-5 1-1 16,-2 2-2-16,-4 2-1 0,-3 4-3 15,-2 5-4-15,-4 4-8 0,-1 7-1 16,-4 4-3-16,-4 5 1 0,-2 4-1 16,-2 3 2-16,-2 2 4 0,-1 0 8 15,-4 2 1-15,2 1 3 0,3-2 1 0,3 2 1 16,2 1 0-16,5 4 0 0,5 6 0 16,5 1-1-16,2 3 0 0,0 4 0 15,2 3 0-15,0 2-1 0,0-2 1 16,-5 1 0-16,-1 2 0 0,-1 2 0 15,-2 1-1-15,-2 1 1 0,-7 2-1 16,-3 1 1-16,-3 2-1 0,-6 0 0 16,-4 1 1-16,-5-7 1 0,-2 0-1 0,-2-2 1 15,-2-3 1-15,-3-6 0 0,2-2 0 16,-1-8 1-16,6-1 0 0,0-10 2 16,2-7 0-16,2-7 2 0,3-7 1 15,2-11 1-15,3-6 1 0,3-3-1 16,2-2-1-16,10-5-2 0,5-4-1 15,10-6-3-15,7-5-2 0,6-3 0 16,5-3-1-16,4-1-1 0,7 1-1 0,-2 1 1 16,2 6-1-16,2 10 1 15,0 10-1-15,1 5 1 0,4 5-1 0,-1 5 1 16,0 6 0-16,-4 6 0 0,-1 3 0 16,-3 0 0-16,-3 1 1 0,-5 4-1 15,-3 0-1-15,-4 2 4 0,0-2-112 16,-1-2-96-16,4 0-252 0</inkml:trace>
  <inkml:trace contextRef="#ctx0" brushRef="#br0" timeOffset="2663.7093">18742 4764 447 0,'-11'-23'105'16,"-2"0"0"-16,-3 1-32 0,-2 3-73 16,-1 2-2-16,-4 4 0 0,-3 6-3 15,-2 4-2-15,-5 6-3 0,-3 6-2 0,1 7-3 16,-5 3-1-16,2 4-3 0,-1 4 0 15,0 5 2-15,4 1 3 0,3-1 1 16,4 1 4-16,6-2 2 0,8-2 3 16,11-5 3-16,10-3 4 0,13-2 1 15,11-4 2-15,6-1-1 0,3 3 3 16,7 0 2-16,2 5-1 0,-3 4-2 16,-6 3-1-16,-5 1-2 0,-3-1 1 15,-6 0-1-15,-8-1-3 0,-7-1-3 16,-6-4-1-16,-5-3-1 0,-5 0 2 0,-9 1 1 15,-6-4 1-15,-5-5 2 0,-4-4 3 16,-3-6 3-16,0-3 4 0,-4-8 2 16,4-6 3-16,2-6 1 0,5-2 0 15,2-2-1-15,3-1-1 0,9-3-5 16,6 3-5-16,7 3-4 0,4 0-6 16,6 3-9-16,6 3 70 0,0 3-167 0,-1-4-100 15,0 6-274-15</inkml:trace>
  <inkml:trace contextRef="#ctx0" brushRef="#br0" timeOffset="2836.955">18884 4976 471 0,'-10'21'95'0,"-4"2"0"0,0 3-93 15,-1 1-2-15,-1 4-2 0,6-1 0 16,0-3 0-16,7-1-1 0,3-3 0 15,6-3 2-15,5-6 2 0,2-4 2 16,3-3 4-16,0-3 2 0,-3-3-1 16,1-2-10-16,-1-1-91 0,-3-3-85 15,1 0-227-15</inkml:trace>
  <inkml:trace contextRef="#ctx0" brushRef="#br0" timeOffset="3330.5533">19294 5009 436 0,'4'-8'111'0,"-6"0"-1"15,-5 2-14-15,-3 0-93 0,-4 4-6 0,-5 1-4 16,1 2-2-16,-3 5-3 0,-1 0 2 16,-1 4 2-16,-3 4 1 0,3 4 3 15,2 4 2-15,0 3-1 0,2 2 1 16,3 2 0-16,5-1-1 0,3-3 1 15,6-2-2-15,4-4 1 0,4-5 2 16,6-4 0-16,1-3 2 0,5-6 1 16,2-2 2-16,1-4 2 0,0-1 1 0,1-3 0 15,0-1 1-15,-1-2-1 0,-4-1 0 16,0 0 1-16,-2 0 0 0,-3-2-1 16,-2 6 0-16,-6 0-1 0,-2 4-4 15,1 4-7-15,-3 1-5 0,-3 8-6 16,1 5 1-16,-1 1-1 0,2 4 1 15,-4 6 2-15,3 7 7 0,0 3 5 16,1 1 3-16,0 4 0 0,-1 3-1 16,-4 5 1-16,2 0-1 0,-2-1 1 0,-1 1 0 15,0-3 0-15,-2 1 0 0,1-3-1 16,-1-6 0-16,-2-2-1 0,-3-5 1 16,-5-2-1-16,-4-2 1 0,-4-7 0 15,-7-1 3-15,-3-5 1 0,-1-5 3 16,-2-4 2-16,-6-6 1 0,1-3 3 15,-1-8-1-15,4-8-1 0,5-7-4 16,5-4-7-16,7-6-109 0,9-11-96 0,14-6-254 16</inkml:trace>
  <inkml:trace contextRef="#ctx0" brushRef="#br0" timeOffset="3491.0685">19153 4702 513 0,'2'0'100'0,"1"0"2"0,-2-1-101 15,-1 0 1-15,2 0 4 0,-4-2-7 16,2-2-100-16,2 0-89 0,1-1-242 16</inkml:trace>
  <inkml:trace contextRef="#ctx0" brushRef="#br0" timeOffset="3838.1198">19579 5256 504 0,'10'0'107'0,"-2"-1"2"16,0-2-97-16,-5 1-3 0,-2-4-4 16,-2 1 131-16,1-4-239 0,-3-1-115 15,8-2-343-15</inkml:trace>
  <inkml:trace contextRef="#ctx0" brushRef="#br0" timeOffset="4395.3396">20830 4143 505 0,'7'-30'109'0,"-2"1"0"0,-11 5-85 16,-5 5-20-16,-4 2-3 0,-5 4-5 0,-3 3-4 15,-2 2-3-15,-1 5-2 0,2 4-4 16,-2 4 0-16,0 13 0 0,-5 7 0 16,-3 12 2-16,-2 12 0 0,-6 11 4 15,-7 13 4-15,-6 13 2 0,4 9 5 16,-2 12 3-16,6 1 3 0,3-2 2 15,8-1-1-15,8-2 1 0,13-12-3 16,4-13-1-16,5-13-1 0,5-11-2 16,1-7 0-16,1-10 1 0,1-11 2 0,-2-3 1 15,-3-6 3-15,-2-3 1 0,-1-7 3 16,-2-2 1-16,-2-5 1 0,0-5 0 16,1-4-5-16,0-6-12 0,1-5 62 15,4-3-162-15,-2-4-101 0,3-3-276 16</inkml:trace>
  <inkml:trace contextRef="#ctx0" brushRef="#br0" timeOffset="4663.8966">19996 5005 448 0,'-3'-1'106'0,"5"0"-1"0,1 0-51 16,4 0-41-16,2-1-8 0,5 0-5 16,5-2-5-16,2 1 0 0,2-1-1 15,3-1 1-15,4 1-1 0,2 1 1 16,0 2 0-16,2 2 0 0,0 2 2 0,1 4-1 15,-1 2 0-15,-5 3 0 0,-4 3 0 16,-2 3-1-16,-3 5 0 0,-6 1-2 16,-2 4 0-16,-3 0 0 0,-3 2 0 15,-1-3 0-15,-5-3 0 0,-2-3 4 16,-4-2 1-16,1-4 3 0,-1-2 1 16,2-1 3-16,-2-2 3 0,3 0 2 15,1-3 1-15,2-3 1 0,1-2 1 16,4-3-5-16,3-5-101 0,3-2-85 0,3-1-234 15</inkml:trace>
  <inkml:trace contextRef="#ctx0" brushRef="#br0" timeOffset="5195.8949">21091 5017 530 0,'-1'-2'110'0,"-1"-1"-3"0,-4 0-101 16,0 1-6-16,-7 2-3 0,-2 1-2 15,-2 1-3-15,-3 1 0 0,-1 3 2 16,-2 3 1-16,-1 6 1 0,2 2 1 16,-1 5 1-16,-2 3 0 0,1 1 2 0,0 1 0 15,2-2 1-15,4-4 0 0,5-2 0 16,6-3-1-16,4-1-1 0,6-4 0 15,5-1 0-15,7-3 0 0,2-2 2 16,4-3 2-16,2-4 2 0,1-5 3 16,-2-1-1-16,-3-1 2 0,-1-1-1 15,-2 0-2-15,-4-1 1 0,-1 0-3 16,-2 3 0-16,-1-3-1 0,1 1-1 16,-5 2-1-16,-2 2-2 0,0 3-4 0,-4 6-2 15,-1 4-1-15,-1 3 1 0,-1 3-1 16,0 4 1-16,1 4 4 0,0 3 2 15,2 2 2-15,0 1 1 0,3 5 0 16,0 3 0-16,1 6 0 0,2 0-1 16,-2 5 0-16,-1 3 0 0,-1 0 1 15,-3 1-1-15,-1 2 0 0,-1-4 0 0,-2-4-1 16,0-3 0-16,-5-3-1 0,-4-6-2 16,-4-3-1-16,-9-4 0 0,-8-2-1 15,-1-1 2-15,-4-1 2 0,-4-4 0 16,4 0 3-16,0-4 1 0,5-8 182 15,5-6-288-15,3-4-116 0,1-8-371 16</inkml:trace>
  <inkml:trace contextRef="#ctx0" brushRef="#br0" timeOffset="5561.0555">21555 4999 427 0,'5'-11'107'0,"-6"0"1"16,-7 2-66-16,-5 3-14 0,-6 1-9 0,-4 3-13 15,-4 3-8-15,-2 4-5 0,-9 2-3 16,-3 4-1-16,1 1-2 0,2 0 3 16,3 6 0-16,1 0 2 0,5 2 2 15,12 0 3-15,4 0 4 0,9-1 2 16,4 2 1-16,4-3 1 0,7-3 1 15,5-1 0-15,6-5 1 0,9-1 0 16,6-2 0-16,2 0 0 0,3-2-1 16,0 3-1-16,-2 0-1 0,-4 5 0 0,-8 4-2 15,-6 1-2-15,-6 4-1 0,-6 2 1 16,-8 1-1-16,-5-1 0 0,-10 1 1 16,-4-3 1-16,-5 0 1 0,-6-4 2 15,-11-2 1-15,-2-5-1 0,-3-1 2 16,0-2 0-16,1-5 0 0,4-2-5 15,4-4-3-15,8-3-107 0,10-4-92 0,9-5-250 16</inkml:trace>
  <inkml:trace contextRef="#ctx0" brushRef="#br0" timeOffset="5989.3299">22007 5309 502 0,'-1'3'103'0,"-5"3"-1"0,3-3-84 15,-2 0-16-15,-3 1 2 0,3-7 4 16,-2 0-111-16,0-4-91 0,7-2-248 16</inkml:trace>
  <inkml:trace contextRef="#ctx0" brushRef="#br0" timeOffset="6443.8341">22734 3948 495 0,'-20'-14'106'16,"4"-1"3"-16,7-4-93 0,6-3-12 0,5-2-2 16,4-1-4-16,9-3-5 0,10-1-2 15,13-3-2-15,3 1 2 0,10 3 4 16,9-1 1-16,6 0 3 0,2 4 3 15,3 4-1-15,-5 4-1 0,4 5 1 16,-8 3-1-16,-6 5-1 0,-8 5 0 16,-5 6-3-16,-12 6-8 0,-12 5-6 15,-11 9 0-15,-11 10 0 0,-13 10 0 0,-9 12 2 16,-20 5 3-16,-7 7 9 0,-9 10 7 16,-2 1 2-16,-2 2 0 0,5-5 3 15,4-5 1-15,16-5-1 0,7-9 3 16,7-9 198-16,8-7-294 0,9-10-106 15,7-4-356-15</inkml:trace>
  <inkml:trace contextRef="#ctx0" brushRef="#br0" timeOffset="6626.0163">23149 5171 488 0,'-3'3'94'0,"3"0"2"16,-3 1-94-16,1-4 10 0,-1-2-111 16,0-9-83-16,1-4-229 0</inkml:trace>
  <inkml:trace contextRef="#ctx0" brushRef="#br0" timeOffset="13304.3492">9475 6588 460 0,'-9'10'97'16,"-3"-2"0"-16,-3-1-83 0,7-2-7 15,3-4-1-15,0 0 2 0,0-1 1 16,3-3 1-16,1-1-1 0,3-4 0 16,1-3 0-16,4-4-3 0,0-3-2 15,5-2-2-15,1 2-1 0,0-4-2 16,2 2 0-16,1-1 0 0,-1 2-1 0,4-3 1 15,0-1 0-15,3-4-1 0,3 2 0 16,3 3 0-16,1 1-2 0,1 4-1 16,-2 6-1-16,-2 5-2 0,-3 12-2 15,-1 5-1-15,-7 8 0 0,-2 5-1 16,-4 6 0-16,-4 4 3 0,-4 6 1 16,-5 0 3-16,-4 3 2 0,-5-1 1 0,-1-1 3 15,-4 2 0-15,-4 1-1 0,-2-5 1 16,-2-2-1-16,-5-4 0 0,3-3 0 15,-1-3-1-15,3-4 0 0,1-4 0 16,3-5 1-16,5-4 0 0,3-1 0 16,2-4 2-16,4-3 0 0,1 1 2 15,3-3 1-15,1-1 1 0,2 1 0 16,1-3 0-16,1 1-1 0,2-1-2 0,1 0-1 16,1-1-2-16,2 1 0 0,3 0-1 15,-1-1 0-15,1 1 2 0,2 1-1 16,-1 1 0-16,2 1 0 0,4 1 0 15,-1 2-1-15,2 2 0 0,4 1-1 16,0 3 1-16,2 1 0 0,-2 1 0 16,-3 4 1-16,-3 5-3 0,-3 4 1 15,-3 4 1-15,-3 4 0 0,-4 3 1 16,-1 4-1-16,-1 2 1 0,-2 0 2 0,-1 0-1 16,-4-2 1-16,-3-2-1 0,-3 0 0 15,-7-4-1-15,-7-2 1 0,-3-5-1 16,-3-3 1-16,-3-3 0 0,-2-6 1 15,-5-4 1-15,1-10 1 0,-5-8 1 16,-2-5 2-16,-2-7 0 0,0-6 1 16,-3-6 0-16,4-3-1 0,3 5 0 15,8 0-2-15,2 2 0 0,5 4-2 0,6 7-1 16,6 10 0-16,4 8-2 0,5 6 0 16,-3 7 0-16,8 5-1 0,2 3 1 15,3 2-62-15,3 2-43 0,7 5-82 16,2-3-197-16</inkml:trace>
  <inkml:trace contextRef="#ctx0" brushRef="#br0" timeOffset="18716.9628">9645 9206 501 0,'0'-11'112'0,"-1"7"-2"0,-2 1-68 16,-2 4-39-16,-2 4-14 0,-1 2-4 15,-2 4-1-15,-1 6-1 0,-1 0 0 16,0 4-4-16,3 2-6 0,0 2 0 0,0 2-4 15,0-3-2-15,0 1-1 0,-1 2 1 16,1-3 5-16,-3 1 10 0,-1 0 5 16,1-4 6-16,0 0 3 0,1 0 2 15,3-6 2-15,1 1-2 0,2-5-4 16,4-2-3-16,4-2 2 0,0-4 4 0,6-4 4 16,2-1 2-16,5-3 4 0,6-3 4 15,2-2 4-15,6 0-2 0,4 2-4 16,1 2-5-16,3 3-3 0,1 7-1 15,1 9-4-15,3 4 0 0,-4 5-2 16,-4 8 0-16,-1 3 1 0,-2 3 0 16,-5-3-2-16,-4-1-1 0,-8-1-4 15,-2-3 2-15,-11-3 1 0,-4 2 1 16,-8-1 3-16,-8 2 7 0,-7 2 6 16,-10 3 9-16,-3-4 6 0,-7 2 4 15,-4-7 2-15,-3-2 2 0,0-2-1 0,2-6 1 16,5-5-3-16,1-3-3 0,8-3-3 15,2-3-2-15,5-5-2 0,2-2-2 16,6-4-2-16,2-5-3 0,6-1-1 16,2-1-3-16,4 0-5 0,4-2-105 15,2 0-91-15,4 0-242 0</inkml:trace>
  <inkml:trace contextRef="#ctx0" brushRef="#br0" timeOffset="19065.7314">9573 9279 523 0,'11'-13'102'0,"5"4"-1"16,10-6-106-16,6 2-8 0,12-6-1 16,11-1 1-16,12-2 0 0,7-2 1 15,11-4 2-15,10 2 4 0,5-6 3 16,-1 2 4-16,-3 1 6 0,-5 0 179 15,-15 4-277-15,-14 8-105 0,-20-11-348 16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2:51:41.90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9321 8448 461 0,'4'-11'104'0,"3"2"-2"0,-6 3-60 16,0 1-36-16,-2 2-10 0,-1 0-1 0,-3 2-5 16,2 1-4-16,0 2-5 0,-2 2-10 15,0 3-59-15,-3 8 1 0,-3 3 3 16,-2 10 5-16,-5 7 5 0,-6 7 7 15,-6 11 14-15,-4 7 60 0,-2-1 1 16,-5 2-1-16,-1-1-2 0,2-3-1 0,3-6 0 16,3-7 0-16,4-6-1 0,6-7-1 15,6-4-1-15,4-9 1 0,5-5-2 16,4-3 1-16,1-4 2 0,5-4 1 16,2-1 2-16,5-2 1 0,1 0 0 15,7-4 1-15,2-1 0 0,7-2-3 16,2-2-1-16,4-3-1 0,5-1-1 15,6-3-1-15,3 2-1 0,4 2 0 16,5 1 1-16,0 2-1 0,2 1 0 0,-2 1 0 16,-3 0 0-16,-5 1-1 0,-3 1 0 15,-5-1-1-15,1 2 1 0,-9 0 2 16,0 3 1-16,-4 1 2 0,-2 0 3 16,-3-1 4-16,-7 0 9 0,-4-1 11 15,-3 1 8-15,-4-2 5 0,-3 0 2 16,-4 0 0-16,-3 0-3 0,-2-2-4 0,0 1-7 15,-6-2-25-15,0 0-83 0,1 0-75 16,1 4-198-16</inkml:trace>
  <inkml:trace contextRef="#ctx0" brushRef="#br0" timeOffset="350.392">9639 8283 438 0,'2'-2'77'0,"-4"6"-7"16,2 3-91-16,-5 4-8 0,-3 5-4 16,-3 6-49-16,-3 5 4 0,-1 11 8 15,-5 9 8-15,1 14 4 0,-2 13 7 0,-2 6 2 16,-3 5 52-16,-4 8 1 0,1 2 0 15,2-3 1-15,0-8 0 0,4-11-1 16,4-6 0-16,5-9 1 0,4-11-1 16,2-8-1-16,3-10 1 0,2-6 0 15,-1-5 3-15,3-5 1 0,1-3 6 16,0-4 10-16,0-2 21 0,0-4 17 16,-1-3 7-16,0-2 7 0,1-5-4 15,0 0 99-15,3-5-209 0,6 0-109 0,2-1-317 16</inkml:trace>
  <inkml:trace contextRef="#ctx0" brushRef="#br0" timeOffset="4146.2791">9484 11776 504 0,'-6'-2'106'16,"0"2"0"-16,3 0-87 0,1 2-13 0,2-2-2 16,-1 0-2-16,2 1-2 0,-1 1 1 15,3-2-2-15,1 0 0 0,3 0-1 16,4 0 0-16,3 0 0 0,4-1 2 15,5 0 0-15,6 0 0 0,6 0 0 16,6-2 0-16,3 1 1 0,7-2 0 16,6-3 0-16,2-4 0 0,3-5 1 15,0-3-1-15,0 0 1 0,-2-3-1 16,-7 0 1-16,-6 3-1 0,-5 7 0 16,-7 1 0-16,-8 7-1 0,-8 0-1 0,-6 6-2 15,-4 1-2-15,-6 2-1 0,-5 6 0 16,-7 8 0-16,-6 3 0 0,-1 7 0 15,-6 5 1-15,-5 8-1 0,-2 8-2 16,-5 10-1-16,1 11 1 0,-2 11 1 16,-2 9 1-16,-2 11 4 0,3 4 4 15,4-1 2-15,4-7 2 0,4-15 1 0,4-11-1 16,7-12-1-16,4-16-1 0,5-10 0 16,2-11-1-16,2-4 1 0,2-6-1 15,-2-4 1-15,0-4 4 0,0-1 3 16,0-6 1-16,0-1 2 0,-2-3 0 15,1-3 0-15,-3-3-1 0,3-2-4 16,-1-2-6-16,3-2-6 0,1-2-6 16,2 0-108-16,0-5-99 0,7-5-254 15</inkml:trace>
  <inkml:trace contextRef="#ctx0" brushRef="#br0" timeOffset="4396.3227">9570 12310 540 0,'13'-1'111'15,"3"0"0"-15,9-2-97 0,6-2-13 16,9 1-2-16,9-4 1 0,9-4 0 15,4-2 0-15,7-7 0 0,4 1 1 16,1-3 0-16,-2 0 0 0,-6 2 3 0,-10 4-4 16,-7 3 182-16,-11 9-293 0,-11 2-123 15,-14 6-386-15</inkml:trace>
  <inkml:trace contextRef="#ctx0" brushRef="#br0" timeOffset="8925.2903">10026 14406 483 0,'-7'-1'109'16,"1"0"0"-16,2-1-75 0,1 1-16 15,3 0-7-15,0-1-5 0,0 2-1 16,0 0-3-16,2-1-1 0,0 2-2 15,1-2-2-15,3 2-1 0,1 1-1 16,6 0-2-16,5-2 1 0,6 0 1 16,9-5 3-16,11 0 1 0,12-6 2 15,6-3 1-15,8-8 2 0,5-2 1 16,3-5-1-16,-3 2 0 0,-4 0-2 0,-6-1 1 16,-7 3-1-16,-9 4-1 0,-5 3 1 15,-9 6-1-15,-4 0 0 0,-8 1 0 16,-2 6 0-16,-8 1-1 0,-2 0 1 15,-5 2 0-15,0 0-1 0,-5 3 0 16,0 1 0-16,-4 3 1 0,1 2-1 0,1 7 0 16,-5 7 0-16,1 10 0 0,-4 9 1 15,-3 12 0-15,-4 14 0 0,-2 14-1 16,-4 7 1-16,-2 10 0 0,-7 2 1 16,0-1 0-16,2-2 1 0,-1-10 0 15,3-13 1-15,1-8-1 0,5-10 0 16,1-12 0-16,1-5-1 0,6-8 0 15,1-4-1-15,4-6-1 0,1-2 0 16,3-7 0-16,1-2 0 0,2-3 1 0,1-3 0 16,0 0 0-16,1-3 0 0,0 0-2 15,2-1-2-15,2-2 1 0,1 1 65 16,0-1-180-16,0-2-109 0,4 0-306 16</inkml:trace>
  <inkml:trace contextRef="#ctx0" brushRef="#br0" timeOffset="9193.2082">10416 14805 565 0,'-7'1'116'0,"1"0"0"0,3 0-104 16,3 0-9-16,3-1-6 0,1 0-1 15,3 1 1-15,6-1 1 0,6-1 1 16,6-3 0-16,8-3 1 0,7-3 1 16,7-1 1-16,9-5-1 0,4-1 1 15,2-2 1-15,1-3-1 0,-3-1 11 0,-4-2-128 16,-3-7-101-16,-9 1-275 0</inkml:trace>
  <inkml:trace contextRef="#ctx0" brushRef="#br0" timeOffset="16685.5623">3666 8268 383 0,'-4'-8'100'16,"1"-1"5"-16,0 2-58 0,1 2-6 15,0 1-4-15,1 1-7 0,1 1-5 16,-2 2-9-16,1 0-5 0,0 2-4 15,0-2-4-15,0 1-4 0,-1 1-2 16,-1 0-2-16,-1 2-1 0,0 0-1 16,-2-1 0-16,1 3 1 0,0 0 0 15,0-1 0-15,3 2 0 0,-1 1 0 0,3 4 0 16,2 0 1-16,1 3-1 0,5 2 2 16,-3 1 0-16,3 1 1 0,0 0 1 15,-1-2 1-15,-2 1 1 0,-1 0 1 16,-3-1 0-16,-2 1 1 0,-3-2 0 15,1-3 1-15,-2 2 1 0,0-3 0 16,-2-2 1-16,1-3 3 0,1-3 1 16,1-1 2-16,-1-4 0 0,2-3 0 0,0-3-2 15,3 1-2-15,0-3-5 0,2-2-7 16,-1 1-17-16,1 0-94 0,1-1-95 16,2 4-240-16</inkml:trace>
  <inkml:trace contextRef="#ctx0" brushRef="#br0" timeOffset="17034.2814">3497 8450 412 0,'-1'1'105'15,"0"1"1"-15,1-3-30 0,0 2-52 16,0 0-12-16,0 1-6 0,0 2-1 15,-1-1-3-15,1 2-1 0,0 2-1 0,-1 2-1 16,2-1 0-16,0 3 0 0,0 0 0 16,1 1 0-16,0-1 0 0,2 1 0 15,0-2 1-15,-1 2-1 0,2-1 0 16,1 0 0-16,0-1-1 0,0 0-1 16,0-3 0-16,-1-1-1 0,2-3 3 15,1-1 1-15,0-4 3 0,4-3 2 16,4-4 1-16,-2-3 1 0,4-3 2 15,1-3-2-15,1-4 0 0,2-2-2 0,-2 3 0 16,2 1 1-16,-3 1-1 0,-1 5 0 16,-5 2-4-16,0 6 40 0,-6 2-154 15,-3 7-104-15,-6 4-291 0</inkml:trace>
  <inkml:trace contextRef="#ctx0" brushRef="#br0" timeOffset="17756.9816">3043 9598 476 0,'0'-2'110'0,"1"-2"2"0,-2 2-74 15,1 0-15-15,0 2-9 0,-2-1-4 16,2 1-4-16,0-1-4 0,2 2-4 15,1-1 0-15,1 2 0 0,3-2 0 16,3 1 0-16,3 0 2 0,0 0 1 16,2-2 2-16,1 0-1 0,0-1 1 0,-2 1-46 15,-1-2-70-15,3-2-90 0,0 3-228 16</inkml:trace>
  <inkml:trace contextRef="#ctx0" brushRef="#br0" timeOffset="18216.0647">3669 9654 477 0,'-2'1'111'0,"1"-1"2"15,0 0-65-15,1 0-29 0,0-1-7 16,0 1-3-16,0 1-3 0,1-1-6 0,-1 0-3 16,3 0-1-16,2 0-1 0,0 0 1 15,2 0 2-15,6-1 2 0,-3-1 2 16,7 0 1-16,2 0 0 0,1 1 0 16,3-2 1-16,0 0 0 0,1 0-1 15,-1 1-1-15,0 0 24 0,-5-1-139 16,2 1-103-16,-5 0-282 0</inkml:trace>
  <inkml:trace contextRef="#ctx0" brushRef="#br0" timeOffset="21530.0117">4018 9533 336 0,'-5'-2'93'0,"1"1"5"16,1 1-34-16,0 0-21 0,1 0-12 15,1 0-8-15,-1 0-6 0,0 1-4 16,1 1-5-16,-2 0-1 0,1 1-2 16,-1 1-1-16,-1 0-2 0,-1 1-1 0,0-1 0 15,1 1-1-15,-1 0-1 0,-1 2-1 16,1-2-1-16,2-1 0 0,-1 1-1 15,1-2-1-15,1-1-1 0,1 0-2 16,1-2-2-16,0 2-14 0,0-1-11 16,0 1-7-16,1-2-7 0,-1 2-5 15,1 0 3-15,1-1 4 0,-1-1 13 16,3-1 12-16,0-1 10 0,1-1 10 0,3-3 6 16,1-1 1-16,2 0 0 0,2-3 0 15,1 0 1-15,0 0-2 0,0 3-1 16,-2 0-2-16,1 4-5 0,-6-1-4 15,-2 2-3-15,-3 5-3 0,-2 0 1 16,-2-1 6-16,-4 4 3 0,-2-1 7 16,-3 3 4-16,-1-1 4 0,-2 0 3 15,0 2-1-15,0 1-5 0,-1-3-2 0,1 2-1 16,1 0-1-16,-1-4 1 0,0 3 1 16,0-3 1-16,-2 2 2 0,3-3 1 15,0 1 0-15,3-3-2 0,0 1 0 16,1-1-2-16,2 1-2 0,1-3-4 15,2 1-6-15,1 1-6 0,0 1-5 16,1-1-3-16,0 1-2 0,2-1-3 16,0 1-2-16,-1-1-1 0,2 0 2 15,1 1 4-15,2-2 4 0,1 1 1 0,4-1 4 16,-2-2 5-16,7 0 6 0,2-1 3 16,4-3 0-16,0-1 2 0,3-2-1 15,3 0 0-15,-1 0 0 0,0 0 0 16,-2 0 0-16,-2 1 0 0,-2 1 0 15,-2 1 1-15,-5 1 0 0,-2 1 1 16,-3-1 4-16,-2 1 6 0,-3 2 9 16,-1 0 10-16,-2 0 4 0,-2 0-1 0,-1 1-3 15,-3 1-3-15,-4 0-7 0,-3 0-8 16,-5 2-11-16,-2 0-3 0,-3 1-1 16,-6 4 1-16,-2 0 1 0,-3 0 0 15,-2 3-1-15,-4-1 0 0,2 1 1 16,-1 0 1-16,4 0-1 0,3-2 0 15,2 0 0-15,7-3 1 0,5 0 1 16,6-1-1-16,2-2 2 0,3 0 0 0,5-2-2 16,0-2-8-16,3 2-4 0,3-1-14 15,1-4-2-15,4 0-2 0,3 1 0 16,1-3 3-16,6 1 6 0,3-5 4 16,6-1 12-16,3 1 2 0,3 0 0 15,3-2-1-15,4-1-1 0,-1-1 0 16,3 1 0-16,-1-2 0 0,-1 2-1 15,-2 1 0-15,-4 2 1 0,-4 3 1 0,-6 2-1 16,-4 3 0-16,-6 1-1 0,-5 2 0 16,-4 0-2-16,-3 0 1 0,-4 1 7 15,-3 1 5-15,-1 0 5 0,-3 1 3 16,-3 1 3-16,-2 1 1 0,0 0-1 16,-2 0-5-16,0 0-4 0,-1 0-4 15,2 0-1-15,2-1-1 0,1 0-1 16,1-1 0-16,0 0-1 0,2 0 0 15,3 0 0-15,-1-1 4 0,0 0 5 16,1-1 7-16,0 0 5 0,1-1 7 0,1-2 7 16,-2 0-102-16,3-2-78 0,4-3-224 15</inkml:trace>
  <inkml:trace contextRef="#ctx0" brushRef="#br0" timeOffset="23628.6344">3147 12992 500 0,'-3'-2'121'0,"2"0"0"0,-1 1-76 16,0 1-16-16,0 3-10 0,-3 0-7 16,1 0-9-16,0 2-1 0,0-1 0 0,1 1-1 15,0-1 0-15,1-1-1 0,0-1 0 16,2 1-2-16,2-1 0 0,0 0-2 15,1 0 0-15,4 0 0 0,0-1-1 16,3 0 1-16,4 1 2 0,3-2 0 16,1 2 2-16,3-2 0 0,2 1 0 15,0-1 1-15,1 1 0 0,-2-3 0 16,0 2 0-16,-2-2-1 0,-4 0 1 16,-1 0 0-16,-3-1 0 0,-4 1 0 0,0 1 2 15,-5-1 1-15,-2 0 2 0,-1 1-1 16,-3 1 1-16,-3 1 0 0,-5 0-1 15,1 3-1-15,-4-2-1 0,-3 2-2 16,-1-1 1-16,-2 3-1 0,-2-3 0 16,2 2 0-16,2-4 0 0,0 0 0 15,3-1 0-15,5 0 0 0,0-1 0 0,6-1 1 16,-1 0-1-16,3 1-1 0,0 1 0 16,2-1 0-16,0 1-1 0,0-1-1 15,1 2-1-15,0-2 0 0,1 1 0 16,0-1 1-16,2 0-1 0,-2 1 2 15,2-1 0-15,0 0 0 0,-1 1 1 16,0-1-1-16,3 0 0 0,-1-1 1 16,4 0-1-16,-3 1 0 0,4-1 1 15,0 0 0-15,2-1 1 0,-1 1-1 0,0 1 1 16,-1 1-1-16,-2 0 1 0,-1 1 0 16,1 1 0-16,-4 0 0 0,2-1-1 15,-3 1 1-15,0-1-1 0,0 0 1 16,-2 0-1-16,1 0 1 0,-2 0-1 15,0 1 0-15,-2-1 0 0,2 0 0 16,-1 0 1-16,-3 0-1 0,1 0 0 0,1-1 1 16,-4 1 0-16,1 0 0 0,-1 0 0 15,2-1 0-15,0 1 0 0,-1 1-1 16,1-1 1-16,2 0 0 0,-2-1 0 16,3 0 0-16,0 1-1 0,0-1 1 15,0-1 0-15,2 1-1 0,0 1-1 16,-1-1 0-16,0-1 0 0,1 1 0 15,1 0-1-15,1 1 1 0,-3-1 0 16,0-1 1-16,0 1 1 0,0 0 0 16,0 0 0-16,-1 0 0 0,-1-1 0 0,4 1 1 15,-2 0-1-15,-2 0 0 0,2 0 0 16,3-1 0-16,-3 1 0 0,0 0 0 16,-1 1 0-16,1-1-1 0,1 0 0 15,-1 0 1-15,-1 0-1 0,1 0-1 16,0 0 1-16,0-1-1 0,0 2-1 15,1-2 1-15,-1 1-1 0,2 0 1 0,-2 0 0 16,1 0-7-16,0 0-10 0,1 0 15 16,-1-2-124-16,3 2-104 0,0 3-269 15</inkml:trace>
  <inkml:trace contextRef="#ctx0" brushRef="#br0" timeOffset="24362.2939">2281 13083 337 0,'1'-4'95'0,"0"1"6"0,0-2-15 16,-1 0-41-16,-1 2-6 0,1 0-3 16,0 1-6-16,-1-1-5 0,0 2-7 15,1 1-5-15,-1 0-5 0,1 0-4 16,0 0-2-16,1-1 0 0,0 1-1 16,-1 1-1-16,-1-1 1 0,1 1 0 0,1-1-1 15,1 1 0-15,1-1 0 0,3 2 0 16,2-2 1-16,3 0-1 0,3 0 0 15,0-2 0-15,1 0 1 0,0-1 0 16,0 1 0-16,-2-2 0 0,-2 0-1 16,0 1 1-16,-2 1 0 0,-2-1-1 15,-1 2 1-15,-2 1-1 0,-3 0-1 16,-2 1 1-16,-3 0 0 0,-2 2 0 0,-4-1 1 16,-3 3 0-16,-2 0 0 15,-2-1 1-15,-5 3 0 0,-2 0-1 0,-2 0 1 16,0 0-1-16,1-2 0 0,2 0 0 15,2 0 0-15,4-2 0 0,5-2 0 16,1-1 1-16,4-1 0 0,3 0-1 16,3-1-1-16,3-3 0 0,2 2 0 15,3-1-1-15,3-1 0 0,3 0 0 0,2 1 1 16,3 0 1-16,-3 1-1 0,3 2 1 16,-2 1-1-16,1 1 0 0,-2 0 0 15,-1 0 0-15,-1 1 0 0,0 2 0 16,-1-3 0-16,0 1 0 0,-1 0 0 15,-1 1 0-15,-2-1 0 0,-3 0 0 16,0 0 1-16,-2 0-4 0,2-1 26 16,-2-1-147-16,2-3-111 0,4 1-298 15</inkml:trace>
  <inkml:trace contextRef="#ctx0" brushRef="#br0" timeOffset="25293.316">3892 13073 462 0,'0'0'114'15,"-2"-1"3"-15,2 1-71 0,-2 0-15 0,1 1-5 16,-2-2-7-16,0 2-6 0,3 0-8 15,-4 1-1-15,2 0-2 0,1 1-1 16,0-1 0-16,1 1 0 0,1-2-2 16,0 1 0-16,2 0-2 0,0 1 0 15,4-2 0-15,1-1-1 0,3-1 1 16,2 0 1-16,1-2 2 0,2-1 0 16,0-1 2-16,-1-1 0 0,-1 2 0 15,-2 0 0-15,-3 0 0 0,-3 1 1 0,-2 2 0 16,0 0 1-16,-4 1 1 0,-1-2 0 15,-3 2 0-15,-2 0 0 0,-2 2 0 16,-2-1-1-16,-2 1-1 0,-4 2-1 16,3-1 0-16,-4 3 0 0,1 1-1 15,0-1 0-15,1 1-1 0,0-2 1 16,5 1-1-16,-1-2 1 0,2-1-1 16,2 1 1-16,3-3 0 0,2-1-1 0,2 0 0 15,0 0-2-15,0-1-1 0,3 1 0 16,0-3-2-16,2 1 1 0,1 0 1 15,3-1 0-15,1-2 2 0,1 2 1 16,0 1 0-16,1 0 1 0,0-1 0 16,1 2 0-16,-1-1-1 0,3 2 2 15,2-1-8-15,2 0-44 0,1-1-74 16,8 1-98-16,1 0-243 0</inkml:trace>
  <inkml:trace contextRef="#ctx0" brushRef="#br0" timeOffset="26009.536">5238 13052 446 0,'-11'1'106'0,"-1"-1"4"0,0 1-69 16,0 1-13-16,0 1-5 0,2-1-4 15,1 0-3-15,2 0-4 0,0 0-3 16,3 1 0-16,0-2-2 0,3 0 0 16,1-1-3-16,1-1-2 0,1 1-2 0,4-3-1 15,4 1 0-15,0-2-1 0,6 0 0 16,5 0 1-16,2-1 2 0,3 0 2 16,1 0-1-16,-1 2 0 0,-3-2 0 15,0 3 0-15,-8-1 0 0,-2 2 0 16,-3 0 0-16,-4 1 0 0,-4 0-1 15,-1 1 0-15,-4 1 1 0,-3 2 1 16,-3-1-1-16,-4 4 0 0,-3-1 1 0,-3-1 0 16,-5 1 0-16,-1-2-1 0,-1 0 0 15,-1 1-1-15,4-3 0 0,2 0 0 16,3 0-1-16,3 0 1 0,5 1 1 16,3-3-1-16,4 0-1 0,1 0-2 15,5-1-1-15,5-3 0 0,4 1 0 16,5-1 0-16,6 1 0 0,6-2 2 15,4 1 1-15,0-1 1 0,3 2 2 0,-3 0-3 16,-1-1-124-16,-1 1-106 0,0-1-285 16</inkml:trace>
  <inkml:trace contextRef="#ctx0" brushRef="#br0" timeOffset="26824.8164">2128 16158 417 0,'5'1'106'0,"-1"-2"2"0,-1 1-62 0,-1 1-12 16,2 1-9-16,-1-2-7 0,2 2-7 16,-2 0-4-16,3 2-1 0,-2-1 1 15,1-1-1-15,2 0 0 0,0 2 0 16,2-2-1-16,2 0 0 0,1 1-1 15,3 0 0-15,3 0-1 0,0-3 0 16,2 1-1-16,1-1 1 0,-1-1-1 16,2-1 0-16,0-2-1 0,-1 1 1 0,-3 0-1 15,0 0 1-15,-3-2-1 0,-3 4 0 16,-4-1 0-16,-2 1-1 0,-4 1-1 16,-2 0 0-16,-2 0 0 0,-1 3 0 15,-2-1-3-15,-1 2-44 0,-2-3-72 16,4 3-95-16,1 0-239 0</inkml:trace>
  <inkml:trace contextRef="#ctx0" brushRef="#br0" timeOffset="27524.2261">4886 16323 446 0,'10'-2'103'0,"0"-2"3"15,1 0-72-15,-1 2-10 0,-2 0-3 0,-1 1-5 16,-1 1-3-16,1 1-2 0,-1 0-2 15,0 0-2-15,0 1-1 0,2-1 0 16,-1 2 0-16,1-2-1 0,0 1 0 16,-1-1-1-16,1 0 0 0,1 0 0 15,2-1-1-15,0 0 0 0,3 1-1 16,0 0 1-16,4-1-1 0,2 0-1 16,2 2 0-16,2-2 0 0,4 0 0 15,2-3 0-15,3 0 0 0,1-1-1 0,1-3 1 16,0-1 0-16,-2 0 1 0,-2-3-1 15,-6 2 0-15,-3 0 1 0,-4 2-1 16,-4 1 4-16,-8 2-127 0,2 3-107 16,-5 4-283-16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2:52:16.15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8310 10502 428 0,'-7'-17'115'0,"1"4"0"0,0 1-17 15,0 2-65-15,-1 1-17 0,3-2-10 16,3 2-5-16,2-2-2 0,2 0-5 16,2 1-3-16,2 0-5 0,1 0-4 15,0 2-1-15,-1 2 0 0,-4 1-11 16,2 4-13-16,-5 0-16 0,2 3-3 0,-4 2 4 15,-1 1 4-15,-1 4 3 0,-1 2 14 16,-6 4 17-16,1 5 20 0,-1 3 7 16,0 3 0-16,-1 4-2 0,3 1-2 15,1-1-2-15,3 1-1 0,4-4 0 16,-1-1-2-16,4-5 0 0,0-2 0 16,0-1 1-16,3-3 2 0,-2-3 1 15,1-2 1-15,1-3 1 0,0 1 1 0,3-3 0 16,-2-1 0-16,3-2 0 0,2-2 1 15,1 1 0-15,1 1-1 0,3-3 1 16,1-1 1-16,1-1 0 0,1-2 0 16,1 1 0-16,1-4 0 0,1-3 0 15,1-1-1-15,-2-1 0 0,5-1-1 16,0-1 0-16,4 0-1 0,-2 1 0 16,1 3-1-16,-3 1 1 0,-1 0 0 15,-3 4 0-15,-3 0 0 0,-6 2 1 0,-1 1 0 16,-4 1 0-16,-2 0 1 0,1 2 0 15,-4 3 1-15,-1-2 3 0,0 0 4 16,0-1 4-16,-2 1 3 0,0-2 5 16,-2 1 4-16,1-2-1 0,-1-2 85 15,0 0-198-15,0-1-103 0,-4 0-310 16</inkml:trace>
  <inkml:trace contextRef="#ctx0" brushRef="#br0" timeOffset="347.5209">8609 10116 497 0,'2'-2'92'15,"1"4"-6"-15,-5 1-83 0,0 5-29 16,-2 4-1-16,-2 7 3 0,0 3 4 15,-2 12-12-15,-2 7 3 0,0 11 5 16,1 9 1-16,3 10 1 0,-4 6 1 16,1 6 0-16,0-5 24 0,1 1 2 15,1-7 2-15,2-5-1 0,0-8 0 0,2-10 0 16,3-8-1-16,1-5-2 0,1-9 1 16,0-2-1-16,1-10 1 0,0-6 3 15,0-3 5-15,-2-2 7 0,0-6 5 16,-1-4 6-16,0-5 3 0,0 0 1 15,-1-5 4-15,-1-4-115 0,2-1-91 16,2-2-245-16</inkml:trace>
  <inkml:trace contextRef="#ctx0" brushRef="#br0" timeOffset="1096.4342">3387 9241 491 0,'0'-7'108'0,"0"4"-1"0,-3 1-81 15,2 2-19-15,0 0-8 0,-1 1-8 16,1 1-2-16,0 3-2 0,-1 2 0 16,-1 2-1-16,1 3 0 0,1 6 2 15,-2 5 1-15,1 6 0 0,-1 5 1 16,-1 11 1-16,2 6 3 0,1 11 2 0,-5 2 2 15,1 5 2-15,-3 0 2 0,-4-1 1 16,0-5 0-16,-2-4 0 0,-3-7 1 16,1-7-1-16,3-6 0 0,-1-6 1 15,5-7 1-15,0-5 0 0,5-8-1 16,3-6-2-16,-1-3-3 0,4-2-3 16,1-4 3-16,1-3 2 0,3-1 1 0,0-3 2 15,1-2 3-15,0 0 4 0,-1-3 2 16,-1 2-5-16,-2 1 191 0,-4 0-294 15,-2 1-113-15,-1 5-368 0</inkml:trace>
  <inkml:trace contextRef="#ctx0" brushRef="#br0" timeOffset="1463.4001">3129 9959 513 0,'-1'-1'100'0,"1"2"-2"15,-1 2-94-15,0 1-11 0,-1 1-3 16,1 3-2-16,1 0 0 0,0 2 1 0,0 1 0 16,1 1-3-16,3 2-1 0,-1 0 1 15,3 1 0-15,-2 2-1 0,1-1 2 16,1 4 2-16,0 2 1 0,0 0 3 15,0 1 0-15,2 0 3 0,0 0 1 16,-1 0 1-16,3-1-2 0,-1-5-3 16,1-2-8-16,2-4 0 0,3-4 2 15,0-4 3-15,1-5 4 0,2-5 3 0,0-8 7 16,1-3 9-16,-1-7 1 0,-2-3-1 16,2-3-3-16,-1-1-2 0,3-2-3 15,-4 2 0-15,4 2-2 0,1 4 1 16,-4 2 2-16,-1 5 4 0,-3 7 5 15,-4 7 145-15,-5 5-236 0,-5 9-92 16,-5 6-308-16</inkml:trace>
  <inkml:trace contextRef="#ctx0" brushRef="#br0" timeOffset="2545.559">3724 9908 382 0,'0'0'103'0,"-1"1"4"0,0-1-45 0,1 0-22 15,-3 1-8-15,1-1-9 0,-1 1-9 16,1-1-6-16,-1 1-5 0,-1 0-3 15,1 0-1-15,0 1 0 0,1-2-1 16,-1 1 0-16,1-1 0 0,2 0-1 16,0 0-3-16,0 0-3 0,1-1-5 15,1-2-3-15,2 0-3 0,2-1 1 16,3-3 1-16,3-1 3 0,5 0 3 0,-1 0 6 16,2-1 3-16,0 3 1 0,-1 0 0 15,-3 2-3-15,-2 3-3 0,-3 2-4 16,-3 2 3-16,-1 5 3 0,-3 1 2 15,-4 3 3-15,-1 1 3 0,-5 3 5 16,0 3 4-16,-2-1-2 0,-2 2-1 16,0-1 0-16,0-1-2 0,1 1 1 15,2-4-1-15,4-3 0 0,0 0-1 0,3-3 0 16,3 0 0-16,5-1 4 0,-2-3-2 16,4 3 171-16,1-3-273 0,-1 1-108 15,-1 1-353-15</inkml:trace>
  <inkml:trace contextRef="#ctx0" brushRef="#br0" timeOffset="2881.8629">3817 10315 395 0,'2'3'100'15,"0"-2"-1"-15,1-1-10 0,0-1-77 16,2 0-14-16,0-1-2 0,0 1 0 16,2-2-1-16,-1 0 0 0,1-1 0 15,0 0 1-15,-2-1 1 0,-1-1 0 16,1 1 2-16,-2-1 3 0,-2 0 5 15,-1-1 2-15,-2 2 3 0,0-1-1 16,-1 2 0-16,-3-1-1 0,3 2-2 0,-4 1-4 16,1 0-2-16,3 1-1 0,0 1 2 15,1 0-1-15,1 1-108 0,1-1-90 16,0 3-243-16</inkml:trace>
  <inkml:trace contextRef="#ctx0" brushRef="#br0" timeOffset="3428.032">4229 9934 463 0,'-7'1'109'0,"1"0"2"0,-2-1-76 15,4 1-14-15,-4 1-4 0,2-1-5 0,0-1-7 16,3 0-5-16,0 0-2 0,1-1-2 15,1-1-5-15,2-1-3 0,2 0 0 16,0-1-1-16,1-2 0 0,1-1-1 16,2 1 2-16,0-2 2 0,2 2 3 15,-1-1 0-15,2 0-1 0,0 2 1 16,-1 2 1-16,-1 1-1 0,-2 0-1 16,0 2-2-16,-2 3 0 0,-1 1 3 15,-2 3 2-15,-1 0 3 0,0 2 2 0,-3 2 4 16,1 2 3-16,-2 2 1 0,-3 2-1 15,3-2-2-15,-2 2-1 0,1 0-1 16,-1 2 0-16,2-2 2 0,-3 0-1 16,3-2 1-16,1-2 2 0,0 0 2 15,2-3 4-15,1-3 4 0,1-2-110 16,-1 0-85-16,1-1-240 0</inkml:trace>
  <inkml:trace contextRef="#ctx0" brushRef="#br0" timeOffset="3754.0627">4285 10340 403 0,'0'4'104'0,"1"0"-3"0,0-2-6 16,2 0-92-16,1-1-13 0,2-4-3 15,1 2-2-15,0 0 3 0,2-1 3 0,0 0 4 16,1-2 4-16,-1 0 2 0,-2 0 2 16,0-1 1-16,-3 2-1 0,1-1 2 15,-3 1 1-15,-2 1 2 0,0-1 1 16,-2 2-1-16,-2 1-1 0,0 0-3 15,-2 1-1-15,-1 1-3 0,-1 1-3 16,-1 1 1-16,0-1 0 0,-1 2 2 16,3 0 3-16,1 1 1 0,0-2 4 0,2 1 185 15,3 1-292-15,-4 0-116 0,1 1-374 16</inkml:trace>
  <inkml:trace contextRef="#ctx0" brushRef="#br0" timeOffset="12752.0667">2378 13157 340 0,'-6'-1'92'0,"3"-3"6"16,-3-1-41-16,3 0-9 0,0-1-2 15,1 1-8-15,-2-4-6 0,2 4-8 16,1 0-5-16,-3 0-7 0,4 0-4 16,0 2-4-16,0-1 0 0,0 3 0 0,0-2-1 15,0 2-1-15,2 0 0 0,-2 0-1 16,0 1 0-16,2 0-2 0,-1 0-1 15,-1 1 0-15,0 1-2 0,0 1 1 16,1 1 0-16,1 4-1 0,1-1 1 16,0 4 1-16,0 4 1 0,2 1 1 15,-2 2 0-15,0 1 1 0,-1 0 0 0,0-2 0 16,-2 0 0-16,0-4 0 0,2-2-1 16,0-4-1-16,0-4-1 0,0-3-2 15,0-2 0-15,2-7 0 0,2-3 0 16,-1-2 0-16,1-9 1 0,0-5 1 15,1-5 2-15,3-6 0 0,3-9 1 16,3-4 1-16,4-4 1 0,8-3 1 16,4-7 1-16,5-4-2 0,3 0 12 15,4 1-128-15,9-1-103 0,-3-2-275 0</inkml:trace>
  <inkml:trace contextRef="#ctx0" brushRef="#br0" timeOffset="15685.6757">3658 13038 477 0,'-4'1'102'0,"1"-1"-2"0,0-1-85 15,2 2-19-15,0-2-28 0,1 0-10 16,0 1-12-16,0-1-6 0,1 1-6 16,0 0-1-16,-1 1 4 0,0-1 19 15,-1 3 9-15,0-2 10 0,0 2 7 16,-1 1 8-16,1 0 3 0,-2-1 4 16,0 2 1-16,2-1-1 0,0 0 0 15,0 2-4-15,2-1-4 0,0 2-9 0,1 1-3 16,3-1-14-16,-3 2-21 0</inkml:trace>
  <inkml:trace contextRef="#ctx0" brushRef="#br0" timeOffset="17515.2118">3713 13066 549 0,'-8'2'132'0,"4"-2"3"0,2 0-76 0,-2 0-31 16,3 0-12-16,0 0-4 0,1 2-8 16,0-1-11-16,1 0-7 0,2 0-1 15,0 4 0-15,0 1 1 0,2 1 2 16,1 1 3-16,2 2 6 0,-2 2 5 15,2 0 1-15,-2-3 0 0,1 0-1 16,-1 0 0-16,1-2 0 0,-1-1 0 0,-1-1-1 16,0-2 1-16,-1 2-2 0,0-5-1 15,-1-1-4-15,-1-1-4 0,1-1-4 16,1-2 1-16,2-3 1 0,-1-2 1 16,2-2 3-16,1-4 4 0,5-3 4 15,-3-6 4-15,1 0 0 0,4-5-2 16,0-2 0-16,3-2 0 0,0 3-1 15,-1 1 0-15,-1 3 0 0,0 3 0 16,-2 2 0-16,-1 6 1 0,-1 2 111 0,-2 3-231 16,3 6-119-16,0 2-352 0</inkml:trace>
  <inkml:trace contextRef="#ctx0" brushRef="#br0" timeOffset="18946.8505">2920 11871 484 0,'-6'-11'109'0,"4"-1"4"16,0 4-81-16,2 2-10 0,1 3-2 15,-1 1-6-15,1 2-3 0,0 4-8 16,1 2-2-16,2 4-2 0,-2 4-2 16,0 6 1-16,1 4 7 0,0 5 2 15,1 1 1-15,-1 2-2 0,-1 0-1 16,0 0-1-16,0-5 0 0,-2-1-1 15,1-4 0-15,0 0 0 0,0-4-1 0,1-4 0 16,0-1-1-16,1-1 0 0,1-2 0 16,-1-2-1-16,3-3 0 0,-3 1 0 15,1 0-1-15,1-5 1 0,-2 1-1 16,0 0-1-16,-1-1 3 0,-1-1-6 16,-1 0 73-16,0-4-190 0,2-1-114 15,-1-10-324-15</inkml:trace>
  <inkml:trace contextRef="#ctx0" brushRef="#br0" timeOffset="19246.4151">2855 12164 511 0,'1'-2'114'0,"-1"2"3"0,0 2-81 0,1-5-17 15,1 6-6-15,-4 0-8 0,0 2 2 16,1 3-2-16,0 2-1 0,1 2-1 16,-1 2 1-16,1 3 0 0,1-1 0 15,2 0-1-15,3 2 0 0,-1-3-1 16,2 0-1-16,1-1-1 0,1-4 0 16,1-2-1-16,2-1 0 0,0-2-1 0,0-2-2 15,3-2 1-15,-2-1-2 0,1-2 1 16,0-3-2-16,2-1 0 0,0-3 1 15,-1-4 2-15,2-4 0 0,0-1 2 16,-2-5 1-16,-1-3 7 0,0 0-122 16,0-5-101-16,-2 1-271 0</inkml:trace>
  <inkml:trace contextRef="#ctx0" brushRef="#br0" timeOffset="20827.8154">4747 13067 434 0,'-4'-1'118'0,"4"0"2"0,-3 0-43 16,1-1-38-16,2 1-12 0,-1 0-8 16,0 1-9-16,1-1-7 0,0 2-1 15,0-1-1-15,-1 0-1 0,1 1 0 16,-1 0-1-16,2-1 1 0,-1 1 1 15,0-1 0-15,0 0 1 0,0 1 0 16,0-1 1-16,1 0-1 0,-1 0-1 16,0 0-1-16,1 1-1 0,0 1 0 15,2 2 0-15,1 1 0 0,1 4 1 0,2 3-1 16,3 1 2-16,-1 4 0 0,1 0 0 16,-1 2 1-16,1-1-1 0,-2 1 1 15,0-3-1-15,-1 0 0 0,-2-3 1 16,0-1-1-16,-1-2 0 0,1-4 0 15,-2 0-1-15,2-3 0 0,-2-4 0 16,1 0-1-16,3-3 0 0,-4-2 0 16,4-4 0-16,-1-5 0 0,2-4 1 0,-2-3 1 15,4-7-1-15,1-5 1 0,2-8 0 16,4-7 0-16,3-5 0 0,6-5-1 16,6-8 1-16,9-6-1 0,6-5 1 15,9-5-2-15,8 3 71 0,6-6-195 16,0-4-116-16,-1 3-335 0</inkml:trace>
  <inkml:trace contextRef="#ctx0" brushRef="#br0" timeOffset="23709.0835">8236 12192 290 0,'-3'-4'74'16,"1"-2"8"-16,1 3-34 0,1-3-9 15,-2 2 1-15,2 0-1 0,-3-1 1 16,2 3-2-16,-1 0-5 0,0 0-4 16,-2 2-3-16,-1-1-4 0,2 2-2 15,-1-2-3-15,0 1-4 0,0 0-1 0,2 1-3 16,-1-1-2-16,2-1-1 0,0 0-3 16,0 1 0-16,0-2-1 0,1 0-1 15,1-1 0-15,-1-1-1 0,-1 1 1 16,1 1-1-16,0 0 0 0,0 1 2 15,0 0-1-15,0 0 0 0,-1 1 1 16,1 2-1-16,0-2 0 0,0 0 0 0,-1 1 0 16,1-1-1-16,-1 2 0 0,1-2 0 15,0-1-2-15,1 0 0 0,1-1 0 16,-1 1-2-16,2-3 1 0,2 0-1 16,-1 1 2-16,1 1 0 0,0-1 1 15,-2 2 1-15,1-1 0 0,0 0 1 16,-3 2-1-16,1-1 1 0,-1 1-1 15,1-2 0-15,1 2 0 0,-2-2-1 16,0 4 0-16,2-2 1 0,1 0-1 0,-1 0 0 16,0 1 0-16,2-1 0 0,-1 1-1 15,2-2 1-15,0 2-1 0,-1-1 1 16,2 0-1-16,2 1 1 0,-2-1 0 16,1-1 1-16,0 2-1 0,1-2 1 15,0 1 0-15,2 1 0 0,0-2-1 16,-1 2 1-16,2-1-1 0,1 0 1 15,4 1-1-15,-2-2 0 0,2 1 0 0,0 0 0 16,4-2 0-16,1-2 0 0,-1 1 0 16,5 0 0-16,0-2-1 0,4 1 1 15,-2-1 0-15,1 0 0 0,-1-2 0 16,0 0 0-16,-3-1 1 0,-2 1-1 16,-3-1 1-16,-2 1-1 0,-2 2 1 15,-2 1 1-15,-5 1-1 0,-2 1 1 16,0 2 1-16,-5 0 0 0,0 1 0 15,-2 0 0-15,0 2 0 0,-1-1 0 0,1 1 0 16,-1 2-1-16,-1 1 0 0,-1 2 1 16,-2 0-1-16,0 1 0 0,-1 2 1 15,0-2-1-15,-1 0 1 0,0 2-1 16,0-2 0-16,0 5 0 0,0 1 0 16,-3 2 0-16,2 3-1 0,-2 2 1 15,0 2-1-15,-1 4 1 0,-1 0-1 0,0 1 0 16,0 6 1-16,-1 3-1 0,0 2 0 15,-1 4 1-15,2 3 0 0,1 2 0 16,1 1 0-16,-3-4 0 0,2 0 0 16,2-2 0-16,-1-6 1 0,1 1-1 15,-1-7 0-15,2 0 0 0,2-2 0 16,3-4 0-16,-1-1 0 0,0-2 0 16,1-5-1-16,0-2 1 0,2-3-1 15,-1-2 0-15,0-3 1 0,1-3-1 0,0 0 0 16,1-2 0-16,0-2 0 0,0 0 1 15,-1 2 0-15,1-3 0 0,0 1 0 16,0-1 1-16,0 0 0 0,-1 0 0 16,1 0 0-16,-1-3 1 0,1 2 0 15,-3-1 0-15,0 0-1 0,0-1 1 16,-1-2-1-16,0 0-1 0,0 0 0 16,0 0-2-16,-1-1-8 0,2 1-7 0,0-4-117 15,2 0-111-15,5-3-285 0</inkml:trace>
  <inkml:trace contextRef="#ctx0" brushRef="#br0" timeOffset="24226.8631">8333 12646 479 0,'1'1'111'0,"-1"0"5"15,0 0-72-15,1-1-19 0,0 0-8 16,0 0-3-16,1 0-2 0,2 0-4 15,-1-1-4-15,0 0-1 0,2 1-1 16,0 0 1-16,2-1-1 0,-1-1 0 16,1 1 0-16,-2-1-1 0,4 0 0 15,0 0 0-15,0-1 0 0,-1-3 0 0,1 3 0 16,2-4 0-16,2 2-1 0,-1 0 1 16,1 1 0-16,2-2-1 0,0 2 1 15,0-1-1-15,1 0 1 0,1 1-1 16,2-1 0-16,-2 2-1 0,1 1 1 15,-2 1 0-15,0 0 0 0,0 1 0 16,-3 0 0-16,-2 1 0 0,-2-1 0 16,-2-1 0-16,-2 1 1 0,-2 1 0 0,-2-1 0 15,0 0 2-15,1 1 0 0,-2-1 1 16,0 0 1-16,-2 0 1 0,2 0 0 16,-1 0-1-16,0-1 1 0,-1 1-1 15,-1 0-1-15,-2 0 0 0,-1 1-1 16,-1 1-2-16,-1 0 1 0,-2 2-1 15,0-1 0-15,-6 2-1 0,1 2 0 16,-1 1 4-16,-1-1 37 0,-4 2-172 0,5 0-119 16,-8-1-330-16</inkml:trace>
  <inkml:trace contextRef="#ctx0" brushRef="#br0" timeOffset="31451.8967">4019 13980 488 0,'-1'-7'114'0,"-3"1"0"0,3 1-75 15,-1 3-12-15,1-1-19 0,0 2-4 16,1 1-5-16,-2-1-6 0,2 1-4 16,-1 1-3-16,1-1-5 0,-2 2-17 15,2 1-8-15,0 1-4 0,-1 2 4 0,1 5 2 16,-1 2 4-16,0 5 5 0,1 3 19 15,-1 5 10-15,0 2 7 0,0 2 1 16,-1 0 2-16,-1-1-2 0,0-1 1 16,-1-1 0-16,-2-3 1 0,2-2 1 15,-2-3 3-15,1-1 6 0,0-3 7 16,-1-1 5-16,2-6 6 0,-2-1 2 16,2-4-3-16,-1-3-14 0,2-3-102 15,2-2-92-15,0-3-245 0</inkml:trace>
  <inkml:trace contextRef="#ctx0" brushRef="#br0" timeOffset="31688.9478">3877 14270 456 0,'-3'1'108'0,"1"-2"-1"0,1 1-46 0,1 0-52 16,0 1-13-16,1-1-6 15,0 0-4-15,1 0-3 0,0 3-1 0,1-1-3 16,1 1 2-16,0 2 3 0,2 2 3 15,-3 2 0-15,3 1 0 0,0 3 3 16,2 2 2-16,-3 3 1 0,2 0 1 16,1 1 0-16,-1 0-6 0,3-2-18 15,-1-3-5-15,0-2-3 0,0-5 2 16,3-4 10-16,2-6 17 0,1-7 14 16,4-7 25-16,1-8 11 0,6-5 9 0,1-7 2 15,1-5-7-15,3-1-13 0,0 2-10 16,-4 2-101-16,-1 2-86 0,1 5-228 15</inkml:trace>
  <inkml:trace contextRef="#ctx0" brushRef="#br0" timeOffset="32484.2547">4581 15706 472 0,'0'-1'110'16,"0"-1"3"-16,0-1-57 0,0 2-36 15,0 0-13-15,0 2-2 0,0 0-2 16,0 0-5-16,2-1-5 0,-1 7-4 15,1-2-1-15,0 6 0 0,1 2 1 0,0 2 1 16,0 4 3-16,0 3 3 0,1-2 3 16,0-1 1-16,2-3 1 0,0-4-1 15,2-6 1-15,-1-7 2 0,3-5 1 16,3-11 1-16,4-7 1 0,3-10 1 16,3-5 1-16,3-6-1 0,0 0 0 15,0 0-2-15,-3 5-2 0,-2 2 1 0,-6 10-104 16,-7 5-9-16,-2 4-81 0,-3 6-181 15</inkml:trace>
  <inkml:trace contextRef="#ctx0" brushRef="#br0" timeOffset="32900.1075">4098 15814 519 0,'1'4'103'0,"-1"3"1"0,2 3-100 15,-1 1-5-15,1 2-2 0,-1 4 1 0,0 2 1 16,2 1 0-16,0-3-1 0,-1-3-1 15,2 0-2-15,0-6-2 0,2-3-2 16,3-6 3-16,1-6 2 0,2-7 2 16,3-8 4-16,4-7 3 0,6-5 2 15,5-7 3-15,-2-4-1 0,3 0-2 16,-4 1 1-16,-1 6-16 0,-4 5-95 0,-5 1-89 16,-3 7-237-16</inkml:trace>
  <inkml:trace contextRef="#ctx0" brushRef="#br0" timeOffset="33501.4033">3345 15876 467 0,'2'0'103'15,"0"2"-2"-15,1 1-60 0,0 1-37 16,-2 3-8-16,1 2-2 0,1 4 1 16,1 1 0-16,0 0 2 0,0 0 1 15,2 0 1-15,-1-1 0 0,2-5 0 16,-2-1 1-16,1-3-2 0,0 0 1 0,0-6-1 15,1 0 1-15,0-4 2 16,1-4 1-16,3-6 1 0,-1-4 2 0,3-6 2 16,-1-3 1-16,2-3-1 0,3-3-2 15,-1-1-104-15,-1 0-91 0,0-6-241 16</inkml:trace>
  <inkml:trace contextRef="#ctx0" brushRef="#br0" timeOffset="34065.4134">3017 15801 461 0,'4'1'100'0,"0"1"-1"0,-1 1-58 16,1 3-42-16,-1 3-5 0,-1 4 0 0,0 2 0 15,0 4 2-15,1 0 1 0,1 2 2 16,-1 1 1-16,3-4 1 0,-2-3 0 15,2-2-1-15,-1-4 0 0,1-4-2 16,0-4 2-16,2-4 1 0,1-7 1 16,0-5 1-16,2-7 1 0,3-4 2 15,3-5 1-15,0-3 0 0,2-1-2 16,1 2 0-16,1 4-1 0,-1 3 5 0,-3 6-111 16,-4 4-89-16,-3 3-243 0</inkml:trace>
  <inkml:trace contextRef="#ctx0" brushRef="#br0" timeOffset="34582.0073">2485 15771 448 0,'-1'-4'108'0,"-1"2"-2"16,-1 0-31-16,1 4-77 0,0 1-7 15,0 2-4-15,1 3-1 0,1 0-2 16,0 4 1-16,0 3 3 0,2 1 3 0,1 0 3 15,2-1 1-15,0-1 0 0,3 1 0 16,-2-8 0-16,3-1 1 0,0-5 1 16,2-3 0-16,1-7 3 0,2-4 1 15,3-7 3-15,0-4 2 0,3-6 2 16,1-8 0-16,5-8-1 0,1-3 1 16,2-5 3-16,0-2 1 0,3-3-50 15,0 1-55-15,1 4-79 0,-5 4-201 16</inkml:trace>
  <inkml:trace contextRef="#ctx0" brushRef="#br0" timeOffset="38129.4338">8445 14292 423 0,'4'-12'104'0,"0"0"2"16,0 1-47-16,-1-1-30 0,-1 2-9 0,-1 3-8 16,-1 2-4-16,-1 2-2 0,-1 1-2 15,1-1-5-15,-3 5-7 0,0-1-5 16,-1 2-3-16,-1 0-1 0,0 3-2 16,-5 4 0-16,-3 2 3 0,-2 2 2 15,-1 4 3-15,-3 8 3 0,-1 2 1 16,-2 7 2-16,2 5 2 0,1 6 0 15,4 4 1-15,2 6 1 0,-2-1 2 16,3 1 1-16,0-1 1 0,2 2 0 16,-1-1 0-16,2-3 0 0,0-2 0 0,5-2 0 15,1 2-2-15,1-5 1 0,3-4-2 16,1-1 1-16,2-2 0 0,0-4 0 16,4 1-1-16,0-4 2 0,2-1-1 15,2 2 2-15,2-3 0 0,2-5 0 16,5-3 2-16,1-4 1 0,2-4 0 15,4-7 1-15,3-2 1 0,2-7-1 0,-1-5 1 16,0-3-1-16,0-4-1 0,-2-5 0 16,-2-3 0-16,0-3-1 0,-2 0 0 15,-1 1 0-15,-2 0-1 0,-2 0 1 16,-4 1-1-16,1 1 1 0,-6 1 0 16,-2-1 1-16,-4-1-1 0,-4-2 1 15,-2-1 0-15,-4-1-1 0,-3 0-1 16,-3 1 1-16,-2 0-2 0,-3 3 1 15,2 3-1-15,-1 2-1 0,1 4-1 0,-2 4-1 16,2 3 0-16,1 3-2 0,-1 7-1 16,-2 3-1-16,1 6 0 0,-1 1-1 15,-2 3 1-15,0 3 0 0,0 2 0 16,-1 2 1-16,0 2 1 0,-3 1 1 16,2 3 1-16,0 1 0 0,3 2 0 15,-1 0 1-15,3-2 0 0,5-1-1 0,4 0 0 16,4-5-1-16,3-2 1 0,5-4 0 15,3-1 1-15,3-3 11 0,2-5-122 16,1-7-97-16,1-2-261 0</inkml:trace>
  <inkml:trace contextRef="#ctx0" brushRef="#br0" timeOffset="40509.373">15574 9220 394 0,'1'-17'100'0,"4"1"3"0,-1 1-59 15,-1 5-8-15,-1 1-1 0,0 5-4 16,-2 0-11-16,-2 3-5 0,-1 2-4 16,-1 2-3-16,-3 1-4 0,-2 3-5 15,-1 2-4-15,0 3 1 0,0 3-1 16,-1 2 0-16,0 4 0 0,2 2 0 0,4 1-1 15,0 4 1-15,0 3 1 0,-1 7 0 16,2 2 1-16,1 7 1 0,-2 6 0 16,0 5 2-16,0 1-1 0,2 0 2 15,0-2-1-15,-4-4 1 0,4-7 0 16,-1-4 0-16,0-6 0 0,-1-6 0 16,0-2 0-16,1-7 0 0,2-1 1 15,-1-6 2-15,1-5 2 0,0-2 2 0,0-5 3 16,-1-3 0-16,-2-5 0 0,3-5-3 15,0-3-6-15,3-2-8 0,1-2-7 16,1 0-106-16,1-1-96 0,4 3-247 16</inkml:trace>
  <inkml:trace contextRef="#ctx0" brushRef="#br0" timeOffset="40908.9655">15328 9946 468 0,'0'2'110'0,"-1"1"0"0,-1-2-53 0,1 0-41 16,2 1-6-16,-3 2-5 0,1 2-1 15,0 0-2-15,-1 2 0 0,1 1-3 16,1 1-1-16,-2 1-1 0,1-1 0 15,-1 2-1-15,4 2-1 0,-1 1 1 16,2 0 0-16,-1 1 0 0,2 1 1 16,2 1 1-16,1-3 0 0,-1 1 0 15,3-3 1-15,-1 0 0 0,2 0 0 0,0-1 1 16,2-4-1-16,-1-2 1 0,2 0-1 16,1-3 0-16,-2-1-1 0,1-1 1 15,-2-2 0-15,-1-1 0 0,3-1 0 16,-4-4 2-16,-1 0 0 0,1-4 3 15,1-1 0-15,0-3 1 0,2-4 0 16,2-6 0-16,3-2 0 0,-1-6 0 16,4-1-1-16,3-1 0 0,1 0 0 0,4 3 0 15,4 4-1-15,0 4 5 0,1 3-120 16,0 3-97-16,-4-1-265 0</inkml:trace>
  <inkml:trace contextRef="#ctx0" brushRef="#br0" timeOffset="44523.0957">19071 10140 371 0,'-1'-4'104'0,"2"2"4"0,-1-1 3 15,-2 1-77-15,2 2-14 0,-5-1-5 16,1 3-4-16,-1-1-4 0,-1 2-3 16,-2-1-4-16,3 1-1 0,-1 0-2 15,1 1 1-15,0-2-1 0,-1 1 0 16,2-1 1-16,-1 0 0 0,1 1 0 16,0-2 1-16,1 1 0 0,1-1 0 0,1-1 1 15,0 0 0-15,1 0 1 0,1 0 0 16,-2 0 0-16,3-3 2 0,3-1-1 15,0 0 1-15,3-5 0 0,3-2-1 16,3-3 0-16,3-1-1 0,3-2-1 16,0-1 0-16,3-1-1 0,-2 3 0 15,1 3-1-15,-3 0 0 0,3 5-1 16,-2 2 0-16,-4 5-1 0,0 4-1 0,0 3-1 16,1 2-1-16,-3 6 1 0,-4 2 0 15,0 3 1-15,-3-1 0 0,-1 3 2 16,-6 1 1-16,0 1 2 0,-3-1 0 15,-3-1 1-15,-3 0 0 0,-3 1 0 16,-4 1 0-16,-3-4 1 0,-1 1-1 16,-1-3 1-16,1-1-1 0,2-1 0 15,1-2 0-15,2-2 0 0,4-1 0 0,3-3 1 16,0-2-1-16,3-1 1 0,1-3 1 16,1 0 0-16,3-1 0 0,0-1 0 15,0 2 0-15,1-2-1 0,0 1-1 16,1-1-1-16,-1 0-1 0,2-1 0 15,0 1 0-15,1 0 0 0,1-1 1 16,0 1-1-16,3 0 0 0,-2 0 1 16,3 0 0-16,0 1-1 0,0 0 1 15,4 1 1-15,0 0 0 0,1 2-1 0,2 0 1 16,-3 3 0-16,5 2-1 0,0 0-1 16,0 5 0-16,0 3 0 0,-3 4-1 15,1 1 1-15,-2 6-1 0,-3 0 1 16,-2 2 0-16,-4-1 0 0,-1 1 1 15,-2-1 0-15,-4 1 0 0,0-3 1 16,-5 0 1-16,-4-2 0 0,-6-1 1 16,-5-3 0-16,-5-3 1 0,-4-2 0 0,-2-2 0 15,-1-2 0-15,-2-2 0 0,0-3 0 16,0-1-1-16,0-2 0 0,0-3 1 16,1-2 0-16,4-1 0 0,4-1 0 15,5-2 1-15,5 2 0 0,6 0-1 16,5-1 0-16,3 1-1 0,0 0 0 15,2 2-2-15,-1 2 1 0,2-3-1 16,0 2 0-16,1 1 0 0,0 0 0 0,-1 0 0 16,1-1-2-16,0 1-1 0,0 1-1 15,2 1-3-15,-2 2-114 0,3 4-99 16,-2 1-264-16</inkml:trace>
  <inkml:trace contextRef="#ctx0" brushRef="#br0" timeOffset="80039.3403">14875 11052 435 0,'6'-11'106'0,"-1"-1"1"0,-2 5-53 16,0 2-22-16,-1 3-14 0,-2-1-7 16,0 5-4-16,0-4-1 0,0 4-2 15,0-2-2-15,0-1-4 0,0 2-5 16,0 3-2-16,0-2-3 0,1 4 0 16,0-1-2-16,0 4 1 0,1 5 2 0,2 0 1 15,-2-1 4-15,2 0 2 0,-1 0 2 16,0 0 2-16,1-5 2 0,0-1-1 15,1-3 0-15,-3-2-1 0,1 0 1 16,2-4 2-16,0-3 1 0,3-7 0 16,1-11 2-16,5-10 0 0,4-5 2 15,13-7 1-15,4-9-1 0,1-6 0 16,3-5-1-16,7-2-104 0,0-2-7 0,-4-1-80 16,0-2-179-16</inkml:trace>
  <inkml:trace contextRef="#ctx0" brushRef="#br0" timeOffset="86532.8836">19070 11798 462 0,'-10'4'100'0,"1"0"1"16,-2 0-70-16,-1-1-25 0,-2 0-3 15,1 1-2-15,-1-3 0 0,1 1 0 16,0-1 1-16,4-1 1 0,1-1 1 15,1-1 1-15,2-2 0 0,1 0-1 16,1-4 0-16,1 0-2 0,0-2-2 0,1-5-2 16,2-2-2-16,1-4 0 0,1-1-1 15,3-3 1-15,2 1 1 0,4-1-1 16,3 1 0-16,2-2-1 0,4 8 0 16,2 0-2-16,2 4-4 0,2 1-5 15,-1 4-3-15,0 4-3 0,-2 5-1 16,-1 3 0-16,-2 3 0 0,-2 5-2 15,-3 5 1-15,-3 5 5 0,-3 7 5 0,-2 4 5 16,-6 2 3-16,-5 1 4 0,-6 3 8 16,-5-1 3-16,-5 1 0 0,-4-1-1 15,-2 0-4-15,-3 2-3 0,-1 1-2 16,1 0-3-16,-3-1-2 0,2 3-1 16,2-6 0-16,1 0-2 0,3-4 0 15,4-5-2-15,2-1 0 0,8-3-3 16,1-4 0-16,4-2-3 0,1-1 1 15,1-2 1-15,4-1 0 0,-1-3 1 16,4-1 6-16,-1 0 3 0,4-3 11 0,3-1 8 16,2-4 6-16,3-1 7 0,3-1 1 15,4-4-2-15,6-2-4 0,0-3-7 16,4-2-8-16,1-3-8 0,3 1-4 16,0-1-3-16,0 1-1 0,-1-1 1 15,0 4 0-15,-4 3 2 0,-4 0 3 0,-3 2 2 16,-5 4 3-16,-4 1 5 0,-5 3 6 15,-3-1 8-15,0 1 7 0,-4 2 4 16,1-1 2-16,-1 0 2 0,-1-3 0 16,1 2-5-16,-2-4-9 0,1 0-3 15,2-5-111-15,0-3-90 0,3-6-247 16</inkml:trace>
  <inkml:trace contextRef="#ctx0" brushRef="#br0" timeOffset="86825.6799">19884 11184 446 0,'-3'8'90'15,"0"1"-2"-15,0 2-76 0,2 2-27 16,1 2-9-16,2 1-6 0,2 3-1 16,0 1 1-16,1 2 1 0,1-1 2 15,2 2 9-15,0 0 11 0,2 0 9 16,1 0 8-16,2 0 7 0,1-4 8 16,4 0 5-16,-2-5 5 0,-1-3 1 0,-2-1 0 15,-2-5-4-15,-5-2-9 0,0-2-6 16,-2-2-12-16,-1-4 10 0,1-2-113 15,-3-4-91-15,5-4-232 0</inkml:trace>
  <inkml:trace contextRef="#ctx0" brushRef="#br0" timeOffset="87053.7714">20093 11101 478 0,'-11'5'96'0,"1"3"0"0,-1 2-93 15,-4 4-5-15,1 4 0 0,-3 5 0 16,0 2 0-16,-1 2 0 0,0 3 0 16,0-1 0-16,4 0 1 0,0-2 2 15,4-2 0-15,1 0 3 0,1-5 0 0,2-2 1 16,0-4 2-16,3-2 0 0,1-3-1 16,0-4-1-16,-1 0-3 0,1-4-3 15,1 0-15-15,-2 0-85 0,0-1-83 16,-2-1-214-16</inkml:trace>
  <inkml:trace contextRef="#ctx0" brushRef="#br0" timeOffset="87242.9671">19708 11470 492 0,'-2'2'104'16,"2"-2"-1"-16,0-1-93 0,5-2-9 15,4-1-3-15,5-4-2 0,9-2-3 16,3-2-1-16,7-2 0 0,6-3 2 15,6 1 4-15,1 0 2 0,-1 0 3 16,-4 2 2-16,-6 1 3 0,-3 2 2 0,-7 2-3 16,-9 2 5-16,-7 4-110 0,-2 6-90 15,-7 4-244-15</inkml:trace>
  <inkml:trace contextRef="#ctx0" brushRef="#br0" timeOffset="90612.3996">20764 11266 435 0,'11'-16'101'0,"-2"-2"2"15,3-2-66-15,-1-3-15 0,-1 0-6 16,-2 0-5-16,-3 0-1 0,-5 0 0 15,-1 0-2-15,-4 3-1 0,-5 2-3 16,-3 3-2-16,-4 3-6 0,0 4-2 16,0 5-3-16,0 5 0 0,-1 2-1 15,2 7-1-15,3 4 0 0,-1 1 1 16,2 3 2-16,1 5 0 0,0 3 2 0,0 7 1 16,1 0 0-16,2 1 2 0,2 0 0 15,0 0 0-15,3-4-1 0,3-6 0 16,2-3-1-16,2-4-4 0,3-6 0 15,1-4 2-15,3-4 3 0,3-4 4 16,-1-1 1-16,1-5 3 0,0-3 5 16,0 0 1-16,3-2 0 0,0-3-2 15,-2 1-2-15,0-2 0 0,-1-1-1 0,4-2 0 16,-3 0-1-16,-2 0 0 0,-4 0 0 16,0 0 0-16,-2 0-1 0,-2 3 0 15,-4 3 0-15,-1 3-2 0,0 4-5 16,-2 1-6-16,-2 8-5 0,-1 4-5 15,-1 3-2-15,-1 4 0 0,2 1 0 16,-2 4 5-16,3-1 2 0,2 0 6 16,4-3 2-16,4-2 0 0,0-2 3 0,5-6 6 15,0-1 6-15,3-4 5 0,2-2 3 16,-3-3 5-16,1-2 3 0,-1-5-1 16,1 0-5-16,0-3-4 0,-1-5-3 15,2-3-2-15,-1-3-2 0,1 0-1 16,2 1-1-16,-2-6-2 0,-1 0 0 15,-1 2 0-15,0-1-2 0,2 2 0 16,-2 1-1-16,-1 1 0 0,1 5-1 0,-1 4-1 16,0 7-3-16,-1 4-2 0,0 7-2 15,-2 7-1-15,-3 5 2 0,1 4 0 16,-3 5 2-16,-2 3 0 0,0 1 5 16,-2-1 1-16,-3 1 1 0,0-2-1 15,-2 2 1-15,-1-5 1 0,-2-3 1 16,-1 1 0-16,-2-2 1 0,1-5 1 15,-3-4 1-15,0-3 0 0,-1-3 1 0,2-3 0 16,0-5 1-16,0-3 0 0,2-4 0 16,4-3-2-16,-1-4 0 0,4-1-1 15,2 1-2-15,2-2-1 0,3 0-1 16,2 1 0-16,0 5-1 0,1 2-1 16,0 4-1-16,-1 3-1 0,1 2-1 15,-2 8-1-15,0 3-1 0,0 2 1 16,-1 2 0-16,2 0 1 0,-1 2 2 15,1 0 1-15,0-1 0 0,1 0 1 0,3 0 0 16,0-2 0-16,3 0 1 0,0-2-1 16,-1-3 0-16,2-3 1 0,4-2 0 15,-4-4 1-15,2-4 1 0,0-1 0 16,-2-4 1-16,5-2 1 0,-3-1-1 16,-1-4 0-16,2-2 0 0,-1-3-1 15,0-5 0-15,0 1 0 0,-3-1-1 16,3-1 0-16,-2 2-1 0,0 2 0 0,4 2 0 15,-1 5-1-15,1 2 0 0,0 4-1 16,0 4 0-16,-5 3-3 0,1 6 0 16,-4 3-1-16,0 5-1 0,-2 1 1 15,-2 3 1-15,-1 3 0 0,-2 1 2 16,-3 0 2-16,0 1 0 0,-6 1 1 16,-1 0 1-16,1 0-1 0,-3-1 0 15,1-2 1-15,-1-1-1 0,-1-2 1 0,-1-2 1 16,0-3-1-16,-1-3 1 0,0-3 0 15,0-1 0-15,0-3 0 0,1-2 1 16,0-3-2-16,3-1 1 0,1 0 0 16,1-2-1-16,2 2 0 0,2-2-1 15,1 3 1-15,1 2-2 0,1 0 1 16,1 3-2-16,-1 2 0 0,0 1-2 0,1 2-1 16,0 2 0-16,1 1 0 0,-2 4 0 15,3 0 1-15,0 2 0 0,2 0 0 16,2 3 2-16,3-4-1 0,1 2 1 15,2-2-1-15,2-1 1 0,2-5-1 16,-1-3 2-16,1-1 0 0,-4-3 1 16,1-6 1-16,-1-3 1 0,0-3 1 15,-4 2 0-15,1-1 1 0,-2-3-2 16,0 0 0-16,-1 1 0 0,-2 0 0 16,-1-3-1-16,-1-4 0 0,-2 0 0 0,1-2-1 15,-3 1 1-15,0 4-1 0,-1 3-2 16,1 4 0-16,-2 6-3 0,1 5-1 15,-1 7-2-15,0 6 0 0,-1 3 0 16,-1 2 1-16,1 4 1 0,1 3 2 16,1 0 2-16,1-3 0 0,0-1 0 15,1-2 0-15,2-1-1 0,2-2 1 0,0-3-1 16,1-3 0-16,1-1 1 0,2-2 0 16,1-2 2-16,2-3 1 0,2-2 0 15,1-2 2-15,3-2 0 0,0-1 1 16,0-3-1-16,-1-2 1 0,-3-1-1 15,-1-4 0-15,-2-3-1 0,-2-2 1 16,-1-4-1-16,-2 0-1 0,-1 2 1 16,-1-1-1-16,-1 5-1 0,-2 2 0 15,-2 4-1-15,1 6-1 0,0 1-3 0,0 5 0 16,-3 4-1-16,2 3-1 0,-3 6 1 16,2-1 0-16,-1 4 1 0,1 1 1 15,1 2 2-15,2-1 0 0,2 1 0 16,3 2 0-16,0 0 0 0,1-3 1 15,0-1 0-15,1-2 0 0,1-1-1 16,-3-4 2-16,1-3 0 0,0-2 0 0,2-3 2 16,0-3 1-16,1-4 0 0,1-5 1 15,-1-1 1-15,1-5-2 0,0 0 1 16,-3 0-2-16,1-4 0 0,-2 0 0 16,0 0-1-16,0-4 0 0,-2 2 0 15,3 1 0-15,1-1-2 0,-3 3 1 16,3 5-1-16,-1 1-2 0,-1 8-1 15,0 3-3-15,-3 5 0 0,-1 7 0 16,0 2 1-16,-2 6-1 0,-1 1 2 16,0 5 2-16,0 1 1 0,-1-1 1 0,1-1 0 15,1 1-1-15,-1-4 0 0,2-4-1 16,0-2 1-16,1-5 0 0,0-1-1 16,0-3 1-16,0-1 2 0,2-3 0 15,-1-1 1-15,1-4 1 0,0-1 1 16,1-3 0-16,-1-4 0 0,1-1 0 15,-1-3-2-15,2-1 0 0,-1-2-1 0,0-1 0 16,0 3 0-16,0 0 0 0,0 0-1 16,-1 5 1-16,0 1-1 0,2 3 0 15,-2 3 0-15,3 1-1 0,-5 4-3 16,1 1-2-16,1 2-1 0,-2 3 0 16,-1 3-1-16,-1 1 1 0,-2 2 1 15,1 4 2-15,-1 1 3 0,1 2 1 16,1-2 0-16,2 0 1 0,1 1 0 15,1-3 1-15,1-4-1 0,2-1 1 0,1-3 1 16,1-2 1-16,0-4 1 0,0-2 0 16,-2-2 0-16,3 0 0 0,-2-6 0 15,-2-1-1-15,-1 0-1 0,-1-1 0 16,0 2-1-16,-2-1-1 0,2 1 1 16,-2 0-1-16,2 1-1 0,0-1 1 15,0 0-1-15,-1 0 0 0,2 1 0 16,-2 1-1-16,-2 1 1 0,1 3-2 0,0 1 0 15,-2 4-3-15,2 0-1 0,-1 2 0 16,-1 2 0-16,1 1 0 0,0 0 1 16,-2 3 2-16,1-3 1 0,1 4 2 15,-1-3 1-15,0 2 0 0,1 0 0 16,0 1-1-16,1-1 1 0,-2-1 0 16,3 0 0-16,0-2 0 0,3 0 0 15,2-2 1-15,3-2-1 0,3-1 1 16,4 0 0-16,1-3 0 0,-1-1 0 0,1-2 0 15,-1-3 0-15,-4 1 0 0,0-4-1 16,-2-1 1-16,-2-2 0 0,-2-3-1 16,-2 1 1-16,0-3-1 0,-1-1 1 15,-3 0-1-15,1 1 0 0,-2 4 0 16,0 2-1-16,-2 4 0 0,-2 4 0 16,-3 3-2-16,-1 7 0 0,-1 1-1 0,-2 6 1 15,-1 1-1-15,-2 2 1 0,1 4 1 16,2 1 0-16,1-2 1 0,1 2 0 15,4-2 1-15,2-2-2 0,3-1 1 16,3-3 0-16,1-2 0 0,4 0 1 16,2-3 0-16,2-1 0 0,3-2 1 15,7-3 0-15,1-2 0 0,6-4 0 16,8-2-1-16,-2-3 1 0,3-1-1 0,1-4 0 16,-3-2 0-16,2-1 0 0,-7-1-1 15,-3-2 0-15,0-3 0 0,2-5 1 16,-2-3-1-16,1-3 0 0,2 2 0 15,-3 1 0-15,-2 1 0 0,-2 7 0 16,-8 4-1-16,-6 9 2 0,-8 4 0 16,-12 3 0-16,-9 2-1 0,-5 4 2 0,-8 2-1 15,-3 4 1-15,-3 1-2 16,0 2 0-16,3 5 0 0,1 2 0 0,-1 2 0 16,5 3 0-16,4 5-1 0,2 1 1 15,6 0 0-15,5-4 0 0,6 0-1 16,5-2 1-16,5-4 0 0,6-6-1 15,5-4 0-15,3-1 1 0,3-3 0 16,3-3 0-16,3-3 0 0,-1-4 0 16,1-3 1-16,-2-4 1 0,-3-2 0 0,-3-7 0 15,2-6 0-15,-3-2 1 0,0-1-1 16,-4-2 1-16,-2-1-1 0,-2-6 1 16,-1-3-1-16,-3-4-1 0,-6-3 1 15,-1-5-1-15,1-3 1 0,-2 0-2 16,0 7 1-16,1 4-1 0,0 7 0 15,0 6 0-15,0 4 0 0,-5 10-1 16,2 3 0-16,-2 5-1 0,-1 5-2 16,0 7-3-16,-2 5 0 0,-1 7-1 0,1 5-1 15,2 3 1-15,0 7 1 0,2 5 1 16,2 8 2-16,3 2 0 0,3 3 0 16,7 8 1-16,4 2 0 0,4 1 0 15,4-2 1-15,5-5 2 0,2-3 1 16,1-3 2-16,-1-7 3 0,1-7-1 15,-1-2 2-15,-2-5 61 0,-2-4-170 16,1-3-101-16,3-4-291 0</inkml:trace>
  <inkml:trace contextRef="#ctx0" brushRef="#br0" timeOffset="91079.6991">20947 11794 498 0,'-2'3'109'0,"2"-3"2"16,2-2-90-16,1-2-9 0,4-2-6 15,9-9-2-15,5-6-5 0,15-8-5 0,13-14-2 16,22-12-2-16,25-9 1 0,14-13 1 15,24-11 2-15,23-11 1 0,23-9 2 16,18-2 1-16,18-6 1 0,10-4 1 16,14 2-1-16,0 7 0 0,-6 9 1 15,-17 7-1-15,-22 12 2 0,-31 17 0 16,-32 15 3-16,-34 13 0 0,-32 10 0 16,-28 12 3-16,-25 12 2 0,-23 7-5 15,-12 5 2-15,-13 5-110 0,-20 5-91 0,-8 6-245 16</inkml:trace>
  <inkml:trace contextRef="#ctx0" brushRef="#br0" timeOffset="91412.8161">21705 11615 461 0,'-5'1'111'0,"2"-1"0"0,0 0-42 16,2-1-61-16,1 1-7 0,3-4-5 15,2 1-4-15,6-5-7 0,12-6-4 16,11-7-1-16,13-8 2 0,18-8 0 15,19-12 2-15,25-13-1 0,15-9-2 16,17-11 2-16,16-2 0 0,12-1-1 16,12-7 4-16,4-1 1 0,-3 4 8 15,3-4 14-15,-9 14 9 0,-12 0 8 0,-13 6 4 16,-16 10 2-16,-22 12 187 0,-14 8-297 16,-24 15-120-16,-21 3-383 0</inkml:trace>
  <inkml:trace contextRef="#ctx0" brushRef="#br0" timeOffset="108079.7354">13765 12682 518 0,'3'-13'113'0,"-1"6"1"15,2 7-76-15,-1 4-26 0,3 4-11 16,2 1-2-16,6 3 1 0,0 0 0 0,4-2 1 16,5 0-1-16,4 0 0 0,5-1 1 15,5-1 0-15,3 0 0 0,-1 0-1 16,4 2 1-16,3-1 0 0,8 2-1 16,3 3 1-16,0 4-1 0,-1 3 0 15,8 1 0-15,-2 2 0 0,8 1 0 16,-4 2 0-16,4 1-1 0,0-4 1 15,18-5 0-15,5-3-1 0,9-3 1 0,8-5 0 16,3-3 1-16,-1-7-1 0,13-2 1 16,-1-2 0-16,-4-3-1 0,-2-3 1 15,0-2-1-15,4-1 1 0,2-3-1 16,-2-5 0-16,-4 1 1 0,0-2-1 16,-2 0 1-16,-5-2 0 0,-5-5 0 15,-6-4 0-15,-4-2 1 0,-3-7-1 16,-10-5 1-16,-5-4 0 0,-11-4 0 0,-7-1 0 15,-9 0 0-15,-11 1 0 0,-12-1 0 16,-8-3 0-16,-9-1 0 0,-9 4 0 16,-8-3 0-16,-8 2 0 0,-9 2-1 15,-7 4 1-15,-10 4-1 0,-6-3-1 16,-10 1 0-16,-8 1 0 0,-10 2 0 16,-3 3-1-16,-7-3 0 0,-5 4 1 15,-8 7-1-15,-5 6 0 0,-9 3 1 0,-6 4-1 16,-4 4 1-16,-7 7-1 0,-6 3 0 15,-5 2 0-15,2 5 1 0,-3 2-1 16,-2 3 2-16,-9 4-1 0,8 1 1 16,1 1 0-16,2 4-1 0,-1 5 1 15,9 2-1-15,6 5 0 0,9 4 0 16,-4-2 0-16,2 10 0 0,5 7 0 16,9-1-1-16,0 2 1 0,-4 5-2 15,10 2 1-15,6 7-1 0,1 4 0 0,9 1 0 16,4 5 1-16,4 1-2 0,11 2 1 15,9 2 0-15,9-4-1 0,12-3-2 16,11 1-2-16,7-1 1 0,13-1 0 16,11-3 0-16,10-4 1 0,11-1 1 15,7-3 2-15,11-5 1 0,13-4 1 16,13-3 2-16,11-7 0 0,13-1 1 0,16-7 2 16,15-9-1-16,19-7 25 0,10-11-140 15,12-9-102-15,15-10-281 0</inkml:trace>
  <inkml:trace contextRef="#ctx0" brushRef="#br0" timeOffset="139749.9901">19657 13110 481 0,'-3'0'113'0,"1"0"2"15,1-1-66-15,-1 0-26 0,1 2-11 16,1 1-6-16,-1-1-2 0,0 3-2 16,-1-2 0-16,1 0 0 0,-1 0 0 15,1-1 1-15,-1 0 0 0,2-1 1 16,-1-1 0-16,1 0-1 0,0-2 0 16,0-3-1-16,1 1 0 0,1-4-2 0,-1 0 1 15,-1 0-1-15,4-4 0 16,-1-2 0-16,3-1 0 0,0-4 1 0,4-4-1 15,0-2 0-15,1-1 0 0,1 1 0 16,2 2-1-16,1 1 1 0,-3 3-1 16,1 5-1-16,-1 2 1 0,-1 2 0 15,-5 3-1-15,0 3 1 0,-3 0 0 16,-1 3 1-16,-2 2-1 0,0-1 0 16,-2 2-1-16,1 0-1 0,-3 0-1 0,0 1-1 15,1 2-1-15,-2-1 0 0,-3 5-1 16,1 1 1-16,-1 5 0 0,-1 4 0 15,1 6 1-15,1 7 0 0,-1 5 1 16,2 5 1-16,1 7 1 0,1 3 1 16,-3 4 0-16,-2 2 1 0,0 2 0 15,-2 3 1-15,2-2-1 0,-3-4 1 16,2-4 0-16,0-2 1 0,3-7-1 16,1-4 0-16,2-7 0 0,1-5 1 0,2-3-1 15,0-5 0-15,0-5 0 0,1-2 1 16,0-4 0-16,0-3 1 0,-2-3 1 15,1-1 1-15,-1 1 1 0,1-2 4 16,1-2 0-16,-1 2-1 0,1-2-2 16,0 0-6-16,0-1 156 0,0 1-273 15,0-2-127-15,0 2-380 0</inkml:trace>
  <inkml:trace contextRef="#ctx0" brushRef="#br0" timeOffset="140049.6503">19433 13753 430 0,'-2'2'115'0,"0"-2"3"16,0 1-22-16,1-1-64 0,1 2-19 15,-1 0-7-15,2 0-4 0,0-1-5 16,2 1-2-16,3 0-1 0,4 3-1 15,3-2 0-15,3-1 1 0,5 3 1 16,4-3 2-16,5 0 1 0,2-2 2 16,2-2 1-16,4 0 2 0,2-1 0 0,4 1 2 15,-2 2 1-15,3 1-3 0,-4 2-113 16,2 2-99-16,0-1-261 0</inkml:trace>
  <inkml:trace contextRef="#ctx0" brushRef="#br0" timeOffset="143613.1822">19364 15035 524 0,'-4'0'121'0,"3"0"0"0,0-1-70 16,0 1-31-16,-2-1-9 0,-1 0-6 15,-1 2-2-15,-4 1-1 0,-1 0-1 16,-3 4-1-16,-2 1-1 0,-3 2 0 0,0 1-1 16,-2 3 1-16,2-2-1 0,2 2 1 15,3-2-1-15,2-2 0 0,3-1-3 16,4-4-2-16,4-3 1 0,0-3 1 15,5-6 1-15,4-2 1 0,4-5 1 16,6-5 3-16,4-2 3 0,3 1-1 16,5-4 0-16,-3 3-2 0,3 2 0 15,-1 4-1-15,-3 4 0 0,-1 2-1 0,-2 3-1 16,-2 6 0-16,-3 3-2 0,-2 5 2 16,-3 5-1-16,-4 5 1 0,-3 3 1 15,-4 4 0-15,-3 2 2 0,-1 1 0 16,-3 1 0-16,-2-2 1 0,0-2-1 15,-7 0 0-15,3-2 1 0,-6-3 0 16,1-2-1-16,0-2 1 0,1-3 0 16,-1-1 0-16,5-5 0 0,2 0 0 0,2-3 1 15,2-2-1-15,2 0 0 0,1-1 0 16,4-1-1-16,-2-2 0 0,3 1-1 16,3-2-1-16,4 0 0 0,-1 0 1 15,5-1-1-15,1 2 1 0,2 1 0 16,3-2 1-16,-4 2-1 0,1 1 1 15,0 1-1-15,-1 1 0 0,-3 0-1 16,1 1 0-16,-2 4 0 0,0 2 0 0,-2 0 0 16,0 2-1-16,0 1 1 0,-2 3 0 15,0 4-1-15,-1 1 1 0,-2 0 1 16,-1 3-1-16,-3 3 2 0,-2 1-1 16,-4 1 1-16,-4 1 1 0,-4 3 1 15,-7 2-1-15,-4 1 1 0,-10 0 0 16,-6 0 0-16,-7-1 1 0,-3-4 0 15,-6-2-1-15,-3-8 1 0,1-4 1 16,4-8 0-16,5-6-1 0,5-6 2 0,6-8-130 16,11-11-109-16,13-11-292 0</inkml:trace>
  <inkml:trace contextRef="#ctx0" brushRef="#br0" timeOffset="145294.8166">13246 16436 353 0,'1'-6'89'0,"0"0"-2"0,-3 3-36 15,-2 1-28-15,-5 5-9 0,-1 2-13 0,-3 2-3 16,-1 4-1-16,-4 2 0 0,0 6-3 16,0 1-8-16,-1 7-1 0,2 5 1 15,2-1 0-15,-1 2-1 0,3-1 1 16,0-1-1-16,1-3 5 0,1-3-3 16,0-4-3-16,0 1-1 0,2-1-3 15,2-3-2-15,2-1-2 0,2-1 1 16,3 1 0-16,3-2 3 0,4-2 3 0,4-1 6 15,3-1 6-15,5-3 6 0,6-6 4 16,6-3 5-16,2-5 2 0,6-3 0 16,0-2 0-16,5-4-1 0,0 0-2 15,1 0 0-15,-5-3-2 0,0 1 0 16,-3-1 0-16,-3-3-1 0,-6-1 3 16,-6-1 6-16,-5-3 3 0,-6-2 2 15,-7-5 1-15,-4 0 1 0,-8-1-1 0,-4 1-4 16,-4 1-6-16,-8 2-4 0,-6 4-2 15,-4 3-2-15,-4 6-3 0,-3 4-1 16,0 1 1-16,-4 7 1 0,3 10 0 16,4 5 1-16,3 7-3 0,3 7 0 15,4 7-2-15,2 7 5 0,8 5 3 16,3-1-32-16,4 0-55 0,4-1-63 0,5 0-165 16</inkml:trace>
  <inkml:trace contextRef="#ctx0" brushRef="#br0" timeOffset="145997.2898">13854 16840 344 0,'-1'-2'89'16,"-1"1"2"-16,1-2-23 0,-1 2-49 15,1 1-7-15,-1 0-7 0,0 1-5 16,0 1-1-16,0 0-2 0,0-1-2 0,1 1 2 16,-1 0 3-16,2-2 0 0,0-2 1 15,2 1 0-15,-1-1 1 0,1 0 0 16,0-2 1-16,0-1-1 0,0 2 0 16,1-1 0-16,-1-1 0 0,-1 1-1 15,0-1 0-15,-2 3-1 0,1 0-1 16,-1 0-3-16,-4 1-3 0,1 1-1 15,-1 1-2-15,-3 0-2 0,-2 1 0 16,-1 1 1-16,1 1 2 0,1-1 2 0,2 1 1 16,0-1 1-16,3-1 1 0,2-1-9 15,2 0-6-15,2-2-5 0,0 0-2 16,5-1 0-16,1-1 2 0,3 0 2 16,4-1 11-16,2-2 9 0,3 2 8 15,-3-2 3-15,-1 0 2 0,0 1 0 16,-5 2 1-16,-2 0 4 0,-5 2-4 0,-3 1-1 15,-4 1 4-15,-5 3 0 0,-4 1 2 16,-1 0-1-16,-1 3-2 0,-3-1 1 16,1 4 0-16,2-1-14 0,1-1-79 15,3-1-72-15,3-2-190 0</inkml:trace>
  <inkml:trace contextRef="#ctx0" brushRef="#br0" timeOffset="146859.2905">14794 16398 372 0,'-5'-16'92'0,"1"5"1"0,0 0-31 15,-1 2-48-15,0-2-5 0,-1 2-7 16,-3 1 0-16,0 1-2 0,-3 0-5 16,0 2 0-16,0 1 0 0,1 0 0 15,1 1 2-15,-1 3-2 0,0 1 1 16,0 0 1-16,-1 2 0 0,-3 5-2 0,-4 3 0 16,1 0-1-16,-2 2 0 0,0 3 0 15,0 3 1-15,2 2 0 0,0-2 1 16,3-1 0-16,3 1-1 0,1-1-1 15,3 2-2-15,4-3-1 0,2 0-4 16,5-2-1-16,1 4-3 0,4-3-1 16,2 1 2-16,2-3 3 0,0-2 3 15,3-2 7-15,1-4 3 0,4-2 5 16,-1-4 2-16,1-5 2 0,-2 0-1 0,1-3-2 16,-3-4 0-16,0 0-2 0,-3-2 0 15,-1 1 0-15,-1 0 0 0,-1-1 0 16,-5 2 0-16,2 4 0 0,-3 0 1 15,0 2 0-15,-3 3-2 0,-1 1-1 16,0 1-4-16,-1 0-4 0,1 1-10 16,-2 1-17-16,2 0-19 0,-1 1-12 15,1 0 0-15,-1 0 2 0,2 3 4 0,-1 0 10 16,0 3 16-16,0 1 17 0,0 4 13 16,0 1 3-16,-2 4-1 0,-1 5-1 15,-3 0 1-15,1 1-1 0,-2 1 0 16,-3 0 1-16,1-1-1 0,-2 0 1 15,1 1 0-15,-1 0 0 0,-1-2 0 16,-1-1 0-16,3 0 0 0,-1-1 0 16,3-1 0-16,1-3 0 0,2-3-1 0,2-2 1 15,1-2-1-15,2-4 1 0,0-1 2 16,2-3 3-16,0-1 5 0,0 0 7 16,2-1 10-16,0-1 9 0,0 1 8 15,3-2 7-15,1-1 5 0,0-2 6 16,1-1 0-16,3-5-5 0,-1 0 0 15,1-6-91-15,0 2-28 0,2-4-70 16,3 4-181-16</inkml:trace>
  <inkml:trace contextRef="#ctx0" brushRef="#br0" timeOffset="147292.3746">14935 16602 452 0,'0'-3'92'0,"-1"1"-3"16,-1 1-86-16,0 3-8 0,-2 4-5 15,-1 0-4-15,-1 2 0 0,0 4 3 16,-3 3 3-16,-2 2 3 0,-1-2 1 16,0 0 1-16,0 2 3 0,1 0-1 15,-1 2-2-15,4-1 0 0,0 0 0 16,2 2-2-16,3 0-1 0,2-5-2 15,2-1-1-15,2-1 0 0,4-2-1 0,3-3 2 16,4-3 1-16,2 0 4 0,3-2 4 16,1-2 3-16,-3-2 2 0,3-3 3 15,1-4 0-15,2-3 0 0,4-2 0 16,5 0-1-16,2-3-1 0,1 0-1 16,-3 0-1-16,-5 0 1 0,-4 2 3 15,-9 0 0-15,-6 0 1 0,-7-2-2 16,-7 0 0-16,-11-3-1 0,-8-1-2 0,-7-1-5 15,-4 0-1-15,0 1-1 0,0 1 0 16,4 6 2-16,8 6-1 0,6 2 2 16,6 5 0-16,4 2 1 0,-1 6 1 15,1 3 0-15,2 1-1 0,0 0 1 16,3 2 0-16,-2 2-2 0,5 0-1 16,0-3 1-16,3-1-41 0,1-2-51 15,1-1-73-15,2-3-177 0</inkml:trace>
  <inkml:trace contextRef="#ctx0" brushRef="#br0" timeOffset="147759.1775">15305 16604 414 0,'6'-6'91'0,"-2"1"2"0,-1 0-72 16,0 3-7-16,-1 1-9 0,-1 4-12 15,-3 2-4-15,1 1-1 0,-2 3-2 16,0 2-2-16,-2 2 2 0,-1 1 5 16,-1 2 9-16,-1-1 1 0,-4 2 1 15,1-3-1-15,-1 1-1 0,0 2 0 16,2-2-1-16,0-1 0 0,3 1-3 16,5 1-3-16,2 0-2 0,2 1-3 0,4-3-2 15,4-1-1-15,2 0-1 0,1-1 2 16,4-2 2-16,3-2 3 0,3-4 3 15,-1 2 2-15,4-4 5 0,1-2 3 16,4-2 3-16,-3-3 2 0,1-1 2 16,-3-2 0-16,-3-5 2 0,-2-1-2 15,-1-2 0-15,-6-1-1 0,-1-2 1 16,-2 1 3-16,-4-1 2 0,-3 1 1 16,-4 1-1-16,-6-2-1 0,-1-2-3 0,-7-2-1 15,-3-1-6-15,-4-2-4 0,-3 2-2 16,-5 0-1-16,-1 3 2 0,-2 3 0 15,1 7-1-15,1 4 2 0,1 5 0 16,4 4 0-16,1 5 1 0,2 6-50 16,4 2-44-16,3 6-71 0,2 5-176 15</inkml:trace>
  <inkml:trace contextRef="#ctx0" brushRef="#br0" timeOffset="153553.4382">13492 17687 316 0,'4'-6'96'0,"1"0"4"0,0 1-30 0,-2-3-17 16,-1 1-19-16,0 0-15 0,1 0-9 15,-3 4-8-15,2-2-8 0,-2 2-8 16,0 4-23-16,-2 0-11 0,1 4-1 15,-3-1-1-15,1 1-1 0,-2 0 1 16,-1 2 6-16,-2-2 21 0,2 3 10 16,-5-3 1-16,2 2 2 0,0-3 0 15,1 1 2-15,-1-1 1 0,2-1 1 16,1-1 1-16,2 0 1 0,0-2 0 16,2 0 1-16,-4-2 0 0,3 0 0 0,-1 0 1 15,-2-1 0-15,0 2 1 0,-2-2 1 16,-1 2-1-16,-2-1 0 0,1 0 1 15,-1 0 0-15,0 0-1 0,0-2-1 16,2-1-1-16,0-1-1 0,1-2 0 16,2-1-1-16,-1-5-1 0,2-3-1 15,-1-4 0-15,0-3 1 0,0-1-1 0,1 0 0 16,-1 0-1-16,1 2 2 0,-1 2 0 16,1 2 1-16,0 3 0 0,0 0 1 15,-1 2-1-15,2 2-1 0,0-2-3 16,0 1-4-16,1 1-2 0,1 1 0 15,0-1-1-15,4 2 2 0,-2-1 1 16,2 2 3-16,2 0 5 0,0 1 1 16,3 0 0-16,0 0 2 0,-2 2 0 15,-1 0 0-15,2 2 2 0,-4-2-1 0,1 3 1 16,-1 1-1-16,-2 2 0 0,0 0-1 16</inkml:trace>
  <inkml:trace contextRef="#ctx0" brushRef="#br0" timeOffset="154101.1655">13454 17266 179 0,'0'-2'0'0,"1"0"-25"16,6-8-129-16</inkml:trace>
  <inkml:trace contextRef="#ctx0" brushRef="#br0" timeOffset="156301.0736">13188 17208 412 0,'1'-9'92'16,"1"1"0"-16,-1-1-66 0,3 5-11 15,-3-2-5-15,0 2-2 0,-1 1-3 16,-1-1 1-16,1 2 0 0,-1 0-1 16,-3-1 1-16,2 2 0 0,0-2 2 15,0 1 2-15,1 0-1 0,-1 0 2 0,2-1-1 16,0 0-2-16,2-2-1 0,0 0-3 15,2 1 0-15,2 1-2 0,0 0 0 16,2-2 0-16,0 2 2 0,-4 0 0 16,2 1 0-16,-2 2 1 0,-1-2 2 15,-3 1-1-15,-1 2 0 0,-1 1-1 16,-2 2 0-16,-1 0-2 0,0 2-1 16,-3 1-1-16,0 3-1 0,3 1 0 0,-2 2-1 15,1 1 1-15,-1 3-1 0,0-1 0 16,0 2 1-16,0-2-1 0,1 3 0 15,-2 1 1-15,1-2 0 0,-1 2 0 16,0-1 0-16,-2 1 0 0,-1 1 0 16,2-2 0-16,-2-2 0 0,0-1 1 15,2-3-1-15,2-2 1 0,2-4-1 16,0-1 1-16,2-3 0 0,2-1 0 16,1-2 1-16,0-1 1 0,1-2-1 0,1-2 0 15,1-2 0-15,1-3 0 0,0-3 0 16,1-1 0-16,1-3 0 0,1 0 0 15,-3-2 1-15,2-2-1 0,-2 4 0 16,-1-2 0-16,3 2-1 0,-5-2 1 16,2 0-1-16,-1 4 0 0,-1-1 0 0,2 0 0 15,-1 1-1-15,-1 1 1 0,1 3 0 16,-1 1-1-16,0 1 0 0,0 4 1 16,-1 3-1-16,0-1-1 0,0 3-2 15,-1 1-1-15,-1 2 0 0,1 2 0 16,-3 3-1-16,0 2 1 0,0 3 0 15,-4 3 3-15,1 2 0 0,0 1 0 16,-2 0 2-16,2 1-1 0,1-2 0 16,2 0 0-16,-1-2-1 0,2 0 1 0,2-3-1 15,1 1 0-15,1-2 1 0,-1-2-1 16,1 0 0-16,0-1 1 0,0-2 0 16,1 1 0-16,-2-3 0 0,0-1 1 15,0-1-1-15,0 0 1 0,-2-2 0 16,1 0-1-16,0-1 2 0,1 2-1 15,0-2 1-15,0 0 0 0,-1 0 1 16,1-2 0-16,0 2 0 0,1-1 0 0,0-2-1 16,0 0 0-16,2-4-1 0,-1-2-1 15,1 0 0-15,-1-3 0 0,3-3 1 16,-2 0 0-16,2-4-1 0,0 3 1 16,0 0 0-16,2-2 0 0,-1-1-1 15,2 0 0-15,-1 1 0 0,3 2 0 16,-3-3 1-16,2 3-2 0,-1-1 1 15,-2 2 0-15,0 3 0 0,1 1 1 16,-1 2-1-16,-4 1 0 0,0 3 1 16,0 2-1-16,-2 0 0 0,0 2-1 0,1 0-1 15,-1 0-4-15,0 3-2 0,2 1-2 16,-1-1-1-16,2 2 1 0,1 2 0 16,0-1 1-16,2 4 3 0,2 0 3 15,0 2 2-15,0 0 0 0,2-2 1 16,2 1-1-16,0 1 0 0,-1-1 0 15,-1-1 0-15,0-2 0 0,0 0 0 0,-5 1-1 16,0 0 0-16,1 0 0 0,1-1 0 16,-3 0-1-16,2 1 1 0,-1 0 0 15,1-2 0-15,0 1 0 0,0 1 0 16,0-3 0-16,1 2 0 0,-1-2 0 16,0-1 1-16,-1 0 0 0,1-2 0 15,-2-2 2-15,-1 0 1 0,1-1 1 16,-4 0 2-16,2 0 1 0,-3-3 2 15,2 1 1-15,-3 0-1 0,0-3 0 0,-2 2 0 16,1-3-2-16,-1 2-2 0,0-1 0 16,-2 3-2-16,1-1 0 0,0 0-1 15,1 1-1-15,-1 1 1 0,0 2-1 16,0-1 1-16,1 0 0 0,-2 1 0 16,1 0 1-16,-1-1 0 0,1 1 2 15,0 1 120-15,0 0-241 0,3 1-121 16,3-1-362-16</inkml:trace>
  <inkml:trace contextRef="#ctx0" brushRef="#br0" timeOffset="160197.5639">12132 16324 426 0,'-1'-2'110'0,"-2"0"1"16,2 1-47-16,-2 0-31 0,3 0-9 16,-1 0-6-16,1-1-8 0,0 2-3 15,0-1-2-15,0 0-2 0,1 0-3 16,-1 1-2-16,1 0 0 0,-1-1-2 16,2 1 0-16,-2 0 0 0,1 0-1 0,-1 1-1 15,0-1-2-15,0 1-1 0,-1-1-1 16,1 1-1-16,0 0 1 0,0 1-1 15,0-2 2-15,0 0 2 0,1 1 0 16,-1 0 2-16,3-1 0 0,1 0 1 16,2 0 1-16,1-1-1 0,2 1 1 15,1 1 0-15,2-1 0 0,1 0 0 16,2 1 0-16,-2 0 0 0,4 0 0 16,0 1 0-16,2 0 0 0,1 2 0 0,1 1 0 15,1 2 0-15,-1-2 1 0,-1 2 0 16,2-1 0-16,-3 1 0 0,-2-2 1 15,0 0 0-15,-2-1 0 0,-2 0 1 16,-1-3-1-16,-3 1 1 0,1-3 2 16,-1 0 1-16,-4-2 1 0,2 0 3 15,-3 0 1-15,0 1 2 0,-1-2 2 0,-2 1 1 16,-1 1 0-16,0 1-2 0,-1 1-1 16,-4 0-2-16,2 1-3 0,-1 0-2 15,-2 0 0-15,2 1-1 0,-2-1 1 16,3 0-110-16,0-2-91 0,2 0-247 15</inkml:trace>
  <inkml:trace contextRef="#ctx0" brushRef="#br0" timeOffset="160815.2424">12098 16616 416 0,'0'1'109'0,"-1"-1"2"0,1-1-16 16,0 1-71-16,0 0-13 0,0-2-8 15,1 2-2-15,0-2-3 0,1 1 0 16,1 0-2-16,-2 1 1 0,2-2 0 15,-1 3 0-15,1-1 0 0,0 1 0 0,-1-1 0 16,-2 0 0-16,2 1 0 0,0 0 0 16,-1 1 0-16,1-2 1 0,1 1-1 15,1 0 0-15,2 1 0 0,0-2-1 16,1 0 0-16,1-1 0 0,1 3-1 16,1-2 1-16,0 1 1 0,1-2 0 15,1 0 1-15,1 0 1 0,1-1 0 16,2-4 2-16,2 2-1 0,1-2 0 15,0 3 0-15,-1 0 0 0,0 1 0 0,2-1 0 16,-1 3 0-16,-2 0 0 0,-1-1 1 16,-3 2-1-16,-1-1 1 0,-2-1-1 15,-1 3 1-15,-5-3-1 0,2 1 1 16,-3 1-1-16,-1-1 1 0,0 0 0 16,1 0 1-16,-3 0 2 0,1-1 2 15,-1 1 2-15,0-2 3 0,-1 0 1 16,-1 0 1-16,-1 1-114 0,1-4-95 0,-4 2-260 15</inkml:trace>
  <inkml:trace contextRef="#ctx0" brushRef="#br0" timeOffset="166723.6789">12188 12152 394 0,'-10'-10'106'0,"1"2"6"16,4 1-42-16,-1 1-24 0,3 4-11 15,-1-2-9-15,1 3-7 0,1 0-6 0,1-1-6 16,0 3-5-16,1-1-1 0,0-1 0 15,-1 2 0-15,1-1-1 0,0 0 1 16,0 1-1-16,0 1 1 0,-1 2-1 16,1-1 0-16,0 0 0 0,-1 2 1 15,-1 0-2-15,1 1 1 0,2-3-1 16,1 1-2-16,1 2 0 0,1-3-1 16,4 1-1-16,3 2-1 0,2-4 0 15,6 0 1-15,1-1 1 0,5-3 0 16,3 0 2-16,4-4 1 0,3 1 1 0,-1 0 0 15,-2 2 1-15,-2 0-1 0,-1 1 2 16,-4 2-1-16,-3 1 0 0,-5 0 1 16,-2 1 0-16,-3-2 0 0,-3 4 1 15,-3-3 0-15,-2 2 0 0,-1-1 0 16,-2 0 1-16,-2 0 2 0,-1 2-1 0,-2-4 1 16,0 0-1-16,0-2 0 0,-3-1-1 15,-1 0 0-15,3 1-9 0,2-2 129 16,-1 1-246-16,3 1-122 0,3 2-362 15</inkml:trace>
  <inkml:trace contextRef="#ctx0" brushRef="#br0" timeOffset="167123.8538">12259 12361 486 0,'-10'2'114'0,"0"1"2"16,1 1-72-16,-1 0-15 0,1-1-11 16,2 0-9-16,2 0-2 0,-1 0-1 15,3-2-2-15,0 0-2 0,3-1-1 16,0 1-2-16,0 0 0 0,0 0-1 15,1-1-2-15,0 2 0 0,2-2-1 16,2 1 0-16,0 0-1 0,3-1 1 16,2 0-1-16,1 0 0 0,5-1 1 15,4 1 0-15,1-3 1 0,4 1 0 0,5 1 1 16,1-1 1-16,0 0-1 0,3-2 0 16,-4 1 0-16,0 0 1 0,-3 0-1 15,-4 0 1-15,-2 0 0 0,-1 2 1 16,-3 0 1-16,-1 0 1 0,-2 2 0 15,-2-1 1-15,-3 0 2 0,-1 0 3 16,-2 1 2-16,-4 0 2 0,-4 2 1 0,-1 3-121 16,0 2-98-16,0 1-273 0</inkml:trace>
  <inkml:trace contextRef="#ctx0" brushRef="#br0" timeOffset="170487.7132">12224 16009 289 0,'-1'2'78'0,"-2"-2"0"15,5-1-15-15,0-1-36 0,0-2-14 16,2 1-6-16,-1-2 2 0,0 0 5 15,0 1 4-15,0 1 4 0,-1-1 3 0,-2 2 1 16,0 0 1-16,-2 1-2 0,-1 1-2 16,0 0-3-16,0 1-4 0,-2-1-2 15,1 2-3-15,0 0-3 0,0 2-3 16,1-2-3-16,1 0 1 0,1-1-1 16,1 0 0-16,0 0 0 0,0 0 0 15,0-1 0-15,0 1 0 0,1 1-1 16,-1-1 0-16,1 0 0 0,0 1-1 15,0 0 0-15,-1 0 0 0,1 2 0 0,0-1-1 16,0 0 1-16,1 2 0 0,-1-1-1 16,-1-1 1-16,2 1 0 0,0 0-1 15,-1-3 0-15,2 1-1 0,2-1 0 16,-1-1-1-16,3 0 0 0,-2-1 0 16,2 0 0-16,-1 0 0 0,2 0 1 15,-1 0 1-15,1 0 0 0,0 0 1 0,1-2 1 16,0 3-1-16,0 2 1 15,2-2-1-15,3 1 0 0,0-1 0 0,1 1 1 16,3 0-1-16,-1-2 0 0,3 0 0 16,-1 0 0-16,-2-1 0 0,1 0 0 15,-2 1 0-15,0-2 0 0,0 1 1 16,-4 0-1-16,1-1 0 0,-2 0 1 16,0 1 0-16,-2 0 0 0,-2 1 0 15,-1-1 0-15,0 1 0 0,-1 0 0 0,-3 1 0 16,-1 0 0-16,0 1 1 0,-1-1 0 15,0 1 1-15,-1 2 0 0,0-3 1 16,0 1 0-16,0 0 0 0,-3 1 1 16,1-1-2-16,0 1 0 0,-1-1 0 15,-2 3-1-15,1-3 0 0,-3 1 0 16,0-1 0-16,-1 1 0 0,0-1-1 0,-2 0 1 16,1 1-1-16,-1 0-1 0,-1 0 1 15,-1-1-1-15,0 1 1 0,-2 2-1 16,0-2 0-16,0-1 0 0,-2 0 1 15,2-1-1-15,-1 0 0 0,1-1 1 16,2-2 0-16,1 0-1 0,0 1 1 16,2 0 0-16,0-1-1 0,1 2 1 15,1-1 0-15,1 1-1 0,1 0 0 16,1 1 0-16,0-1 0 0,2 1 0 16,1-1-1-16,0 1 0 0,0-1 0 0,1 0 1 15,-1-1-1-15,-1 1-1 0,2-2 2 16,-2 1-1-16,1 0 1 0,-1 0 1 15,0 0-1-15,0 1 1 0,1-1-1 16,1 1 1-16,-3 0-1 0,3 2-1 16,0-2 0-16,0 2-1 0,1-1 0 15,0 0-1-15,1 0-2 0,-1 0-2 16,2 0 0-16,2 0-1 0,-1 1-1 0,1-1 0 16,2 2 0-16,2-2 1 0,0 1 2 15,3-1 1-15,0 1 1 0,1 0 2 16,3-1 1-16,-1 1 0 0,1-1 1 15,2 1 1-15,-1 0-1 0,2-1 0 16,-1 1-1-16,1 0 1 0,0-1-1 16,-1-1 0-16,-1 1 1 0,-1-1-1 15,-3 0 1-15,-1 0 0 0,-2 1 0 16,-3-1 0-16,-1 1 1 0,0-1 0 0,-2 0 1 16,-3 1 0-16,1 0 2 0,0 0 0 15,-1-1 2-15,0 1 1 0,-1 0 1 16,0-2 0-16,-1 1 0 0,-1 0-1 15,1 0-1-15,-1 0-1 0,0 0-1 0,-2 1-1 16,1 0-1-16,0 1 8 16,-1 0-133-16,2 0-108 0,1-2-289 0</inkml:trace>
  <inkml:trace contextRef="#ctx0" brushRef="#br0" timeOffset="189785.912">12267 17692 535 0,'2'-14'109'16,"5"9"-1"-16,1-5-102 0,4 7-3 0,0 3-2 15,0 0-1-15,-2 4 0 0,-2 3 0 16,-5-1 0-16,2 5 0 0,-3 0 0 15,1 2-1-15,2 4 0 0,0-1 0 16,5 2 0-16,3 6-1 0,2 0 0 16,5 3-1-16,4 2 0 0,7-3-1 15,5 5 0-15,8 4 0 0,4-2 0 16,9-2-1-16,8 2 0 0,7-1 0 16,7-3 0-16,4-4 1 0,6-1 0 0,7 0 2 15,4-6 1-15,5-6 0 0,2 2 1 16,5 4 0-16,2-5 0 0,9-8 0 15,8-4 1-15,7 7-1 0,-4-7 0 16,2-7 0-16,-6-7 1 0,-1 4-1 16,-6-7 0-16,0-5 1 0,-5-7-1 15,8 0 1-15,-5-7 0 0,-1-5-1 0,-2-11 2 16,-4 3-1-16,-14-2 1 0,-5-5 0 16,-9-4 0-16,-6 0 0 0,-9-7 1 15,-3-3 1-15,-7-4-1 0,-8-4 1 16,-12-2 0-16,-9-5 0 0,-5-2 1 15,-10 3 0-15,-10-1 0 0,-12 4 0 16,-9 0 0-16,-10-6-1 0,-8 4 0 16,-5 2 0-16,-7 3-1 0,-5 1 0 15,-8 1-1-15,-3 3 0 0,-5 3-1 0,-3 2 0 16,-3 5 0-16,-8 3 0 0,-7 5-1 16,-3 1 1-16,-14 5-1 0,-4 10 0 15,0 5-1-15,-4 3 1 0,0 7-2 16,0 7 0-16,3 6 1 0,-4 4-1 15,-7 4 0-15,-5 7 1 0,-9 2 0 16,4 7 1-16,-7 3 0 0,0 6 0 0,9 8 0 16,1 3 0-16,4 5 0 0,4 10 0 15,-2 3-1-15,2 3 1 0,2 5-1 16,8-2 0-16,3 6 1 0,7 10-1 16,1-2 0-16,8 0 1 0,5 4-1 15,5 1 0-15,10 3 0 0,5 1 1 16,7 0-1-16,10 1 0 0,10 3 0 15,6 5-1-15,10-4 0 0,7 3-1 16,7-3 0-16,7-4-1 0,10-3-1 0,7-3 0 16,11-6 0-16,7 1 1 0,12-2 2 15,13-1 1-15,9-9 1 0,7-3 3 16,9-6 0-16,11 1 1 0,7-5-108 16,4-9-92-16,6-11-245 0</inkml:trace>
  <inkml:trace contextRef="#ctx0" brushRef="#br0" timeOffset="195114.4045">17487 11220 429 0,'-3'-3'110'0,"-2"1"4"16,1 0-52-16,1-1-27 0,-1 2-12 16,2 2-5-16,-1-2-7 0,-2 2-5 15,3 1-4-15,0 0-1 0,1 0 0 16,-2-1-1-16,3-1-1 0,3 2-1 16,-2-2-2-16,0 1-3 0,4 0 1 0,1 1 0 15,1-4 2-15,4 5 0 0,1-3 3 16,4-1 1-16,4-1 2 0,-3-1 0 15,5 0 0-15,-1 0-1 0,2-2 0 16,2 0-1-16,2 1-1 0,0-1 1 16,-1 2 0-16,2-1-1 0,-2 1 2 15,-2 1 0-15,-5 1 0 0,-4 0 2 0,-3 1 0 16,-3 1 0-16,-7 0 0 0,0 1-1 16,-1 1 1-16,-2 0-1 0,-1 1 0 15,0-1 1-15,-3 2-1 0,0-1 0 16,-2 1-1-16,1-1-2 0,-3 0-6 15,0 2 183-15,1-2-293 0,-2-2-124 16,2 3-384-16</inkml:trace>
  <inkml:trace contextRef="#ctx0" brushRef="#br0" timeOffset="195481.5769">17389 11432 491 0,'-5'1'110'16,"1"0"3"-16,0 0-76 0,1 0-15 16,1 1-11-16,0 1-3 0,2-3-2 15,-2 1-3-15,2 0-4 0,2 1-2 16,1-1-2-16,1-1 1 0,5 0 0 15,2-1 2-15,4 1 1 0,5-3 2 16,2 0 2-16,0-2-1 0,3-1-1 0,-1 1 0 16,1 0 0-16,1-2-1 0,-5 3 0 15,2-2 1-15,3 4 0 0,-1-1 0 16,-1 0 0-16,0 3 0 0,-3 0 0 16,1 2 1-16,-3-2-1 0,-2 2 0 15,-5-2 1-15,-1 1 0 0,-4 0 0 16,-1-1 1-16,-3 0 2 0,-2 0-1 15,1 0 1-15,-4 0-1 0,2 0-1 0,-2 1-2 16,-1 0-8-16,1 0 125 0,-1 0-237 16,-1 1-118-16,0 3-349 0</inkml:trace>
  <inkml:trace contextRef="#ctx0" brushRef="#br0" timeOffset="195879.9339">17513 11646 474 0,'-1'0'115'0,"-1"-1"1"0,1 0-47 16,1 0-44-16,0 1-16 0,0 2-4 15,-2-1-3-15,2 1 0 0,-1 0-2 16,1 1 0-16,0 0-3 0,1 1 0 16,1-2-1-16,1 0-1 0,1 0 0 15,4 0 0-15,1-3 2 0,0 1 2 16,6-1 0-16,0 0 1 0,3-2 1 16,1-3 1-16,1 1 0 0,6 0-1 15,0-1 1-15,2-2 0 0,2 2 0 0,-1-1 0 16,-1 1 1-16,-2 1-1 0,-3-1 1 15,-5 1 0-15,-1 2 0 0,-4 0 0 16,-2 2-1-16,-1-2 0 0,-2 2-3 16,-5 1-7-16,1 1-110 0,-4-2-99 15,3 0-261-15</inkml:trace>
  <inkml:trace contextRef="#ctx0" brushRef="#br0" timeOffset="196830.2576">17943 10874 420 0,'4'-4'105'0,"-1"0"3"15,-1 1-38-15,0 1-42 0,0 2-14 0,-6 2-7 16,0 4-2-16,-1 1-1 0,-6 2-1 16,1 4-2-16,-4 6 1 0,-3 5 2 15,-1 6-2-15,-5 2 0 0,-2 6 0 16,-1 5-1-16,-3 6 1 0,-1 1-1 15,-2 4 1-15,2 4 0 0,1 3 0 16,-1 2 0-16,3-1 0 0,3-2 0 16,0-2 0-16,1-7 0 0,2-6 1 0,1-8-1 15,3-7 1-15,3-6 0 0,0-6 1 16,5-4 0-16,0-4-1 0,2-2 1 16,1-4 1-16,3 0 0 0,2-4-1 15,2-3 0-15,2-1 0 0,4-4-2 16,1-5 0-16,6-1-1 0,3-5 0 15,1-5-1-15,5-7 1 0,0-3 0 16,1-6 0-16,4-1 1 0,-4-11 0 0,2 1 0 16,5-2 0-16,0-1 0 0,2 1 0 15,3-3 0-15,-4 0-1 0,-1 4 0 16,-1 0 0-16,-5 0 0 0,0 4-1 16,-4 4 1-16,-3 9-1 0,-1 5 0 15,-1 5-1-15,-4 9 0 0,-2 7-3 16,-3 5-4-16,-5 3-3 0,-2 3-1 15,-4 6 1-15,-3 4 1 0,-3 5 0 16,-4 7 4-16,-4 7 3 0,0 6 5 0,-7 8 0 16,1 4-1-16,-6 5 1 0,-5 3 0 15,-2 3-1-15,3 3 1 0,-4 1 0 16,2-1 0-16,-2-1 0 0,3-3 0 16,4-3 0-16,2-6 0 0,0-9 0 15,3-5 0-15,1-7 0 0,7-6 0 16,3-7-1-16,2-1 1 0,5-6-1 15,4-1 0-15,-1-1 0 0,4-5 1 0,0 0-1 16,2-3 0-16,1-1-1 0,4-5 1 16,0-2-1-16,5-3 1 0,5-4-1 15,3-5 1-15,4-8 0 0,1-5 0 16,2-6 1-16,1-5 0 0,2-8 0 16,-3-4 0-16,5-4 1 0,-1 3-1 15,3-3 1-15,0-3-1 0,0 6 0 16,-6 6-1-16,-2 5 1 0,-5 4-2 0,-5 8 0 15,-5 10 0-15,-3 8-3 0,-4 6-3 16,-3 8-4-16,-1 8-1 0,-3 9 2 16,-5 8 1-16,-5 7 0 0,-4 9 3 15,-8 8 3-15,-5 7 6 0,-3 4 0 16,-1 5 1-16,0 3-1 0,2-4-1 16,3-1-2-16,5-5-2 0,8-4-6 15,0-10 5-15,7-7-117 0,4-11-100 0,4-2-258 16</inkml:trace>
  <inkml:trace contextRef="#ctx0" brushRef="#br0" timeOffset="197328.3209">17352 11692 393 0,'-3'-1'97'0,"-2"-1"3"0,2 0-53 0,0-1-12 16,2-2-4-16,1 3-3 0,0-1-3 15,0 1-5-15,1 1-2 0,1-3-6 16,0 4-3-16,-1 0-4 0,3 1-2 15,-2 0-2-15,-1 2 0 0,1 0-1 16,1 2 0-16,0 1 0 0,1-2-1 16,0 1 0-16,3-1-1 0,1-3 0 15,6 1 1-15,5-4-1 0,5-2 2 0,4-4 0 16,4-2 1-16,3-2 1 0,2 0 3 16,5-3-3-16,-4 2-93 0,6 0-26 15,-1 0-89-15,4 3-206 0</inkml:trace>
  <inkml:trace contextRef="#ctx0" brushRef="#br0" timeOffset="200559.6466">11946 12549 496 0,'0'-20'84'0,"0"3"-15"15,4 3-102-15,6 2-46 0,4 5-3 16,4 4-4-16,0 4-1 0,5 4 17 16,6 2 15-16,7 2 21 0,7 2 23 15,12 1 7-15,9 0 10 0,7 0 4 16,8-2 4-16,6 0 2 0,7-2 1 15,10 0 0-15,-1 0-3 0,7 0-6 0,12-1-2 16,8 0-2-16,7 2-1 0,5 0-1 16,6 1-1-16,11-3-1 0,15-3 1 15,0 0 0-15,6-4 0 0,2-5-1 16,15-4 1-16,12-2-1 0,-2-2 1 16,-6-2-1-16,11-6-1 0,1 0 1 15,12-1 0-15,-4-9 2 0,-5-4 2 16,9-6 2-16,2-7 4 0,-2-5 2 0,2-8 4 15,-6-7 2-15,-1-6 2 0,-2-2 2 16,-6-9 2-16,-8-8 0 0,-5-7 2 16,-7-10 0-16,-12-10 1 0,-10-6 1 15,-13-6-1-15,-14-7-1 0,-18-7-2 16,-14-4-2-16,-15-2-1 0,-15-4-3 16,-20 2-2-16,-17-4-1 0,-16-4-2 15,-15 2-1-15,-20 2-1 0,-18 0-1 16,-15 6 0-16,-21 3-2 0,-14 1-1 0,-21 6-2 15,-12 3 0-15,-13 2-1 0,-17 5-1 16,-13 5-1-16,-9 0-1 0,-17 14 0 16,-6 8-1-16,-13 6-1 0,-13 11 0 15,-6 9 0-15,-13 6-1 0,-4 15 0 16,-8 8 0-16,-8 11-1 0,-2 16 1 0,-2 15-1 16,-1 16-1-16,-4 13 0 0,4 18 0 15,2 8-1-15,2 14 1 0,0 10 2 16,2 12 1-16,11 8 1 0,9 12-1 15,2 6 0-15,10 11-2 0,8 9 0 16,14 2-3-16,13 5-1 0,8 10 1 16,9 4-1-16,15 9 0 0,10 4 0 15,13 4-1-15,20 9-2 0,9 6-2 16,8 4-3-16,17 0-22 0,14-1-6 0,13 2-8 16,13-4-6-16,8-4-2 0,11 1-10 15,20-10-11-15,11-4-10 0,13-8-46 16</inkml:trace>
  <inkml:trace contextRef="#ctx0" brushRef="#br0" timeOffset="200661.9177">14536 12482 193 0,'326'-122'133'0,"7"-7"-133"16,6-7-51-16,-16 0-224 0</inkml:trace>
  <inkml:trace contextRef="#ctx0" brushRef="#br0" timeOffset="202341.2664">15826 18140 455 0,'32'-6'81'0,"0"7"-3"0,-5 5-93 0,7 5-6 16,5 0 3-16,7 1 7 0,8-1 2 16,5-2 2-16,10-1 4 0,8-7 1 15,7-7 1-15,11-6 0 0,8-4 0 16,8-8 1-16,3-10 2 0,0-10 0 15,3-3-1-15,7-2 1 0,-1-13-1 16,-2-10 0-16,-3-7 1 0,-2-3 0 16,-4-10 0-16,-4-12 0 0,-14-13 0 15,-3-1 0-15,-5-7 0 0,-8-8 0 0,-4-10 1 16,-10-2 0-16,-8-5 1 0,-6-3 1 16,-7-1 1-16,-12-2 0 0,-11-3 2 15,-12 0 1-15,-13 3 0 0,-15 1 1 16,-11 3 1-16,-13 7-1 0,-14-1 1 15,-11 8-1-15,-16 5-1 0,-10 5-1 16,-14 10-1-16,-11 6-2 0,-16 5-1 0,-10 10-2 16,-11 9 0-16,-7 8-2 0,-10 11 0 15,-9 9-1-15,-9 8 1 0,0 11-1 16,-7 5 0-16,0 9 0 0,-10 11 0 16,-16 2 0-16,9 9 0 0,2 7 1 15,-1 6 0-15,-2 4 0 0,-5 7 0 16,6 0 0-16,16 8 0 0,1 4 0 15,0 7-1-15,0 0 0 0,11 11-1 16,10 6 1-16,3 11-1 0,10 9 1 16,-5 6-1-16,11 12 1 0,9 15-1 0,7 5 1 15,3 8-1-15,12 11 2 0,8 4-1 16,19 7 1-16,14 8 1 0,10 0-1 16,16 5 2-16,16 2-1 0,10 0-1 15,13-1-1-15,12 3-2 0,4-6-2 16,12-2-1-16,4 2-1 0,9 1-2 0,5 0-1 15,9 1-1-15,8-5 0 0,6 1-11 16,14 0-6-16,11-6-6 0,11-8-3 16,13-2-4-16,18-13-3 0,10-7 0 15,14-12 10-15,15-15 9 0,15-11 6 16,17-20 6-16,13-14 7 0,8-17 6 16,15-11 4-16,26-23 4 0,2-9 3 15,-6-21 10-15,32-3 5 0,12-27 4 16,21-1 5-16,13-24 6 0,-5-1 5 15,24-19-37-15,28-9-66 0,-22-14-69 0,2-2-184 16</inkml:trace>
  <inkml:trace contextRef="#ctx0" brushRef="#br0" timeOffset="225686.1899">17691 16459 485 0,'-4'-6'107'0,"2"1"1"16,-1 2-76-16,0 0-20 0,-1 1-8 15,2 1-4-15,1 1-2 0,0 1-3 16,1-2-1-16,0 0 0 0,2 1 1 0,3 0 0 16,2-1 0-16,4 0 1 0,2-2 2 15,3 1 0-15,3-2 0 0,2 1 0 16,1-1-1-16,1 0 0 0,0 2-1 15,0 1-1-15,-2 2 0 0,1 0-3 16,-5 5-1-16,-1 1 0 0,-3 4-2 16,-2 3 1-16,-7 1-1 0,-3 1 3 15,-4 5 1-15,-5-1 2 0,-3 2 1 0,-3 0 2 16,-5-2 0-16,1 0 1 0,-2 0 0 16,-1-5 0-16,1-3-1 0,0-3 0 15,-2 1 0-15,2-2 0 0,2-3 0 16,0 1 0-16,3-3 1 0,3 0 0 15,1 1-1-15,4-1-4 0,4-2-1 16,3 0 0-16,3 1 1 0,6-2 1 16,2 0 0-16,4 1 1 0,2 0 5 15,3 3 1-15,2-1 0 0,0 0-2 0,-1 4 0 16,-2-1-1-16,0 2-1 0,-2 2 0 16,-3 0-2-16,0 1 1 0,-3 3-1 15,-4 1-2-15,-1 1-1 0,-3 0-3 16,-3-1-2-16,-5 0-4 0,-4 2-2 15,-4-2 0-15,-2 1 1 0,-6-3 3 16,-3 1 3-16,-4-3 3 0,-4 0 6 0,-4-4 2 16,2-4 3-16,1-1 2 0,-1-1 5 15,2-1 9-15,6-2 7 0,4-1 6 16,5-4 5-16,5-1 5 0,6 0 20 16,3-3-127-16,8-1-88 0,9 0-252 15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2:56:10.33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7519 10404 530 0,'-7'-6'117'16,"4"4"2"-16,-1 1-87 0,1 0-16 16,0 0-8-16,0 2-4 0,1-2-2 15,-2 0 1-15,1 2 0 0,1-2 2 16,1 1 0-16,1-1-1 0,0-2-2 16,0 1-4-16,1-3-2 0,4-1-2 15,2-3-3-15,3-1 1 0,0-2-1 16,8-1 3-16,2-1 1 0,3-1 3 0,3 1 0 15,2 1 1-15,2 1 0 0,0 4 0 16,-2 2 0-16,0 3 0 0,-5 3-1 16,0 6 0-16,-6 3 0 0,-1 4 0 15,-1 3 0-15,-4 6 1 0,-3 1-1 16,-4 6 0-16,-5 1 1 0,-6 5 1 16,-4 4 1-16,-3 0 0 0,-4 4 0 15,-2 3 1-15,-6-3-1 0,0 0 2 0,-2-2-2 16,-5-5 1-16,1 1 0 0,-1-6 0 15,0-2 0-15,3-5-1 0,4 1 0 16,4-3 0-16,5-1 0 0,5-6 0 16,3 1-1-16,4-3-1 0,3-2-3 15,2-4-3-15,5-3 1 0,3-3 0 16,3-1 1-16,2-3 1 0,3-3 1 16,5-2 3-16,1 1 4 0,3 0-2 15,5 0 0-15,-1 2-1 0,4 1 0 0,3 2-1 16,1 1 1-16,0 0-1 0,-1 1 0 15,-3 0 1-15,-1 0 0 0,-1-3 0 16,-3 0 0-16,-5-1 2 0,-6 0 0 16,-1-1 1-16,-3 1 1 0,-6-2 3 15,-1 4 55-15,-4-1-175 0,0 7-109 16,-1 4-310-16</inkml:trace>
  <inkml:trace contextRef="#ctx0" brushRef="#br0" timeOffset="739.151">2728 11301 494 0,'0'-4'109'15,"1"5"1"-15,1 0-71 0,1-1-29 16,2 3-6-16,1 2 0 0,0 0-1 15,0 0 0-15,4 2 0 0,-2 0-1 16,1 2-1-16,1-1 1 0,-2 0 0 0,0 0 0 16,0 1 0-16,0-2 0 0,-2 3 0 15,1-3 0-15,-2-1 0 0,0 0-1 16,0-1-1-16,1-3-5 0,-2 0-2 16,0-4-5-16,2 0 94 0,-2-1-196 15,1-4-107-15,-1 0-301 0</inkml:trace>
  <inkml:trace contextRef="#ctx0" brushRef="#br0" timeOffset="948.2027">2899 11203 478 0,'-4'6'110'0,"0"3"1"16,-2 4-70-16,-2 3-20 0,-3 3-9 0,-3 3-3 15,-1 2-2-15,-2 2-2 0,-1 2 0 16,-2-1-2-16,0 1 1 0,1-3 0 16,3-2-1-16,2 1-118 0,1-1-100 15,3-5-268-15</inkml:trace>
  <inkml:trace contextRef="#ctx0" brushRef="#br0" timeOffset="7425.5019">8461 11983 431 0,'-4'-5'113'16,"0"3"1"-16,0 1-26 0,0 1-62 15,-3 3-11-15,-2 2-8 0,-1 0-6 16,-2 1 1-16,-2 0 1 0,2 1 1 15,-1-2 1-15,2-1 2 0,3-2 1 16,2-4-1-16,3-1 1 0,5-4-3 16,2-2 0-16,4-3-2 0,4-4-1 15,4-2-2-15,4 1 1 0,1-2-1 0,4 4-1 16,1 0 0-16,-1 3 0 0,2 5-1 16,-1 3 0-16,-3 3-2 0,0 6 0 15,-3 2-2-15,-5 6 1 0,-2 6 1 16,-5 4 0-16,-6 2 1 0,-4 3 1 15,-5-1 1-15,-3 0 2 0,-3 1-1 16,-1-3 1-16,-1 0 0 0,-1-2 0 16,0-1-1-16,1-2 1 0,0-2 0 15,3-2 0-15,1-3 0 0,3-4 0 0,1-5 1 16,4 0 1-16,0-4 2 0,3-2-1 16,2-2 1-16,2-4-1 0,3-2-1 15,2-1 0-15,3-2-2 0,3 1 0 16,5 2-2-16,1 0 0 0,0 7 0 15,2 3-1-15,0 6-1 0,0 5-1 16,-3 4 0-16,-2 4 0 0,-1 5 0 0,-2 1 1 16,-3 2 0-16,-4 2 0 0,-3 1 1 15,-3 1 1-15,-5-1 1 0,-4 0-1 16,-3 1 1-16,-7-1 1 0,-2-4 1 16,-5-2 1-16,-5-4 1 0,-3-1 0 15,-2-5 0-15,-2-7 3 0,0-5-4 16,0-5-121-16,1-10-106 0,-1-8-280 15</inkml:trace>
  <inkml:trace contextRef="#ctx0" brushRef="#br0" timeOffset="8010.0031">3991 13192 530 0,'-3'2'113'16,"1"0"1"-16,-1 1-89 0,0 3-16 0,2 2-5 15,0 3-2-15,-1 0-1 0,-1 2-1 16,3 2 0-16,0 0-1 0,0-1 0 15,2-1-1-15,0-2 1 0,0 0 0 16,0-3-1-16,3-3 0 0,-4 0 0 16,1-2-1-16,1-3 2 0,1-1 2 15,1-3 1-15,3-2 1 0,4-5 2 16,3-3 2-16,4-6 0 0,5-3 0 16,3-7-2-16,3-1-1 0,-1-1 0 0,2 3-3 15,-2 3-5-15,-2 4-114 0,-5 6-101 16,-2 7-268-16</inkml:trace>
  <inkml:trace contextRef="#ctx0" brushRef="#br0" timeOffset="8358.1526">4382 13208 548 0,'1'-2'119'0,"-1"4"-2"0,0-1-87 16,-2 2-23-16,1 5-6 0,-1 0 0 0,-2 6-1 15,-1 2-2-15,1 3 2 0,-2-1 0 16,2 3 0-16,2-3-2 0,-1 0 1 16,3-5-3-16,3-1 0 0,3-4-1 15,3-4 0-15,2-2 2 0,2-6 0 16,3-2 2-16,1-1 1 0,1-5 3 15,2-1 0-15,2-2 2 0,1-2-1 16,3 0-1-16,-2-2 1 0,2 3 1 16,-3-3-1-16,0 3 0 0,-2 1-4 15,-1 3-117-15,-3-2-102 0,4 2-273 0</inkml:trace>
  <inkml:trace contextRef="#ctx0" brushRef="#br0" timeOffset="8658.233">4848 13133 456 0,'-1'0'115'0,"1"1"1"15,0 2-19-15,2 1-74 0,0 3-20 16,2 1-3-16,-3 2 0 0,3 2 0 15,-1 3 0-15,3 0-1 0,-3-1-1 0,3-1-1 16,-1 0-2-16,4-2-1 0,1-3 2 16,5-5 2-16,3-3 1 0,1-4 2 15,6-6 2-15,5-2 3 0,2-6 1 16,1-3 1-16,-2-3-1 0,-1-3-1 16,-2 3 0-16,-6-1-1 0,-1-4 0 15,-2 3 170-15,-6 1-294 0,5-5-129 16,-2 2-400-16</inkml:trace>
  <inkml:trace contextRef="#ctx0" brushRef="#br0" timeOffset="9300.8892">3344 13216 500 0,'-2'0'112'16,"-1"4"1"-16,3 0-77 0,-1 6-18 0,1 1-10 16,-1 3-5-16,2 5-1 0,-1-1 0 15,1 3 0-15,-1 3-1 0,3-1-1 16,-3 1 1-16,2-2 0 0,-1-1 1 15,0-2 0-15,2-4-2 0,0-3-1 16,2-4-3-16,2-3 6 0,0-4-117 16,2-4-99-16,5-8-257 0</inkml:trace>
  <inkml:trace contextRef="#ctx0" brushRef="#br0" timeOffset="9489.838">3438 13135 522 0,'-14'31'112'0,"-6"7"1"0,-3 9-89 15,-6 5-14-15,-7 6-4 0,-2 0 2 0,1 0 11 16,0-1-131-16,0-7-102 0,5-8-274 16</inkml:trace>
  <inkml:trace contextRef="#ctx0" brushRef="#br0" timeOffset="15068.6856">7956 14884 575 0,'-3'-15'123'16,"2"3"0"-16,2 1-97 0,-1 2-13 0,0 0-9 16,2 3 0-16,-2 3 0 0,0 1-2 15,0-1 0-15,0 3-2 0,0 0-2 16,-2 1 0-16,2 3 0 0,-3 0-1 15,0 4 0-15,-1 3 1 0,-1 2 2 16,0 3 0-16,-2 1 0 0,1 2 0 16,-1 0 0-16,1 0 1 0,2-1-2 15,2-2 1-15,2-3-1 0,1-2-1 16,4-2-1-16,5-4-1 0,2-1 1 16,4-5 0-16,6-3 0 0,2-2 1 0,4-5 2 15,4 1 1-15,4-1 0 0,2 0 2 16,1 3-1-16,1 4-1 0,-1 7 1 15,-1 7-1-15,-3 2 0 0,-3 6 1 16,-4 4-1-16,-7 4 0 0,-6 2 1 16,-2 0-1-16,-6 0 1 0,-3 0 0 0,-4-1 0 15,-6-3 1-15,-4-3-1 0,-2-2 1 16,-7-4 1-16,-5-2-1 0,-4-4 1 16,-2-2-1-16,-6-2 0 0,2-4-1 15,-2-2 1-15,2-1-2 0,3-3 1 16,0 0-1-16,2-1 0 0,5 0-6 15,1 0-12-15,3 1-82 0,0-2-30 16,3 3-93-16,8-1-207 0</inkml:trace>
  <inkml:trace contextRef="#ctx0" brushRef="#br0" timeOffset="15318.3498">8056 14628 508 0,'-1'-2'117'15,"2"2"0"-15,1 0-58 0,1-2-43 16,3-1-13-16,1-2-2 0,6-3-1 16,6-5 2-16,7-6 0 0,12-7 0 15,9-6 1-15,10-9 0 0,8-3 0 16,5-4 0-16,3 1 0 0,-1-1-1 15,-5 6 0-15,-9 4 2 0,-8 11 135 16,-9 6-259-16,-12 10-126 0,-12 5-377 0</inkml:trace>
  <inkml:trace contextRef="#ctx0" brushRef="#br0" timeOffset="15983.9215">2724 15812 483 0,'-2'-1'116'16,"2"-1"0"-16,0 1-71 0,0 2-18 15,-2 2-8-15,1 1-7 0,0 5-8 16,0 2-1-16,0 3 0 0,-1 1-1 0,1 3 0 16,1 2 0-16,1-2-1 0,1-2 1 15,1-3-2-15,2-2 0 0,1-4 0 16,3-2-2-16,3-6 1 0,1-6-1 15,3-4 1-15,2-5 1 0,1-6 0 16,1-3 0-16,0-2 2 0,0 1 0 16,-2 1 0-16,0 3 0 0,-2 1-1 15,-2 5-7-15,-3 1-4 0,0 5-110 16,-5 3-101-16,2-1-262 0</inkml:trace>
  <inkml:trace contextRef="#ctx0" brushRef="#br0" timeOffset="16283.492">3090 15685 411 0,'-3'4'110'0,"0"0"1"16,0 2-32-16,0 0-45 0,-1 1-12 15,1 3-7-15,1 0-7 0,0 1-2 16,2 0-1-16,-1 1 0 0,2 0-1 15,-1 0 0-15,3-2-1 0,0-1 0 16,2-1-2-16,1-3 0 0,0-2 0 16,2-1-1-16,1-2-1 0,0-2 1 0,2-1 0 15,1-3 0-15,0-2 1 0,1-2 0 16,0 0 1-16,3-4 0 0,0 1 0 16,-1 1 1-16,0 1 0 0,0 1-5 15,-2 3-117-15,0 1-102 0,2 2-273 16</inkml:trace>
  <inkml:trace contextRef="#ctx0" brushRef="#br0" timeOffset="16583.6897">3537 15639 413 0,'-4'3'100'0,"0"0"8"0,0 3-58 0,0 0-19 16,1-1-6-16,1 2-2 0,0 1-4 15,2 3-4-15,0-2-6 0,2 0-2 16,-1 2 0-16,1 3-1 0,0-2 0 16,1 0-2-16,0-1 0 0,-1 0-1 15,1 0-1-15,1-2 0 0,-1 0-1 16,1-2 0-16,1-3-1 0,0-1-2 15,2 0 0-15,0-4 0 0,3-3 0 0,3-3 1 16,3-3 1-16,1-2 0 0,2-4 2 16,1-2 1-16,0 0 0 0,0 0-1 15,0 1-3-15,0 2 11 0,-2 2-130 16,-1-1-103-16,2 5-280 0</inkml:trace>
  <inkml:trace contextRef="#ctx0" brushRef="#br0" timeOffset="17149.0068">4214 15693 539 0,'0'4'119'0,"0"-1"1"16,0 0-86-16,0 3-18 0,0 1-7 0,0 2-6 15,2 0-1-15,-2 1 1 0,1 1-1 16,-1 1-1-16,1-2 1 0,0-2-1 15,1-1 0-15,-1-1 0 0,2-1-1 16,-1-3-1-16,1-2-1 0,3 0 0 16,-1-2 0-16,4-3 0 0,2-2 1 15,3-5 0-15,4-1 2 0,2-5 0 16,2-3 1-16,1-2-2 0,0-1 0 16,0-2-5-16,-2 1-4 0,-1 1-112 0,-4 2-102 15,3-1-265-15</inkml:trace>
  <inkml:trace contextRef="#ctx0" brushRef="#br0" timeOffset="17449.8449">4594 15679 542 0,'0'3'119'0,"-2"1"2"0,1 0-86 16,-1 4-18-16,1-1-11 0,0 2-2 15,0 2-1-15,-1-1 0 0,1 2 0 0,-1-1-2 16,4-1-1-16,0 0-1 0,2 0-1 16,4-5-2-16,2-2-1 0,3-3 1 15,2-3 0-15,3-5 1 0,3-2 1 16,0-3 1-16,1-3 1 0,-1-4 1 15,0-4 1-15,0-2-1 0,0-2 1 16,-3-1-1-16,0-1 3 0,-2 2-5 16,0 0-118-16,0 5-103 0,1 3-275 0</inkml:trace>
  <inkml:trace contextRef="#ctx0" brushRef="#br0" timeOffset="19963.2431">1807 15751 495 0,'-7'-3'113'0,"6"1"1"0,-1 1-81 16,2 2-12-16,1 0-8 0,0 0-8 16,4 1-4-16,-1 4-1 0,-1 1-1 15,4 2 0-15,-1 2 0 0,3 6 0 16,0 0 1-16,0 5 0 0,-1 0 1 15,4 1 1-15,-1 0-1 0,0 1 0 0,-1-5 1 16,0-3 0-16,0-2 0 0,0-3 0 16,-1-2-1-16,-1-2 0 0,-1-4-2 15,-1-2 1-15,2-2-4 0,0-2-4 16,-2-2-108-16,0-2-96 0,3-5-253 16</inkml:trace>
  <inkml:trace contextRef="#ctx0" brushRef="#br0" timeOffset="20162.2185">1957 15680 507 0,'-8'8'110'15,"-1"1"0"-15,-1 4-82 0,-4 4-18 0,0 6-3 16,-3 6-1-16,-3 6-1 0,-4 4 0 15,1 4-2-15,-2 1-2 0,-1 1-113 16,1-1-99-16,4-4-258 0</inkml:trace>
  <inkml:trace contextRef="#ctx0" brushRef="#br0" timeOffset="26291.0649">19023 10605 504 0,'-8'7'108'15,"3"-3"2"-15,0 0-90 0,0-1-9 16,2-1-2-16,-1-2 0 0,1 0-1 16,0 0-2-16,0-1-2 0,0 0-1 15,1 0-2-15,1-2 0 0,0 1-2 16,1-2-2-16,0 0-2 0,2-3-2 16,1-2-2-16,2-3 0 0,-1-1 1 15,2-2 1-15,1-2 1 0,2-1 2 0,4-1 0 16,0 0 1-16,6-2-2 0,-1 3-4 15,3 3-4-15,1 2-8 0,1 1-10 16,0 4-7-16,0 6-4 0,0 2-2 16,0 3 1-16,-2 3 1 0,-3 7 8 15,-2 4 12-15,-3 9 8 0,-5 4 5 16,-5 6 8-16,-4 6 7 0,-3 7 2 16,-4-1 2-16,-4-1 1 0,-6-1 0 0,-1-4 1 15,-2-4 0-15,-2-2-1 0,-3-2 2 16,-3-1-1-16,0 2 1 0,-2-3-1 15,-2-1-1-15,-2 3-4 0,3-2-2 16,1-3-1-16,4-2-1 0,4-4-1 16,3-2 0-16,3-1-1 0,4-2 1 15,3-4 0-15,2-3 0 0,2-3 0 16,-1-3-2-16,5-3-2 0,2 1-7 16,1-4-2-16,3 1-5 0,4-3-3 0,2 2-2 15,3-1 0-15,4 0 2 0,6 0 4 16,4 0 2-16,5-1 1 0,2 3 3 15,4 3 1-15,3-1 0 0,6 1 1 16,3 1 2-16,4 2 1 0,-3-1 2 16,1 2 1-16,-3-1 1 0,-3 1 1 0,-8 0 0 15,-8-3 1-15,-7 1 0 0,-9 1 3 16,-2-3 10-16,-6-1 11 0,-6 2 8 16,-3-3 8-16,-5 1 7 0,-3-2 12 15,-5 0-113-15,-3 4-85 0,-2-5-244 16</inkml:trace>
  <inkml:trace contextRef="#ctx0" brushRef="#br0" timeOffset="39147.0023">11752 11100 513 0,'-7'-1'109'15,"8"-5"0"-15,8-1-81 0,10 3-23 16,4 3-3-16,3 1-2 0,3 1 1 16,-1 3 0-16,2 1 1 0,-2 4-1 15,0 3 1-15,-1 3-1 0,-1 5-1 0,2 3 0 16,2 4 1-16,4 3-2 0,6 4 1 16,3 1 0-16,9 4-1 0,8 0 1 15,8-3-1-15,7 2 1 0,9 1-1 16,7-2 0-16,8 1 0 0,5-5 1 15,8 1-3-15,3 0 1 0,5-3 0 16,4-4 0-16,-1-3 1 0,-1-1 1 16,0-2-1-16,-1-5 2 0,6 0 0 0,5-3 0 15,-3-2 0-15,4-2-1 0,5-3 1 16,-1-3-1-16,9-3 0 0,1-5 1 16,0-5 0-16,2-4 1 0,-7-7 0 15,1-10 0-15,1-6 1 0,-12-5 0 16,-9-5 0-16,-8-10 1 0,-7-1-1 15,-2-2 1-15,-10 1-1 0,-9-6 1 16,-10-2 1-16,-8 0-1 0,-7-3 1 0,-8-1 0 16,-8 0 0-16,-5-7-1 0,-4-2 1 15,-6-5 0-15,-6-2-1 0,-8 2 1 16,-4-5-1-16,-6-4 1 0,-8 2-1 16,-9 0 0-16,-7 5-1 0,-13 3-1 15,-6-4 0-15,-16 3 0 0,-16 4-2 16,-14-1 1-16,-12 6-1 0,-16 5 0 15,-10 4 0-15,-14 4-1 0,-5 7 1 16,-7 3 0-16,-4 7 0 0,-11 4 0 16,6 5-1-16,-10 2 2 0,0 3-2 0,0 6 0 15,-5 2 1-15,-2 5 1 0,5 5-1 16,-1 1 1-16,2 6 1 0,0 8-2 16,-6 6-1-16,6 9 0 0,-1 5-1 15,1 8-2-15,1 7 1 0,0 7-1 16,7 4 1-16,2 6 2 0,3 6 0 0,9 9 0 15,7 6 0-15,5 0 0 0,13 5-1 16,12 3 0-16,12 0-1 0,10 3 2 16,13 1 0-16,11 0-1 0,17 1 0 15,10 2-1-15,12 5 0 0,13 8-1 16,22-1 0-16,16-2-1 0,12-1 0 16,18 2 1-16,18 1 2 0,21-4-1 15,18-8 2-15,18 2-1 0,18 2 2 16,17 1 0-16,17 2 5 0,10-9-120 15,10-2-98-15,5-8-265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3:00:14.752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12166 5249 557 0,'14'8'113'0,"3"-12"-1"15,2 1-93-15,2 6-24 0,4 1-4 16,3 3-1-16,-3 3 1 0,1 0-1 16,-2 4-1-16,0 0 1 0,3 3 0 15,-2 1 1-15,3 1 1 0,1-2 1 16,5 2 3-16,4-1 1 0,9 0 1 15,5 1 1-15,8 1 0 0,9-3 0 16,8-2 0-16,12-3-1 0,8 3 0 0,5-2 0 16,7-7 0-16,11-2-1 0,6 0 2 15,3 4-1-15,-3-5 1 0,9-2 1 16,2 0 1-16,5 2-1 0,7 0 0 16,3-2 1-16,0-3-1 0,7 2 1 15,3 0 0-15,2-8 0 0,1-2 0 16,1 2 1-16,0-8 0 0,16 0 0 0,1-2 0 15,-3-8 0-15,4-1 1 0,-6 2 0 16,-1-11 0-16,2 0 1 0,-11-6-1 16,-10-4 1-16,-4-6-1 0,-9-2 1 15,-7-2-1-15,-13 2 0 0,-16-9-1 16,-7-4 1-16,-6-3-1 0,-13 1 1 16,-11-2 0-16,-8-4-1 0,-7-3 1 15,-8 2 0-15,-10 0 0 0,-9-2 1 16,-15 2 0-16,-6-3-1 0,-8-3 2 0,-11 0 1 15,-9-2-1-15,-13-7 0 0,-13 5-2 16,-8-2-1-16,-11-4 0 0,-10 8-2 16,-11-2 0-16,-18 2-1 0,-2 11 0 15,-10 1 1-15,-8 7 1 0,-13 0-1 16,-7 1 1-16,-6 7 0 0,-6 7 1 16,-8 1-1-16,-8-4 1 0,-1 8-2 15,-1 4 0-15,-3 3-1 0,-2 9 0 0,4 5-1 16,-7 3 0-16,4 12-1 0,-7-1 1 15,-12 11 1-15,4 0 1 0,-10 4 0 16,4 11 0-16,10 6 1 0,-10 3-1 16,11 10 0-16,14 5 0 0,-7 8-1 15,12 7 1-15,1-3-1 0,-3 1 1 16,17 7-1-16,-1 5 0 0,7 0 0 16,6 2 0-16,8 1-1 0,6 8-1 15,8 5-1-15,4 5 0 0,7 1 1 0,7 10-1 16,12-2 0-16,7 5 0 0,10 4 0 15,10 3 0-15,14-3-1 0,15 2 0 16,10-3-2-16,15 6-2 0,11 0 1 16,13-7-3-16,15-6 0 0,15-7-2 15,15 1 0-15,18-8 4 0,18-9 1 16,23-12 2-16,20-5 3 0,26-10 3 16,16-6 4-16,28-18 3 0,19-7 0 0,28-12-2 15,15-12 9-15,13-7 2 0,27-5 15 16,7-13-124-16,-6-6-92 0,-4-13-253 15</inkml:trace>
  <inkml:trace contextRef="#ctx0" brushRef="#br0" timeOffset="4379.1139">12143 4554 541 0,'1'-28'113'0,"-10"1"1"16,-6 10-95-16,-8 11-13 0,1 7-3 16,-3 4-2-16,3-1 1 0,1 1 0 15,6 0 0-15,-3-2 0 0,6 1-2 16,5 0 1-16,2 0-2 0,5 3 1 0,3 1-1 15,3 4 0-15,4 1-1 0,-3 2 3 16,2 4-1-16,2-2 0 0,0 5 0 16,-2 0 0-16,0 0 1 0,-4 0-1 15,0 1 0-15,-2 0 1 0,-2 1-1 16,-2 1 0-16,-4 4 0 0,0-1 0 16,-3 5 0-16,0 4-1 0,-2 7 1 15,0 9 0-15,0 5-1 0,2 5 1 0,3 10-1 16,2 4 2-16,3 10-1 0,1 2 1 15,2-1-1-15,2 1 1 0,-1-2 2 16,2-3 1-16,-2-4 0 0,0-1 0 16,-1-5 1-16,0 0 0 0,-3-1 1 15,0 1-3-15,-3-3-1 0,-1 1 0 16,-3-5 0-16,-2-2-1 0,0-5 0 16,-3-4-1-16,1-5 1 0,-3-4-1 15,5-6 0-15,1-9 1 0,1-7-1 0,3-8 0 16,2-5 1-16,2-5 0 0,0-5 2 15,2-2 1-15,1-2 1 0,2-1 0 16,1-2 1-16,2-3 0 0,1-5 0 16,4-2-2-16,-3-2-1 0,3-2-1 15,-1-2 0-15,1-1-1 0,0 3-1 16,-1 2 1-16,-2 5-1 0,-1 1 0 0,-2 2 0 16,-1 4 0-16,-1 0-1 0,-2 3 0 15,1 0 1-15,3 1-2 0,-1 0 1 16,4 0 0-16,5 1 0 0,5-1 0 15,10-1 1-15,6-3-1 0,4-1 1 16,10-2 0-16,9-2 0 0,1-4 0 16,9-2 0-16,7 1-1 0,4 1 1 15,7 2 0-15,6-4-1 0,6 3 1 16,8 7 0-16,2 5-1 0,-3-2 1 0,4-1 0 16,0 4 0-16,-5 8 0 0,1 2 0 15,-10 1 0-15,2-2 0 0,-2 6-1 16,6 3 1-16,-5 2 0 0,2-1-1 15,7-3 1-15,15-2 1 0,2-1-1 16,10-5 1-16,1-1-1 0,10-4 1 16,6-3 0-16,-6 0-1 0,-3-3 0 15,2 1 0-15,-9 3 0 0,-2-2 0 0,0 1 0 16,-2 0 0-16,-4 2 0 0,-14 1 0 16,0 0 0-16,-1-2 1 0,-10 4-1 15,-12 1 0-15,-7 2 0 0,-5-1-1 16,-4 0 1-16,-5 1 1 0,-8 1-1 15,0-1 0-15,-5-1 0 0,-4 0 0 16,-5-1 0-16,-3 1 0 0,-7-1 0 16,-5 0 0-16,-8-2 0 0,-6 2 0 0,-2-2 0 15,-5-2 0-15,-4-1 0 0,-3 0 0 16,-2-1 0-16,1 2 1 0,-2-6 0 16,-2 2 1-16,2 2 0 0,0 0 0 15,0 0 2-15,-1-1 0 0,0 0 0 16,0 0 0-16,0-5 0 0,0-1 0 15,-1-3 0-15,2-4-1 0,-3-2-1 16,0 1 0-16,0-2 0 0,-1 0-1 0,0-2 1 16,1 0-1-16,0-4-1 0,-2-4 2 15,2-2-1-15,-2-3-1 0,2-1 1 16,1-3-1-16,1-4 1 0,2-3-1 16,1-2 0-16,1-7 1 0,3 0-1 15,-1-8 0-15,1 2 0 0,-4 4 0 16,1 0 0-16,-2 0 0 0,-1 3 0 15,-1-1 0-15,-1 5 0 0,-2-3 1 16,1-3-1-16,-2 0 0 0,2 3 0 0,1 1 0 16,2 3 0-16,1 2 0 0,3 0 0 15,3 3 0-15,1 2-1 0,0 3 1 16,3-1-1-16,0 1 1 0,2-2-1 16,-2 6 1-16,0-1-1 0,-2 2 1 15,1 3 0-15,-1 5 0 0,-5 4 0 16,-2 6 0-16,2 2 0 0,-2 5-1 15,-1 3 0-15,-2 2-1 0,-1 0 1 0,2 0-1 16,0 1 1-16,0-1 0 0,0 1 0 16,0 0 1-16,-1 0 0 0,1 1 0 15,0-1 0-15,-2-1 0 0,1 1 0 16,2 1 0-16,-2-1-2 0,1-1 0 16,-1 1 0-16,-1 0-1 0,0 0-1 15,-3 0 1-15,-2 0-1 0,-4 0 2 16,-3 0 0-16,-7 0 1 0,-5 1 0 15,-4 1 0-15,-6 1-1 0,-7 1 1 0,-8-2 0 16,-4 1 0-16,-4 0 0 0,-4 2 0 16,-6-3 0-16,-3-2-1 0,-7 2 2 15,0 1-1-15,-3 1 0 0,-3-4 0 16,-3 0 0-16,-6 0 0 0,-7 1 2 16,4-1-1-16,-2-5 1 0,-9 2 0 15,-6 0 0-15,4 0 1 0,-3-2-2 16,5-1 1-16,-10-1 0 0,-9 4-1 0,6-3 0 15,-6 0-1-15,-16 1 0 0,2 4 1 16,-14 0 0-16,0 1 0 0,7 1-1 16,-9 1 2-16,8 3 0 0,1-1 0 15,0-3-1-15,5 4 0 0,-2-2-1 16,0-1 2-16,2 1-1 0,1 0-1 16,5-2 0-16,5 1 0 0,3-2 0 15,9-1 1-15,-2 0 1 0,9 2-2 0,4-2 1 16,8-2 1-16,4 0-2 0,14 1-2 15,8 0 114-15,12-6-239 0,6 4-124 16,8-9-369-16</inkml:trace>
  <inkml:trace contextRef="#ctx0" brushRef="#br0" timeOffset="100272.3674">8399 9912 492 0,'-3'6'106'0,"3"3"5"15,0 4-82-15,3 1-16 0,0 2-4 16,0 2-1-16,0 2-2 0,1-4-6 0,1-3-7 16,1-3-2-16,0-3-2 0,1-4-1 15,0-3 3-15,2-6 3 0,1-2 2 16,-1-6 4-16,0-3 3 0,-2-3 1 16,1-2 2-16,-1 2-1 0,-2 0-1 15,0 2-1-15,0 4-1 0,0 4-1 16,1 1-1-16,-3 2-2 0,0 3-2 0,1 3 0 15,1 2-2-15,0 6 0 0,-2 2 1 16,1 3 0-16,-1 3 2 0,0 4 1 16,2-1 1-16,1 1 0 0,2-3 0 15,2-3-1-15,2-3-2 0,4-3 1 16,4-7 0-16,1-4 0 0,2-6 1 16,0-2 1-16,1-2 1 0,3-3 1 15,1 0 1-15,0-1-1 0,-1 2 0 16,-1 2-1-16,-1 2 0 0,0 1 0 0,-5 3-1 15,-4 2 0-15,-1 4-2 0,-4 3 0 16,0 3-1-16,-1 5 1 0,-4 1 0 16,2 1 1-16,1-1-1 0,1 0 0 15,1-1 0-15,4-4 1 0,2-1-1 16,5-2 1-16,5-4-1 0,4-1 1 16,6-1 2-16,8-3 1 0,4 1 0 0,-1-2 0 15,5 1 0-15,-3 2 0 0,4 2 0 16,-1 4 0-16,0 3 1 0,-4 3 3 15,-1 1 4-15,-3 4 190 0,-3 4-293 16,-9-1-111-16,-9-4-368 0</inkml:trace>
  <inkml:trace contextRef="#ctx0" brushRef="#br0" timeOffset="101787.7774">1888 9870 475 0,'0'-2'115'0,"0"2"-1"0,1-1-63 16,-1 0-30-16,1 0-10 0,0 0-6 16,0 0-5-16,0 0-5 0,0-1-1 15,-1 1 0-15,3-1-1 0,-3 0 0 16,2 1-1-16,-2 0-2 0,1 0 0 16,0 0-1-16,1-1 0 0,2 1 1 0,0 0 1 15,1-1 1-15,2 0 2 0,1 0 1 16,-1 1 2-16,2 1 1 0,0 0 1 15,-2 1 0-15,2 1 2 0,0-1 1 16,1 2 0-16,-1 0 1 0,-3-2 2 16,2 0 4-16,0 1 3 0,-3 0-1 0,-2-1-107 15,0 1-89-15,-2 2-245 0</inkml:trace>
  <inkml:trace contextRef="#ctx0" brushRef="#br0" timeOffset="102260.0083">2323 9874 499 0,'1'0'113'0,"-1"0"-2"16,0-1-77-16,1 1-23 0,1-1-8 0,-2 1-6 15,2 0-6-15,1-1-2 0,0 0-1 16,0 1 2-16,0 0 0 0,0 1 2 16,3-1 1-16,-1 2 2 0,0-1 2 15,1 1 2-15,2-1 1 0,-1 0 0 16,1 0 0-16,-2-1 0 0,2 1 1 0,-4-1 0 15,2 0 3-15,-2 0 1 0,-1 0 4 16,1 0 1-16,-2-1 183 0,-2 0-292 16,1-1-118-16,0 4-382 0</inkml:trace>
  <inkml:trace contextRef="#ctx0" brushRef="#br0" timeOffset="102954.5144">2748 9853 368 0,'2'0'102'0,"0"0"3"0,0 0-18 0,1 0-53 16,0 0-12-16,-1 1-3 16,3-1-7-16,-1 1-6 0,-1 0-6 0,3 0-4 15,-3 1-2-15,0-1-1 0,2 0 0 16,-1 0 0-16,-3 1-1 0,3-2 1 15,-1 2 1-15,1-1 0 0,-1 2 1 16,3 0-1-16,-4-1 0 0,3 1 0 16,1-1 1-16,1 1 1 0,-1-1 1 0,1 0 1 15,1 0 1-15,1 0 0 0,-1 1 2 16,1-1 2-16,-2 0 1 0,1 0 4 16,-1-1 6-16,-1 2-23 0,0-3-86 15,0 2-83-15,-1-1-228 0</inkml:trace>
  <inkml:trace contextRef="#ctx0" brushRef="#br0" timeOffset="109830.2324">3164 8534 502 0,'-10'8'105'0,"2"7"1"16,-3 2-86-16,0 6-14 0,2 7-1 16,-2 7 1-16,-3 6 2 0,1 9 0 15,-4 5 1-15,1 13-1 0,3 13 1 16,-4 13-2-16,-3 13 1 0,1 14-2 15,-1 11-1-15,-2 8-1 0,-5 3-1 16,-4-2 0-16,-1-4 0 0,-2-8-3 16,-3-12 1-16,2-13-1 0,3-13 0 0,3-15 0 15,7-10-5-15,3-17 0 0,5-10-113 16,4-13-102-16,7-11-264 0</inkml:trace>
  <inkml:trace contextRef="#ctx0" brushRef="#br0" timeOffset="110775.2399">2948 9152 488 0,'0'0'113'0,"-1"1"2"16,1-1-78-16,0 1-15 0,1 0-5 15,0 1-4-15,2 2-5 0,0 2-4 16,4 3-3-16,1 4 0 0,5 5-1 0,4 3 0 16,0 6 0-16,5 4 0 0,3 4 0 15,3 2 1-15,-3 5 0 0,2-1 1 16,1 3 0-16,0-3 1 0,-1-4 0 15,-2-2 1-15,-2-4-1 0,-2-6 1 16,-4-3 0-16,-3-7-1 0,-2-2-1 16,-4-3-2-16,-2-1-4 0,-3-3-6 0,-2-2-112 15,-2-4-102-15,2 1-267 0</inkml:trace>
  <inkml:trace contextRef="#ctx0" brushRef="#br0" timeOffset="111063.1769">2928 9778 516 0,'3'-18'113'15,"8"-3"0"-15,1-3-72 0,5-7-35 16,5-7-3-16,5-5 0 0,2-6 1 0,5-6-2 16,6-5 1-16,3-6-1 0,3-1-1 15,1-3 161-15,1 0-277 16,1 7-122-16,0 4-380 0</inkml:trace>
  <inkml:trace contextRef="#ctx0" brushRef="#br0" timeOffset="113560.276">13116 9019 430 0,'-3'-9'94'0,"1"6"3"0,0 1-72 15,1 1-4-15,-1 1 3 0,-1 0 0 16,2 1-1-16,-2-1-3 0,3 1-2 15,0 1-3-15,1 2-6 0,1 1-5 16,-1 2-2-16,2 4-1 0,-2 4 0 0,0 3-1 16,-2 5 1-16,-3 5-1 0,-1 7 0 15,-3 5 1-15,-5 3 1 0,-2 1 1 16,-2 0-1-16,-3 1 1 0,1-4-1 16,1-6 1-16,1-7-1 0,4-4 0 15,4-5-1-15,4-5 0 0,2-5 0 16,3-4-2-16,3-1 0 0,0-2 0 15,4-3 1-15,1-3 0 0,4 0 0 16,4-3 1-16,2 2 0 0,3-6 2 0,0 1-1 16,2-1-1-16,0 1 0 0,2 2-1 15,5 1 1-15,1 3-1 0,0 2 0 16,2 2 0-16,1 3 1 0,0-1-1 16,1 2 1-16,-2 1-1 0,-1-5 1 15,-5-1 0-15,1-2 0 0,-4 0 0 0,-2 0 0 16,-6-4-1-16,-4 1 1 0,-3 2 0 15,-4 2 1-15,-1-1 0 0,-2 2 0 16,-4-3-1-16,-3 2-3 0,-1-1-5 16,-2 0-5-16,-1-1-3 0,-2 0-109 15,0-3-98-15,1 3-251 0</inkml:trace>
  <inkml:trace contextRef="#ctx0" brushRef="#br0" timeOffset="113859.8183">13339 8999 419 0,'1'-9'98'0,"3"3"3"0,-1 2-44 0,1 6-33 15,0 5-4-15,-2 4-4 0,-1 6-1 16,-1 8 0-16,-1 8-5 0,-2 11-3 15,-4 5-2-15,-5 11-1 0,-6 10 2 16,-5 4-1-16,-2 8 1 0,-1 2-1 16,-3-3 0-16,3-7-1 0,5-7-1 15,5-10 0-15,8-12-1 0,2-13 0 16,2-9 0-16,4-7-1 0,1-3 1 16,2-4-2-16,-1-4 0 0,-1 0-2 15,2-6 10-15,2-3-128 0,2-2-103 0,10-3-277 16</inkml:trace>
  <inkml:trace contextRef="#ctx0" brushRef="#br0" timeOffset="114259.3743">13737 9365 489 0,'14'-4'108'0,"2"-2"3"16,0-2-77-16,0-1-16 0,-2-3-1 15,-2-3 0-15,-1-2-1 0,-2-3-2 16,1-3-1-16,0 0-3 0,0-3-2 0,0 2-1 16,-1 1-2-16,-2 0-1 0,-2 6-1 15,-2 1-1-15,-1 5-1 0,-1 3-1 16,0 1-4-16,-2 5 0 0,-1 5-1 15,0 5 1-15,-4 3 0 0,1 3 0 16,-3 6 3-16,2 4 1 0,-3 4 2 16,1 4 0-16,1 3-1 0,0 1 1 15,0 5-1-15,-1 4 0 0,0 2 0 0,0 4 0 16,3 2-1-16,-5-2 1 0,0 4-1 16,1-3 1-16,-1-4 0 0,4-8 0 15,-3-6 0-15,1-4 0 0,4-7 0 16,2-7 0-16,1-4 0 0,1-3-2 15,0-3-3-15,2-2-4 0,1-3-4 16,3-2 3-16,1 0-115 0,1-3-103 16,3 1-259-16</inkml:trace>
  <inkml:trace contextRef="#ctx0" brushRef="#br0" timeOffset="114565.4304">14199 9742 487 0,'5'5'112'0,"-3"1"1"0,0-1-57 16,0-1-42-16,0 3-6 0,1-1-1 16,-1-1-1-16,1 0-1 0,0-3-1 15,1 2-1-15,0-3-1 0,0 1-1 16,1-1 1-16,-1-2 0 0,-1 2 0 15,3-2 2-15,1-2-1 0,-2-1 2 0,0-1 0 16,2-3 2-16,-1 1 0 0,-1-3 0 16,-1-1 0-16,-3 0-1 0,1 0 0 15,-4 0-2-15,-1 2-1 0,0 1 0 16,-3 2-2-16,-2 0 0 0,2 3-1 16,0 2 3-16,-1 0-131 0,2 0-110 15,2 4-292-15</inkml:trace>
  <inkml:trace contextRef="#ctx0" brushRef="#br0" timeOffset="115324.3888">14877 9382 400 0,'4'0'108'0,"-2"0"2"16,-1-1-23-16,-1 1-50 0,0-1-7 15,0 1-8-15,0 0-4 0,1-2 0 16,-1-1-2-16,1-1-1 0,2-2-3 16,2-3-5-16,-1-2-1 0,4-3-4 15,0-4-1-15,1-4 0 0,1-2-1 16,1-2 0-16,0-1 1 0,-1 2-2 0,0 1 1 16,1 1 0-16,0 3-1 0,-4 4 0 15,2 3-1-15,-1 3 1 0,0 1-1 16,-3 3 0-16,-1 2-3 0,-1 3-1 15,-1 2-1-15,-1 2-2 0,0-1 1 16,-1 4-1-16,-1 3 2 0,0 0 2 16,1 3 3-16,-3 2 1 0,-1 5 1 15,0 5 1-15,-2 4 0 0,0 6 0 16,-2 6-1-16,0 5 0 0,1 4 0 0,-1 4-1 16,0 1 1-16,1 0 0 0,-2 0 0 15,2-2-1-15,0-1 1 0,0-8 0 16,1-3 0-16,2-7 0 0,2-5 0 15,2-5 0-15,1-5 0 0,1-5 0 16,1-1 0-16,-1-4 0 0,0-1 0 16,1-2 0-16,-2-3 1 0,2 0 1 15,-3 0 3-15,0-3 1 0,0-2 2 0,-1-1 12 16,-3-4-138-16,3 5-108 0,-1-5-295 16</inkml:trace>
  <inkml:trace contextRef="#ctx0" brushRef="#br0" timeOffset="116979.3613">1887 11379 420 0,'2'-1'91'15,"2"3"3"-15,-1-1-67 0,-2 2-13 16,3-2 2-16,-2 1 2 0,2-2 1 16,0 0 0-16,0-1-4 0,3-3-2 15,1 1-3-15,-1 0-3 0,2-2-3 16,-1 3-5-16,-1 0-3 0,0 2-23 0,-2 1-83 15,-2 5-89-15,0 4-227 0</inkml:trace>
  <inkml:trace contextRef="#ctx0" brushRef="#br0" timeOffset="117303.2223">2334 11359 442 0,'0'3'104'0,"0"-2"5"0,-2 1-67 15,2 0-14-15,-2-1-7 0,1 1-3 16,2-1-4-16,1 1-4 0,0-1-6 16,-1 0-1-16,1 1-2 0,2 1 1 15,1-1 0-15,-1 2 1 0,3-1-2 16,-3 3-8-16,2-3-84 0,-1-1-24 0,1 3-84 16,3 0-193-16</inkml:trace>
  <inkml:trace contextRef="#ctx0" brushRef="#br0" timeOffset="117596.4064">2659 11380 376 0,'0'1'101'0,"0"0"3"15,-1 1-11-15,1-1-58 0,0 0-13 16,0 0-4-16,2 0 0 0,-1 0-3 16,3-1-4-16,0 0-2 0,0 1-4 15,2-2-3-15,0 0-5 0,2 2-6 16,1 0 6-16,0-1-113 0,-2 0-97 15,2 2-252-15</inkml:trace>
  <inkml:trace contextRef="#ctx0" brushRef="#br0" timeOffset="117975.0584">2991 11352 342 0,'0'2'97'0,"0"0"5"0,0-1-15 0,1 3-41 16,0-2-11-16,3 0-7 0,-1 0-4 15,2-1-7-15,1 1-4 0,1-1-5 16,1 1-4-16,1-4-2 0,0 2-1 16,4 0 0-16,-4 0 1 0,2-2-1 15,-2 0 1-15,1 2 0 0,0-1 1 16,-2 0-2-16,-2 1-4 0,-2 0-113 0,-1 2-100 15,-2 4-267-15</inkml:trace>
  <inkml:trace contextRef="#ctx0" brushRef="#br0" timeOffset="119654.5355">3262 11324 386 0,'0'0'106'0,"-1"-1"3"0,1-1-30 15,1 0-37-15,2-1-11 0,0-2-9 16,4 0-6-16,-2-2-7 0,3-3-2 0,3-1-4 16,-1-4-2-16,2-4-4 0,1-6-1 15,1-1 0-15,3-8-2 0,2-4 1 16,4-11 0-16,4-2-1 0,3-4 2 16,3-6 1-16,7-11 0 0,-1-2 2 15,4-1 1-15,-3 2 2 0,1 2-1 16,-2 4 2-16,-3 9-1 0,-7 11 0 0,-6 9 1 15,-3 6-1-15,-7 8 0 0,-4 5 2 16,-6 7 0-16,-1 3 0 0,-2 3 0 16,0 2-2-16,-1 4 0 0,-1 4-1 15,-2 1 0-15,0 3-1 0,-1 2 0 16,-4 5 0-16,-1 3 1 0,-5 4 0 16,-3 3 1-16,-3 4-2 0,-2 6 1 15,-4 7 0-15,-2 6 0 0,0 7 0 16,-1 6 0-16,-1 3-1 0,0-1 1 15,0 2 0-15,1-2-1 0,2-1 0 0,3-6 0 16,2-4 1-16,3-1-2 0,3-4 1 16,1-3 0-16,2-5 0 0,1-5 0 15,0-1 1-15,0-3-1 0,3-5 0 16,-3-2 1-16,4-1-1 0,1-4 1 16,1-2-1-16,3-4 0 0,2-2-3 0,0-5-2 15,4-3-1-15,2-6 0 0,2-6 0 16,2-1 0-16,1-5 2 0,4-5 0 15,0-2 4-15,0-5-1 0,0-4 1 16,1-4 0-16,0-2 1 0,1-5 0 16,0-6 0-16,1-2 0 0,5-4 1 15,1-1 0-15,3-5 0 0,4-8 0 16,-2 0 0-16,1 0-1 0,-1 1 1 16,-2 2 0-16,1 5-1 0,-3 9 0 0,-2 9 0 15,-2 9 0-15,0 8-1 0,-5 9 0 16,-4 3 0-16,-2 5-1 0,-2 3-1 15,-5 6 0-15,-2 1 0 0,-2 5 1 16,-4 1 0-16,-1 4-1 0,-4 7 2 16,-2 4 0-16,-2 5 1 0,-3 9 0 15,-2 6-1-15,-3 7 2 0,0 7-1 16,-1 5 2-16,-6 4-1 0,0 1 0 0,1 1 0 16,-1 2 0-16,2-6 0 0,-1-1 0 15,1-3 0-15,3-5-1 0,1-4 1 16,2-5 0-16,0-8 0 0,2-3 1 15,4-7-1-15,2-5 5 0,3-5-124 16,4-4-102-16,0-8-277 0</inkml:trace>
  <inkml:trace contextRef="#ctx0" brushRef="#br0" timeOffset="122935.0379">12896 10613 340 0,'-4'0'92'0,"-1"4"6"0,-1 0-7 16,-2-1-55-16,0 3-9 0,-1-1-3 16,0 1-1-16,0-2-2 0,0 1-5 15,-1-3-3-15,2 0-4 0,-2-1-1 16,4-3 0-16,-3 1 0 0,0-3 0 16,2-1-1-16,-1-2 1 0,1 0-2 15,3-3 0-15,4-2-1 0,1-2-3 16,5-6 0-16,3 2-2 0,6 0-2 0,4-2 0 15,5 0-1-15,3 3 1 0,3 0 0 16,4 4-1-16,1 0 1 0,2 3 1 16,-1 4-1-16,-8 2 0 0,0 3 0 15,-3 7-1-15,-4 4 1 0,-5 3-2 16,-6 6 1-16,-5 6-1 0,0 4 1 16,-11 4 0-16,-1 5 0 0,-5 3 0 15,-7 3 2-15,-4-2 0 0,-4-1 1 0,-5-2 1 16,-3-1 0-16,-5-2 1 0,0-4-1 15,0-1 1-15,3 1-1 0,0-2 0 16,4-1 0-16,5-4 0 0,2-3 0 16,7-2 0-16,-1-4 0 0,5-6-1 15,4-1 1-15,4-3-2 0,3-2 0 16,3-1 0-16,2-1 0 0,5-2 1 16,2 0 0-16,4 2 0 0,2-2 1 15,7 0 1-15,1-3 0 0,4 2-1 0,3-1-1 16,4 0 1-16,-2-1-1 0,2 0 0 15,0 2 1-15,-1-1-1 0,-2 1 0 16,-2 0 0-16,-4 1 1 0,-3-1-1 16,-5 1 1-16,-3-1 0 0,-4 0 0 15,-3 1 1-15,-3-1 1 0,-2 1-3 16,-2-2-5-16,0 1 8 0,-2-1-122 0,-2 0-102 16,0 1-270-16</inkml:trace>
  <inkml:trace contextRef="#ctx0" brushRef="#br0" timeOffset="123384.2659">13439 10654 554 0,'0'0'109'0,"-2"3"0"16,-4 5-104-16,-1 3-10 0,-2 4-1 15,-2 4 1-15,-1 4 3 0,0 3 0 16,0 1 2-16,-2 4 0 0,0 1 0 16,-1 3 0-16,1 1 1 0,-2 2 0 15,2 1 1-15,2-1 0 0,2-2 0 0,5 0-1 16,5-5 1-16,3-2-2 0,5-4 0 16,2-4 0-16,3-3 0 0,2-2 0 15,2-3 1-15,1-3 1 0,5-7 3 16,1-5 1-16,2-4 1 0,1-8 0 15,1-7 2-15,1-6-1 0,0-5-1 16,-1-4 0-16,-4-7-2 0,2-2 0 16,-1 0-2-16,-2 0 0 0,-3-3 0 0,-5-2-1 15,-5-2 1-15,-9 6-1 0,-9 1 0 16,-4 4 0-16,-6 4-1 0,-3 7-2 16,-2 9-1-16,-1 9-1 0,-1 10-1 15,1 5 0-15,-4 8 0 0,-2 6 0 16,-2 3 2-16,1 7 1 0,5 1-1 15,0 2-1-15,1 1-1 0,3 1-4 0,6 0-3 16,4-3-108-16,5-4-98 0,1-4-252 16</inkml:trace>
  <inkml:trace contextRef="#ctx0" brushRef="#br0" timeOffset="124032.8836">13912 10640 497 0,'-7'4'106'0,"-4"2"1"0,0 1-86 16,1 1-11-16,-3 1-2 0,4-2 0 15,-1 2 0-15,3-3 0 0,3-2 1 16,1-3 0-16,0 0 2 0,3-1 1 0,1-4-2 15,2-4 0-15,5-2-3 0,4-3-1 16,4-1-3-16,5-4-2 0,0 1-2 16,6-3-1-16,0 3 1 0,-1 2-1 15,-1 5 0-15,-4 4-2 0,-2 6 0 16,-1 4 0-16,-5 7 0 0,-3 3-1 16,-6 7-1-16,-2 2 2 0,-4 4 0 15,-3 0 1-15,-6 1 0 0,-1 0 2 16,-4-1 0-16,2-5 2 0,-1-2 0 0,0-3 1 15,1-3 0-15,1-5 0 0,1-1 0 16,3-4 2-16,2 2-1 0,-2-3 1 16,5-2 1-16,-1-2-1 0,4 1 1 15,2-2-2-15,1 2 0 0,3-2-1 16,1 0-1-16,3-2-1 0,3 2 0 16,4-1-1-16,-1 1 0 0,4-1 0 15,-2 3 1-15,1 3-1 0,-1 0-1 0,-3 4 1 16,1 2 0-16,-4 2 0 0,-2 2 0 15,-1 4 0-15,-1 2 1 0,-3 1-1 16,-2 1 0-16,0 1-1 0,-3 1 1 16,-1 0 0-16,-3-2 0 0,-3-2 1 15,-4-1 0-15,-5 0 1 0,-3-4 1 16,-1-1 1-16,-4-2 1 0,-1-2-1 16,-2-3 2-16,-2-2-1 0,3-5 0 0,2-5 0 15,0-4 0-15,4-3-1 0,1-3-1 16,8-4-1-16,4-1-7 0,6 0-6 15,3 3-2-15,4 0-110 0,3 3-102 16,2 4-258-16</inkml:trace>
  <inkml:trace contextRef="#ctx0" brushRef="#br0" timeOffset="124327.2791">14418 11036 543 0,'3'5'115'0,"-2"-2"0"16,1 2-87-16,0 1-24 0,0-2-3 0,-1 3-2 15,2-2 1-15,0-1 1 0,0-1 0 16,3-2 1-16,-2-1 1 0,0-1 1 15,2-5 1-15,-2 1 0 0,1-3 1 16,-1-2-1-16,-3-1 1 0,2 1-1 16,0-3 1-16,-3 5-1 0,-2-1-1 15,0 1 0-15,-1 1-2 0,0 0-1 0,-3 3-1 16,0 0-1-16,0 2-1 0,-2 2-1 16,1 2-2-16,0 2-5 0,1 2 159 15,1 2-273-15,1 1-124 0,-2 2-378 16</inkml:trace>
  <inkml:trace contextRef="#ctx0" brushRef="#br0" timeOffset="124998.7008">14953 10496 516 0,'0'-6'119'0,"0"-1"-1"16,-1 6-83-16,0 3-19 0,-4 4-8 15,2 2-7-15,-5 8-4 0,-3 5-2 16,-4 3 0-16,-2 4 3 0,-1 4 0 0,2 2 1 15,-1-1 1-15,5-3 1 0,3 0 0 16,5-2 1-16,2-1-1 0,0-1 1 16,1-4-1-16,-1 0 0 0,1 0-1 15,0 1 0-15,2-1 0 0,2 1-1 16,0 1 0-16,2 0 0 0,4 0 0 16,4-3 1-16,3-5 0 0,0 0 1 15,3-5 1-15,-2-5 0 0,2-2 2 16,-4-4 1-16,2-3 0 0,-1-3 0 0,5-6 0 15,6-3 0-15,7-4 0 0,1-8-1 16,1 0 0-16,4-2-1 0,-2-1 1 16,-4 0-1-16,-7-4 0 0,-8-1 0 15,-2-4 0-15,-3-4 0 0,-10-5 0 16,-4-4-1-16,-4 0 0 0,-9 1-1 16,-1 6 1-16,-4 9-2 0,-10 7-1 0,-8 8-1 15,-6 9-1-15,-1 7-2 0,2 4 0 16,1 9-1-16,-11 5 1 0,3 9 0 15,3 7 1-15,0 5-49 0,-3 6-67 16,0 13-97-16,-2-5-236 0</inkml:trace>
  <inkml:trace contextRef="#ctx0" brushRef="#br0" timeOffset="129362.3685">1821 12894 326 0,'-3'5'87'0,"-2"-3"4"16,2 0-37-16,3-3-17 0,1 0-8 16,0 0-2-16,2-4-4 0,0 3-5 15,-1-1-5-15,1 0-3 0,-1 0-1 16,1 2-1-16,-3 2-1 0,2 2 0 15,0 0-1-15,-2 3-1 0,0 2 1 0,1 0-2 16,0 2 0-16,1-3-1 0,0 2-1 16,1-1 0-16,0-5-2 0,3-1 1 15,-1-1-2-15,2-2 1 0,0 0 0 16,3-2-1-16,0-3 1 0,0 1 0 16,1-1 0-16,1 0 1 0,0 0 0 15,-1 2 0-15,0 3 0 0,0 4 1 16,-4 3 0-16,1 2-5 0,0 6 89 0,-4-1-198 15,2 6-108-15,1-2-316 0</inkml:trace>
  <inkml:trace contextRef="#ctx0" brushRef="#br0" timeOffset="129802.8029">2328 12890 328 0,'-1'0'97'0,"0"1"4"0,-1-1-2 16,1 1-59-16,1 0-11 0,-2-1-8 15,2 0-6-15,2 0-5 0,-1 1-5 16,1 0-4-16,1 0-1 0,2 1-2 15,-2 0 1-15,0 1 0 0,3 1 1 16,-1 1 1-16,2-1 0 0,-1 1 1 16,2-2 0-16,0 0 0 0,2-2-1 15,0-2 1-15,-1 1-1 0,1-2-5 0,2 0-9 16,-1 0 35-16,-2-2-129 0,-1 4-95 16,3 0-248-16</inkml:trace>
  <inkml:trace contextRef="#ctx0" brushRef="#br0" timeOffset="130211.2894">2690 12844 395 0,'0'1'96'0,"0"-1"3"16,0 0-56-16,0 1-15 0,0-1-8 15,0 1-5-15,0-1-4 0,1 1-4 16,-1-1-2-16,1 1-3 0,0 0-1 0,0 1 0 16,1-1 0-16,1 1 0 0,1-1 1 15,0 2 1-15,2-2 2 0,1 0-1 16,3 1 1-16,2-2-2 0,3-2-2 16,0 1-3-16,0-2-6 0,1 0-11 15,0 1-90-15,-3-1-86 0,0 2-220 16</inkml:trace>
  <inkml:trace contextRef="#ctx0" brushRef="#br0" timeOffset="130747.283">3109 12858 454 0,'-1'0'102'0,"1"-1"1"0,-1 1-69 16,1 0-16-16,0 0-3 0,0 0-1 15,0-1-3-15,0 2-2 0,0-1-4 16,1 1-4-16,0 0-3 0,2 1-2 16,0 1-1-16,0 0 1 0,2-1 1 15,0 1 3-15,4 0 1 0,-3-1 2 0,4-1 0 16,1-1 0-16,1 0-1 0,1-1-1 15,2-1-4-15,-1-1-5 0,2-1 128 16,-1 1-229-16,-3-1-109 0,3 3-325 16</inkml:trace>
  <inkml:trace contextRef="#ctx0" brushRef="#br0" timeOffset="131022.8279">3457 12870 422 0,'3'2'98'15,"-1"1"2"-15,-1-1-63 0,3 0-20 16,-1 1-3-16,0-2-5 0,0 0-3 15,2-1-2-15,-1 0-1 0,2 0 1 16,-1-2 1-16,1 1 1 0,-1 0-1 16,1 1 0-16,-1-1 148 0,-2 1-256 15,3 0-114-15,-1 1-351 0</inkml:trace>
  <inkml:trace contextRef="#ctx0" brushRef="#br0" timeOffset="131876.44">3585 12843 402 0,'-3'1'98'0,"-2"-1"3"16,1 1-57-16,-1 0-15 0,2-1-4 16,0 0-2-16,0-1-3 0,1-1-5 15,2-2-4-15,0-1-4 0,3-5-1 16,2-2-3-16,3-7-2 0,1-6 0 15,5-10-1-15,1-4 0 0,2-6 1 0,1-8-1 16,4-4 0-16,2-3 1 0,3-1-1 16,-1 0 0-16,0 0 0 0,1 1 0 15,-1 6 0-15,-3 4 0 0,-4 5 0 16,-2 4-1-16,-4 8 1 0,-2 8 0 16,-1 4-1-16,-5 6 1 0,0 5-1 15,-3 5 1-15,-2 5-2 0,-3 4 0 16,-4 7 1-16,-1 6 0 0,-2 6 0 15,-3 4 1-15,-3 6 0 0,-4 6 2 0,-1 6 1 16,-2 3 0-16,-1 5 0 0,-2 4-1 16,0 6 0-16,3 3 0 0,0 2 0 15,3-2 0-15,1-5 0 0,1-4-1 16,3-5 2-16,2-9-1 0,0-5 0 16,3-9-1-16,3-3 1 0,0-3-1 15,3-6 0-15,1-3-2 0,3-4-2 0,0-3-6 16,3-8 2-16,4-7 1 0,4-7 0 15,5-8 2-15,2-9 0 0,7-10 3 16,5-10 5-16,3-8-1 0,3-7-1 16,-1-4-1-16,0-1 0 0,-1 0-1 15,-3 2 1-15,-7 6-1 0,-4 8 1 16,-3 10-1-16,-7 11 1 0,-3 10 0 16,-4 11-2-16,-5 16 0 0,-4 14 0 0,-5 14 0 15,-4 9 1-15,-6 14 0 0,-4 11 0 16,-7 9 2-16,-1 6 2 0,0 2-1 15,1 1-3-15,-1 4-112 0,4-1-98 16,1-2-261-16</inkml:trace>
  <inkml:trace contextRef="#ctx0" brushRef="#br0" timeOffset="134923.1727">3909 11849 431 0,'-1'-3'107'0,"-1"2"4"16,0-1-52-16,-3-2-27 0,1 1-11 15,1-1-4-15,-2-2-5 0,1 0-3 16,-1-3-4-16,0-2-1 0,1-2-1 16,-3-2-1-16,-1-1 0 0,3-3-1 15,-5 1 0-15,1-1 0 0,0 2 1 16,-3 1-1-16,0 2 0 0,-1 3-1 0,0 5 0 16,-1 2 0-16,2 4-1 0,-2 4-1 15,0 2 1-15,1 4-1 0,1 4 0 16,0 4 1-16,0 0 0 0,-1 3 1 15,0 1 0-15,0 0 0 0,0 0 0 16,-2-1 1-16,2-3-1 0,-1 0 1 16,0-2-1-16,4 0 1 0,-3-4 0 15,3 0 0-15,1-2 0 0,2-1 0 0,2-2 0 16,3-3 0-16,-2 2 0 0,4-4-2 16,0-3 0-16,0-3-1 0,4-2 1 15,-2-2-1-15,3-1 1 0,2-3-1 16,2-3 3-16,0 1-1 0,0 0 0 15,1-2 0-15,-2 1 1 0,-3 0-1 16,0-1 0-16,-4 1 0 0,0 0 0 16,-2 1 0-16,0 3 0 0,-5 1 0 15,2-1 0-15,-2 3 0 0,0 3-1 0,-1 1 0 16,2 1 0-16,-1 1 0 0,2 1 0 16,-1 4-1-16,1-4 0 0,1 4 0 15,2 2-1-15,-1 0 0 0,1 4 0 16,-2 1 1-16,1 2 0 0,0 8 0 15,-2-3 0-15,-2 4 1 0,1 2 0 16,-4 0 1-16,0 2 0 0,0 1 0 0,-1 1 0 16,3-2 0-16,-1-2 1 0,2-3-1 15,2-2 0-15,1-5 0 0,2-3-1 16,2-3-1-16,0-1-1 0,2-1-1 16,1-3 1-16,1-2 0 0,3-3 1 15,2-3 0-15,1-2 2 0,3-6 2 16,4-2 0-16,4-4-1 0,4 0 0 15,0 2 0-15,2 1 0 0,1 2-1 16,-1 3 1-16,-2 4 1 0,-2 2-1 0,-1 3 3 16,-1 0 14-16,-5 0-129 0,1 4-98 15,-3-1-270-15</inkml:trace>
  <inkml:trace contextRef="#ctx0" brushRef="#br0" timeOffset="136172.9086">12555 12275 496 0,'-8'-8'110'0,"4"4"2"0,-1 0-79 16,2 2-13-16,0 1-4 0,2-2-1 15,-4 2-1-15,4-1-2 0,0-1-3 16,2-2-2-16,5-1-3 0,0-5-2 15,6-2-1-15,3-3-1 0,7-2 0 0,4-1 0 16,6-2 0-16,2 1 1 0,3 2-1 16,1 4-1-16,4 2 1 0,-4 3-1 15,-1 6-1-15,-6 5 0 0,-2 4 0 16,-6 6-1-16,-5 4 1 0,-6 7-1 16,-5 4 1-16,-6 4 2 0,-7 2-1 15,-3 2 2-15,-9 0 0 0,-5 4 0 16,-4-3 2-16,-4 2-2 0,-2 1 1 15,-2 1-1-15,-2-1 0 0,0 3 1 0,-1-2-1 16,3 1 0-16,2-2 0 0,2-2 1 16,2-3-1-16,4-3 1 0,4-5 0 15,3-6-1-15,3-2 0 0,4-7 0 16,4-3-2-16,2-2-2 0,4-3 0 16,6-2 1-16,1-1 0 0,5-1 0 15,3-1 1-15,4-1 2 0,3-3 2 16,4 1-1-16,2-1 0 0,3 0-1 0,2 2 0 15,-2 0 0-15,0 2-1 0,-2 1 0 16,-1 0 0-16,-2 2 1 0,-4-1-1 16,-2 2 1-16,-1-2-2 0,-2 0-2 15,0-1-3-15,-1 0-3 0,-3 0-39 16,1-2-75-16,-2 0-95 0,4 1-232 16</inkml:trace>
  <inkml:trace contextRef="#ctx0" brushRef="#br0" timeOffset="136621.4463">13283 12260 530 0,'-3'-4'112'0,"0"1"0"0,0 6-83 0,-1 0-25 16,0 3-1-16,-3 3-1 0,-4 3 1 15,-2 5 0-15,-2 2 2 0,-3 7 0 16,1 3-2-16,0 6-1 0,2 1 1 16,4 4-1-16,2 0 1 0,4 2-1 15,3-4 0-15,6-3-1 0,5-3-1 16,3-3 1-16,6-6-1 0,9-5 0 16,0-3 2-16,4-7 0 0,1-1 1 0,3-3 1 15,2-5 0-15,0-2-1 0,-1-5 1 16,0-3-1-16,3-5-1 0,0-4 1 15,0-7-1-15,-1-1-1 0,-1-2 1 16,-2-5-1-16,-4-3 0 0,-3 0 1 16,-6 0-1-16,-4-1 1 0,-6-1 0 15,-6 0 0-15,-3 3 0 0,-1-1 0 16,-4 3 0-16,-2 1 0 0,-2 4 0 0,-7 5 0 16,1 3-1-16,-6 7-1 0,-5 5 0 15,-5 4-1-15,-2 6-1 0,-1 4-2 16,-2 2-2-16,1 6-4 0,-2 4-4 15,2 0 21-15,-1 3-133 0,0 0-103 16,2 8-272-16</inkml:trace>
  <inkml:trace contextRef="#ctx0" brushRef="#br0" timeOffset="137421.4745">14086 12139 508 0,'0'-1'114'0,"0"1"1"0,-1-2-82 0,2 0-13 16,-1-1-9-16,3-2-2 0,1 1-3 15,3-3-1-15,0 0-2 0,2 0-1 16,1 1-1-16,6 0-1 0,2 2-1 16,-3 3 0-16,-1 4-1 0,1 3 0 15,-1 6 0-15,-1 4 0 0,-7 4 0 16,-3 3 2-16,0 2 0 0,-3 0 1 15,-1-1 1-15,-3-1 0 0,-1-2 1 16,-1-3-1-16,-4-2 2 0,-3-3 0 0,3-1 0 16,-3-3 0-16,3-2 1 0,-1 0 0 15,2-3 2-15,6 0 0 0,-2-4-1 16,3-1 0-16,1-3-1 0,-1 0-1 16,2-3 0-16,0 0-2 0,1-1-2 15,3 0 0-15,5 1 0 0,1 0 0 16,1 2-2-16,0 0 1 0,1 4-1 0,0 2 0 15,0 0 1-15,-5 5-1 0,-1 2 1 16,3-1-1-16,2 4 2 0,1-1-1 16,2 3 0-16,2 2 1 0,-2 3-1 15,1 2 0-15,-2 1 0 0,-5 3 0 16,-6 2 1-16,-5 2 0 0,-7-1 0 16,-4 0 1-16,-4 2 0 0,-3 0 1 15,-6-3 0-15,-1 1 0 0,-1-2 1 16,-2-1-1-16,-1-1 1 0,-6-2 0 0,1-6-1 15,2-1 1-15,-3-5 0 0,3-4 0 16,3-5-1-16,3-5 0 0,5-7-2 16,6-4-3-16,6-6-3 0,9-4-6 15,7-6-8-15,9-1-86 0,3 1-24 16,5 0-89-16,2 6-192 0</inkml:trace>
  <inkml:trace contextRef="#ctx0" brushRef="#br0" timeOffset="137909.8867">14666 12591 520 0,'1'-5'112'16,"1"4"0"-16,-2 2-82 0,1 4-20 16,-1 0-4-16,0 4-1 0,-1 2 0 15,0 0 0-15,0 3 0 0,1-1 0 16,0 0-1-16,2-2 0 0,5 0-1 0,-2-4 0 16,5 0-1-16,2-4 1 0,1-4 1 15,4-4-1-15,-2-2 1 0,-1-3 1 16,0-1-1-16,-4-1 1 0,-1-1-1 15,-2 2 0-15,-6 3 0 0,-1 3-1 16,-1 2 0-16,-5 4-1 0,-5 4 1 16,-3 3-1-16,-4 1-1 0,-2 1-2 0,-2 1-5 15,2 1 73-15,3-3-193 0,5 2-117 16,3-2-333-16</inkml:trace>
  <inkml:trace contextRef="#ctx0" brushRef="#br0" timeOffset="138552.8536">15309 12009 540 0,'-2'2'113'0,"0"2"1"15,-2 3-93-15,-4 1-11 0,-1 1-3 16,-2 5 0-16,-1 1-1 0,-1 4 1 0,1 2-1 16,0 2-2-16,5 5-1 0,-2 3-1 15,-3 3 0-15,0 2 0 0,0-1 0 16,2 1-1-16,3 0 1 0,1-2 0 16,8 1-1-16,6-3 0 0,4-2-2 15,2-1 1-15,2-2-1 0,5-2 2 16,1-3-1-16,-2-5 2 0,3-1 0 0,2-4 1 15,4-4 0-15,1-3 1 0,-1-6 0 16,-2-3-1-16,3-2 1 0,-3-5-1 16,0-5 0-16,-2-3 0 0,-2-4-1 15,0-4 0-15,-3-4-1 0,-3-3 0 16,1 0 1-16,-3-1-1 0,-2 0 0 16,-3 1 1-16,-5 1 0 0,0 1 0 15,-7 0 0-15,-1-1 0 0,-1 1 0 16,-7 1 0-16,-2 0-1 0,-5 1 1 15,-1 1-1-15,-4 4 0 0,-6 4-2 0,-6 2 0 16,-2 6-1-16,-4 2-1 0,3 7-1 16,-6 6 0-16,4 4 1 0,0 3-2 15,0 7 1-15,4 0-3 0,-1 4-4 16,1 0-2-16,7-1-114 0,5 1-104 16,-1 5-268-16</inkml:trace>
  <inkml:trace contextRef="#ctx0" brushRef="#br0" timeOffset="139086.3479">16020 12189 532 0,'-2'2'121'0,"-1"5"1"15,0-3-56-15,1-1-50 0,0-2-4 16,1-1-2-16,1-4-2 0,2-4-1 0,2-4-1 16,4-5-3-16,3-2-3 0,4-5-2 15,4-5 0-15,2-1 1 0,0-3 2 16,4 0 0-16,1 1 0 0,-1 3 0 15,2 1-1-15,-2 4 0 0,0 4 0 16,-1 6 0-16,-4 3 0 0,-4 1-1 16,-4 4 1-16,-3 1 0 0,-5 2-1 15,-1 3-1-15,-3 1-1 0,-1 0 0 16,-3 4 0-16,0 0-1 0,-3 3 1 0,-1 3 0 16,-1 2 2-16,-4 5 2 0,-3 3-1 15,0 5 1-15,-1 4 0 0,0 4 0 16,0 4 1-16,1 4-1 0,0 2 0 15,4-1 0-15,-2 0 0 0,6-2 0 16,1-3-1-16,4-2 1 0,-2-5-1 16,4-1 0-16,1-5 1 0,0-1 0 0,-1-4 1 15,0 0-1-15,0-3 1 0,-1 0 1 16,0-4 3-16,-3 1-13 0,2-1-121 16,-2 0-111-16,-8-1-293 0</inkml:trace>
  <inkml:trace contextRef="#ctx0" brushRef="#br0" timeOffset="151182.826">1728 14526 455 0,'0'-3'107'0,"0"1"1"15,0 1-67-15,-1 1-21 0,-1 1-9 0,2 2-7 16,-1 1-6-16,1-1-1 0,-2 2-2 15,2 1 1-15,0-1-1 0,2 2 0 16,-1-2 1-16,3 1 0 0,-1-2 1 16,3 1 1-16,-2-2 0 0,2 1 3 15,1 0 1-15,0-1 1 0,1 1 1 16,1 1 0-16,1 1-1 0,2 2-7 0,2 0-98 16,-1 0-89-16,7-3-236 0</inkml:trace>
  <inkml:trace contextRef="#ctx0" brushRef="#br0" timeOffset="151546.0295">2103 14527 338 0,'0'-3'73'0,"-1"0"0"15,1 1-47-15,1 1-22 0,1 2-1 16,-2 1 6-16,1 3 6 0,0 1 5 15,0 1 2-15,1 1 3 0,2 1-1 16,-3 0-1-16,4 0-5 0,1-3-7 16,0 0-4-16,3-2-1 0,1-3-2 15,2 0 1-15,2-2-2 0,0-3-5 0,3-1 7 16,-3 1-105-16,0-6-89 0,4 4-234 16</inkml:trace>
  <inkml:trace contextRef="#ctx0" brushRef="#br0" timeOffset="151923.0314">2444 14638 505 0,'-5'5'106'0,"2"-4"-2"16,2-3-86-16,2-1-15 0,2-1-6 15,1 1-1-15,5-3 1 0,0 0 1 0,2-3 1 16,2 2 2-16,2-1 1 0,1 1 1 15,0 0-1-15,-1 4 1 0,3 0 0 16,-2 5 87-16,-1-2-194 0,-3 0-104 16,-1-2-307-16</inkml:trace>
  <inkml:trace contextRef="#ctx0" brushRef="#br0" timeOffset="155670.2582">2948 14354 417 0,'-2'0'98'0,"1"1"0"16,-1 0-58-16,1 1-22 0,1-1-8 0,0 0-6 16,-2 0-3-16,2-1-2 0,2 0-2 15,-2-1 0-15,1-1 0 0,2 0-1 16,2-4 1-16,-1-4 1 0,4 0 0 15,1-3 1-15,2-1-1 0,3-2 0 16,1-4 0-16,0 0 0 0,2-2 0 16,2-4 0-16,3-4 1 0,0-4 0 15,4-2 1-15,3-1 0 0,6-3 1 0,1-1-1 16,3 0 1-16,-2 3-1 0,0 1 1 16,-4-1-1-16,-4 0 0 0,-3-2 0 15,-6 4 1-15,-3 1-1 0,-4 3 1 16,-3 2-1-16,-2 6 1 0,-3 5 0 15,-3 6 0-15,0 3 0 0,-3 5-1 16,-2 3-1-16,0 3-1 0,-6 3 0 16,0 4-2-16,-3 5-3 0,-1 6 1 0,-1 6-1 15,-5 3 2-15,-1 4-2 0,0 0 1 16,-7 0 1-16,-2 1 3 0,-4-2 0 16,-4-1 0-16,2 0 1 0,-4 1 1 15,1 0 0-15,3 1 1 0,2 1-1 16,3-2 1-16,3 6 0 0,2-4-1 15,3 1-1-15,1 2 0 0,4-3-1 16,0 1-1-16,2-3 0 0,2-5 0 0,1 0 0 16,1-2 0-16,2-3 1 0,2-3-1 15,3-3-4-15,0-1-3 0,2-3-2 16,4-4-4-16,-2-3-3 0,1-1 1 16,3-3 2-16,0-3 5 0,3-7 4 15,3-3 4-15,2-5 5 0,4-4 2 16,2-6 0-16,0-5-1 0,4-6-2 15,1 0 1-15,-1-3-1 0,2-2 0 16,1 0-1-16,-1 0 1 0,1 0 1 0,-2 3 0 16,1 3 0-16,1 2 0 0,-2 4 0 15,0 3 0-15,-2 3 1 0,-2 4-1 16,-3 4-1-16,-3 2 1 0,-4 7 0 16,-1-3-1-16,-4 4 0 0,-1 2 1 15,-1 2-5-15,-3 1-3 0,1 4-1 16,-2 0 0-16,-2 6 0 0,-2-1 1 15,-1 2-2-15,-2 3 4 0,0 1 3 0,-3 1 0 16,-2 1-2-16,0 2 0 0,-3 2 0 16,0 4 0-16,-2 3 1 0,-1 5 0 15,-2 2 1-15,2 2 2 0,-2 2 0 16,1 4 1-16,-1 0-1 0,2-2 1 16,2-2-1-16,0-2 0 0,2-3 1 15,1-5-1-15,3-5 0 0,2-5 1 16,3-3 1-16,1-4 3 0,4-2 1 15,0-4 1-15,2-3 1 0,2-2 2 0,1-5-1 16,4-4-1-16,1-6-3 0,5-7-1 16,2-7-1-16,7-6-2 0,4-4-1 15,6-6 1-15,5-2-1 0,7-1 0 16,7 0 1-16,0 4-1 0,1 0 1 16,-5 1 0-16,-2 4-1 0,-8 4 0 0,-9 6 0 15,-7 3-1-15,-8 6 1 0,-4 8-3 16,-4 4-2-16,-1 9-1 0,-6 5 0 15,-3 6 0-15,-1 7 0 0,-4 3 0 16,-1 2 2-16,-5 2 2 0,-1 2-1 16,-4 0-2-16,-2 1-1 0,-5-1 0 15,-3 3 0-15,-4 2-1 0,-2 3 2 16,-2 4 0-16,0 4 3 0,-1 4 0 16,2 0 1-16,1 2 1 0,2-1 0 0,-1-1 1 15,5-3 0-15,1-6 0 0,2-4 1 16,5-7 3-16,3-5 1 0,7-5 2 15,4-5 2-15,8-6 3 0,7-6 8 16,10-7 70-16,7-5-166 0,6-4-84 16,2-14-259-16</inkml:trace>
  <inkml:trace contextRef="#ctx0" brushRef="#br0" timeOffset="162547.3723">3430 14329 359 0,'-2'4'94'0,"0"-2"5"0,1 0-42 0,0-2-13 16,1 1-5-16,-2 0-5 0,2-1-5 16,0 1-6-16,2-1-5 0,-2 0-5 15,0 0-5-15,2-1-5 0,0 0-2 16,0-1 0-16,2 1 0 0,0-1-1 15,0 1 0-15,1 1 0 0,-1-2 1 16,2 2 0-16,-1 0 0 0,1 0 1 16,-1 0-1-16,1 2 1 0,0-1 0 15,-1 0 0-15,0-1 0 0,-2 2-4 0,3 1 115 16,-6 3-232-16,5 3-119 0,0 1-353 16</inkml:trace>
  <inkml:trace contextRef="#ctx0" brushRef="#br0" timeOffset="180911.2892">13506 13557 347 0,'1'-3'86'16,"-1"1"4"-16,1-2-46 0,-1 3-9 15,0 0-6-15,-1 0-3 0,0 1-3 16,-2 1-2-16,-2 0-4 0,0 1-3 15,0 1-5-15,1-1-1 0,-2-1-3 0,3 1-1 16,0 0-1-16,1-1-2 0,1 0 1 16,-2 1-1-16,0-2-3 0,2 1-5 15,-1 1-90-15,-1-3-12 0,1 1-79 16,7-1-174-16</inkml:trace>
  <inkml:trace contextRef="#ctx0" brushRef="#br0" timeOffset="181662.8227">13513 13423 435 0,'2'-5'114'16,"-2"-2"3"-16,1 1-60 0,-1-2-15 15,0 0-9-15,0 3-8 0,0-1-9 0,0 2-6 16,0 1-3-16,0 0-1 0,0 1-3 16,0 1-1-16,0 0 0 0,0 1-2 15,0-1-1-15,0 2-1 0,0 1-1 16,-1 2 0-16,-3 2 0 0,1 1 0 16,-1 2 0-16,-3 3 1 0,-1-1 0 15,-1 4 2-15,-4 1-1 0,0 4 0 16,-3 1 1-16,-4 3-1 0,0 2 1 0,3 4 0 15,2 2 0-15,0-1 0 0,3 0 1 16,0-1 0-16,1-1 0 0,1-1 0 16,1-3 0-16,-3-1 0 0,-1-2 0 15,3 0-1-15,-3 0 1 0,6-1-1 16,-2 0 0-16,2 1-1 0,4 0 1 16,3 0-1-16,0-1 0 0,6 0 0 15,0 1 0-15,4-3-1 0,4 1 0 0,-2-2 0 16,2 1 1-16,1-2-1 0,3-3 0 15,4-1-1-15,2-2 1 0,-1-3 1 16,5-4-1-16,-1-3 0 0,1-3 1 16,-1-3 0-16,-1-6 1 0,-3-1 0 15,1-4 1-15,-2-1 0 0,1-3 1 16,-2 0 0-16,-2 0 1 0,-2-2 2 16,-1 0-1-16,-3-1 1 0,-3-2 1 15,-4 1-1-15,-1 1 1 0,-2 2 0 0,-2 1-1 16,-3 2 0-16,-3 3-1 0,-3 4 0 15,-2 2-2-15,-7 3-1 0,1 1-1 16,-4 4 0-16,-1 2 0 0,0 4-1 16,-3 0 0-16,5 4 1 0,-5 2 0 15,3 3 0-15,-4 1 0 0,-1 3 0 16,0 0 0-16,1 3 0 0,0 1 0 0,2-1 0 16,5-1 0-16,5-1 0 0,3-2 0 15,6-2 0-15,2 1-1 0,4-5 0 16,1 0-1-16,2-2-1 0,-1 1-3 15,4-2 0-15,0 0-9 0,5-3 56 16,1 0-167-16,5-2-109 0,4-1-300 16</inkml:trace>
  <inkml:trace contextRef="#ctx0" brushRef="#br0" timeOffset="182345.0816">14245 13453 468 0,'2'-21'116'0,"1"5"4"16,-3 3-49-16,0-1-38 0,-4 2-16 16,-1 3-4-16,-9 0-4 0,-1 3-3 15,-1 3-4-15,0 2-1 0,-3 1-1 16,0 2 0-16,1 4 0 0,1 0 0 15,1 5 0-15,-3 1 0 0,1 2 1 16,-2 2-1-16,2 3 1 0,-1 3 0 16,3 1 0-16,1-1 1 0,-2 0-1 0,4 1 0 15,2 0 1-15,2-3-1 16,2-1 0-16,3-3-1 0,2-1 0 0,7 0-1 16,-1-4 0-16,5-3-1 0,2 0 0 15,2-4 0-15,4-1 0 0,1-3 1 16,4-4 1-16,0-2 0 0,2-4 0 15,0-2 0-15,-2-4 1 0,-1-1 0 16,3 0 0-16,-5 0 0 0,-2 2 1 0,-1 3 0 16,-4 2 0-16,-1 2 1 0,-3 3 0 15,-4 0 1-15,-3 3-1 0,-1 1 0 16,0-1-1-16,0 2-1 0,0-1-2 16,-1 1-2-16,-1 0 0 0,0 2-1 15,0 2 0-15,0 2 1 0,-2 1 1 16,1 5 0-16,-5 0 1 0,0 5 1 15,-2 1 0-15,1 2 0 0,0 1 1 0,0 1 0 16,-1 1-1-16,5 1 1 0,1 0 0 16,0 0-1-16,-2 1 1 0,1 3-1 15,-2-1 1-15,-1 2-1 0,0-2 1 16,0 3-1-16,-2-2 1 0,1-3-1 16,1-2 1-16,-1-3 0 0,2-4 0 15,2-1-1-15,-1-7 1 0,3-1 0 16,-1-3-1-16,4 0 0 0,0-2 0 0,0-2-1 15,2-1 0-15,-2 1 0 0,2-1 2 16,-1-1 0-16,0-2 1 0,3 0 1 16,-1-1 0-16,-3 1-1 0,3 0-2 15,0-2-3-15,1 2-8 0,1-2-7 16,0 3 33-16,1 1-142 0,1-1-105 16,4-1-277-16</inkml:trace>
  <inkml:trace contextRef="#ctx0" brushRef="#br0" timeOffset="182994.5754">14774 13473 535 0,'5'-17'122'0,"-5"0"1"0,-3 3-80 0,-2 0-24 15,-1 2-8-15,-3 1-3 0,-2 3-4 16,-3 0-1-16,-3 4-2 0,4 0-1 16,1 2 0-16,0 1 0 0,1 3-1 15,0 1 1-15,2 5-1 0,-2 2 0 16,-4 2 0-16,-3 2 0 0,0 3 1 16,-2 2 1-16,1 4-1 0,2-1 1 0,2 0 0 15,3 0 0-15,2 3 0 16,4-1 0-16,2 1 1 0,-2-5-2 0,4-1 1 15,2-1-1-15,1-3-1 0,1-3-1 16,3-3 0-16,1-3 0 0,3-2 0 16,2-2 1-16,2-2 0 0,1-2 0 15,4-2 0-15,1 0 2 0,-1-3-1 16,0-1 0-16,-4-1 1 0,0-3-1 0,4 0 1 16,-4-3 0-16,0 1 1 0,2-1-1 15,-1 1 1-15,1-1-1 0,-1 2 1 16,-2 2-1-16,-6 2 1 0,0 1 0 15,-1 1 0-15,-3 2 0 0,-1 1 0 16,-1 2-1-16,-1 1 0 0,0 0-2 16,0 1-1-16,-1 1-2 0,1 2-1 15,-1 1 1-15,0 0-1 0,-1 3 2 16,-2 2 0-16,-1 5 3 0,-3 2 1 0,-2 3 0 16,0 2 0-16,-4 3 1 0,-1 1-1 15,1 0 1-15,2 1-1 0,1 1 0 16,0 0 0-16,3-1 0 0,3 3 0 15,2-2 0-15,2 2-1 0,-2-3 1 16,0 0-1-16,3-2 1 0,-1-1-1 16,-1-5 0-16,1 0 1 0,-1-2-1 15,-1-1 1-15,2-2 0 0,-5 0 1 0,2-1-1 16,-2 1 1-16,0-1-1 0,-1-1 1 16,0-3-1-16,3-2 0 0,0-1 0 15,2-1 1-15,2-4-1 0,0-4 2 16,3-1-1-16,0-3 1 0,3-2-1 15,2-4-2-15,-1-1 15 0,2-2-143 16,1 2-114-16,4-4-304 0</inkml:trace>
  <inkml:trace contextRef="#ctx0" brushRef="#br0" timeOffset="183661.8119">17174 12669 439 0,'2'-6'105'0,"-2"3"4"0,0 2-71 15,0 1-9-15,-2 3-7 0,-1 2-8 16,-2 4-4-16,-2 0-3 0,-4 6-4 16,-3 3 0-16,-4 4-1 0,-8 3-1 15,-5 3 0-15,-8 10 1 0,-5 8-1 16,-5 10 1-16,-8 10 0 0,-3 12 1 0,2 11 0 15,-2 14 2-15,5 5-1 0,3 2 0 16,6-3 0-16,10-6-1 0,7-3-1 16,7-11 0-16,8-11-2 0,11-13-2 15,6-6-2-15,10-7-3 0,4-9-1 16,9-8-2-16,5-7 1 0,2-6 1 16,1-5 3-16,2-2 2 0,-1-7 2 15,-1-2 3-15,-2-1 3 0,-4-2-1 0,-3-2 2 16,-3-2 0-16,-4-1 2 0,-5-2 2 15,-1-2-3-15,-3-4-5 0,-1-2 75 16,0-5-191-16,2-2-113 0,2-5-322 16</inkml:trace>
  <inkml:trace contextRef="#ctx0" brushRef="#br0" timeOffset="184060.7005">17021 13647 549 0,'-7'-9'116'0,"3"5"1"16,-1 2-98-16,-2 2-9 0,0-2-4 16,-4 6-3-16,2 1 0 0,-5 5 1 0,-1 3-2 15,1 5 0-15,-1 0 0 0,1 5-1 16,-2 4 0-16,4 0 0 0,1 0 0 15,6 2 0-15,2-3-2 0,6 1 0 16,2-1-2-16,7-3-1 0,7-2-1 16,4-5 0-16,2-4 1 0,3-3 0 15,-1-8 1-15,0-5 3 0,2-5 1 16,-6-6 1-16,-3-6 2 0,-1-3 0 0,-3-2 2 16,-5-2 0-16,-3-1 1 0,-3 0 0 15,-5-2 0-15,-3 0-1 0,-4 1-1 16,-4 0 0-16,-1 2-1 0,-2 1-2 15,-2 7-1-15,1 2-1 0,1 7 0 16,-2 5-1-16,2 2 0 0,2 4 0 16,-1 5-3-16,3-1 0 0,1 4-12 15,3 0-10-15,3 3-91 0,5 0-8 16,-1 0-82-16,5 0-166 0</inkml:trace>
  <inkml:trace contextRef="#ctx0" brushRef="#br0" timeOffset="184360.4938">17326 13778 432 0,'16'15'107'16,"-5"-3"3"-16,-1 1-36 0,-2 0-50 0,-6-3-7 15,-1 1-4-15,-1-2-3 0,-2-3-1 16,1 0 0-16,-4-4 0 0,0-1 0 16,-3-2 0-16,-2 0 1 0,-1-4 0 15,0 0 0-15,-3-4-2 0,-1-1 0 16,1-1-2-16,2-1-1 0,1-2-1 15,1-2-1-15,1-2-2 0,5-1-2 16,4-3-1-16,0-2-2 0,6-3 0 16,5-2-1-16,6 2 0 0,3 0 0 0,3 1 0 15,6 1 2-15,4 3 0 0,3 4 1 16,0 1 1-16,-1 2 1 0,-1 0 0 16,1 2 1-16,-4-1-1 0,-6 1 1 15,-4 2-1-15,-5 1-3 0,-4 1 0 16,-3 1-114-16,-6 2-6 0,0 9-88 15,-2 0-191-15</inkml:trace>
  <inkml:trace contextRef="#ctx0" brushRef="#br0" timeOffset="185175.4549">18867 12744 483 0,'1'-10'113'16,"0"0"1"-16,-3 4-73 0,-2 6-24 15,-4 1-4-15,-6 3-4 0,-1 4-4 0,-6 5-3 16,-5 5-1-16,-2 4 2 0,0 5 0 15,-3 8 0-15,1 8 0 0,-4 6 0 16,-2 8-1-16,0 6 1 0,0 2-1 16,1 3 1-16,2 1 0 0,2-1-1 15,6 0 1-15,8-3-1 0,1-3 0 16,9-3-1-16,3-4-1 0,4-8 0 16,4-5-1-16,2-7-3 0,3-7 0 0,6-5-1 15,1-3 0-15,7-2 1 0,0-6 1 16,4-4 1-16,3-5 3 0,0-5 2 15,0-5 1-15,-1-5 1 0,-1-7-1 16,0-3 1-16,1-4-1 0,-4-4 0 16,-2-3-1-16,-1-2 0 0,-3-2 0 15,-4 3-1-15,-4-1 1 0,-7 2 1 0,-3 6 0 16,-3 5 0-16,-9 6-2 0,-4 1 1 16,-5 8-1-16,-5 3 0 0,-2 7-2 15,-6 4 0-15,-5 6 0 0,-1 4 0 16,-4 3 1-16,4 3 0 0,-3 4-1 15,2 5 1-15,7 1-1 0,3-2-4 16,8 2-1-16,8 0-3 0,4-2-6 16,8-3-5-16,7-4 180 0,4-1-286 15,9-3-119-15,7 0-374 0</inkml:trace>
  <inkml:trace contextRef="#ctx0" brushRef="#br0" timeOffset="185792.3832">19483 12949 505 0,'-6'-21'112'0,"4"3"3"15,-1 0-76-15,1 3-21 0,-5-1-3 16,-2 4-1-16,-2 2-3 0,1 1-1 0,-5 1-3 16,0 2-3-16,-6 2-3 0,-3 4-1 15,-7 3-2-15,-3 4 1 0,-4 4 0 16,-2 6 1-16,-3 5 1 0,0 5 0 16,3 6 0-16,2-1 1 0,4 3-1 15,7 2 0-15,6-1-1 0,7-3-1 16,7-3-1-16,11-2-3 0,8-3-1 15,8-3-1-15,6-5 1 0,7-6-1 0,2-2 3 16,4-7-1-16,0-4 4 0,2-5 2 16,-4-2 0-16,-2-6 2 0,-3-2 0 15,-5-3 0-15,-5-1 2 0,-4-3 0 16,-6 0 0-16,-2 1 0 0,-6-2 0 16,-2 3 0-16,-1 2 0 0,-1 4-1 15,-1 3 0-15,0 2-2 0,-1 3-1 16,1 6-2-16,-1 0-2 0,0 3-2 15,-1 4 1-15,1 4-1 0,-2 2 1 0,1 2 1 16,-4 4 2-16,0 4 0 0,-1 5 1 16,1 3 0-16,-3 4 0 0,-4 4 0 15,-4 5 1-15,0 6 0 0,-2 3 0 16,-2 2 0-16,1 0 0 0,1 2 0 16,2 2 0-16,7-4-1 0,2-5-1 15,2-4 1-15,4-4-1 0,1-7 0 16,2-4-1-16,2-7-1 0,1-5 1 0,0-2-1 15,0-5 0-15,-1-3 1 0,3-2 1 16,-1-4 4-16,-1-4 0 0,0-3-2 16,1-2-5-16,-1 0-3 0,3-2-102 15,-3-1-10-15,4-1-88 0,6 2-182 16</inkml:trace>
  <inkml:trace contextRef="#ctx0" brushRef="#br0" timeOffset="186326.2824">20073 13009 540 0,'5'-18'120'0,"-7"0"1"0,-2 0-93 15,-3 1-13-15,-3 0-6 0,-8 1-5 0,-3 3-3 16,-3 2-1-16,-1 1-2 0,0 6-1 15,-4 3 2-15,1 3 3 0,-3 2-1 16,0 5 1-16,-2 3-1 0,0 4 0 16,-1 2 1-16,0 5 0 0,1 3 0 15,5 2 0-15,3-2-1 0,5 0 1 16,3 2-1-16,5-2-1 0,6 0-2 16,6-4-1-16,5 1-2 0,6-1-1 0,7-3 1 15,1-5 0-15,5-1 0 0,5-5 3 16,1-2 1-16,4-3 1 0,2-3 2 15,-5-1-1-15,1-5-1 0,-2-2 1 16,-5 0 0-16,-2-5 0 0,-3-1 1 16,-4-4 0-16,0-1 1 0,-2 2 1 15,-2-2 0-15,-4 1 1 0,-2 3 1 0,-4 3 0 16,0 3-1-16,-4 3-2 0,0 2-3 16,-1 4-2-16,-4 4-2 0,0 4-1 15,-1 5 0-15,-2 4 0 0,-1 4 2 16,-1 5 2-16,-1 5 1 0,3 4 1 15,-3 4 0-15,0 4 0 0,0 5 0 16,-1 3 0-16,-1 3 0 0,3 1 0 16,-2 0 0-16,3-5 0 0,-1-1 0 15,0-9 0-15,1-3 1 0,2-6-1 0,-1-6 1 16,1-4 0-16,2-2-1 0,1-5-3 16,2-2-3-16,1-2-6 0,2-3 118 15,1 0-230-15,1-4-118 0,8 1-341 16</inkml:trace>
  <inkml:trace contextRef="#ctx0" brushRef="#br0" timeOffset="187224.0719">20227 13750 499 0,'-2'-3'116'0,"0"0"2"15,2 2-77-15,-2 2-16 0,1 0-12 16,-1 1-5-16,0 1-3 0,-1 1-3 16,1 2 0-16,-1-1 1 0,2 3-1 15,-1-2 1-15,0 2-2 0,2-2 0 16,3-1-2-16,0-1-1 0,4-1 0 15,2-3 0-15,3-1 1 0,2-3 0 16,3 1 2-16,1-2 1 0,1-2 1 0,-3-2 0 16,-2 1 0-16,-1-1 1 0,-3-1 1 15,-3-1 1-15,-5 1 0 0,-1 0 1 16,-3 0-1-16,-2 1 0 0,-4 2-2 16,-3-1-1-16,-3 2-3 0,-1 2-1 15,-3 3-2-15,-3 1-1 0,-1 2 0 16,1 3 0-16,2 4 1 0,0 0 0 15,4 2 2-15,0 2 1 0,3 2 0 0,2-1 0 16,2 0 1-16,2 2-2 0,4-3-2 16,2 1-1-16,4-3 0 0,5-1-1 15,3-3 0-15,4-1 0 0,1-4 2 16,4-2 1-16,1-3 2 0,-1-3 1 16,-2 0 0-16,0-2 2 0,-4-1 1 15,0-1 0-15,-7 1 2 0,-3-3 1 16,-1-2 0-16,-5 1 0 0,-3-2 0 0,-3 0-2 15,-4 0 0-15,-2 2-2 0,-4 4-1 16,1 2-2-16,0 1-2 0,0 5 0 16,2 2-1-16,1 4 0 0,1 3 0 15,1 1 0-15,3 0 1 0,-1 4 1 16,3 1 0-16,0 1-1 0,4-2 0 16,1 0-2-16,3-1 0 0,2 2 0 15,2-1-1-15,3-3 0 0,0 0 1 0,4-1 1 16,-3-4 1-16,4-1 0 0,0-3 1 15,-1-2 0-15,0-4 2 0,1-1 0 16,-2-3 1-16,-1 1 2 0,-4-2 1 16,1-1 1-16,-3-1-1 0,0 0 1 15,-5-2 0-15,0 2 0 0,-3 0-2 16,0-1 0-16,-1 4-2 0,0 1-2 16,-1 4-2-16,1 3-2 0,-3 2 0 15,0 2 0-15,-2 4 1 0,-4 3-1 0,3 0 2 16,-1 0 2-16,2 3 1 0,2-3-1 15,3 3-1-15,2-4-1 0,4 1-1 16,1-1-1-16,3-1 0 0,2-1 0 16,0 1 0-16,2-1 2 0,1-3 0 15,0-1 1-15,-2-2 1 0,-1 0 0 16,-2-2 3-16,-3-1 2 0,1-1 0 16,-4-1 2-16,0-2-3 0,-1 1 0 0,-3-3-125 15,1 1-109-15,2 2-288 0</inkml:trace>
  <inkml:trace contextRef="#ctx0" brushRef="#br0" timeOffset="187756.6209">20726 12559 442 0,'1'-8'102'16,"4"0"2"-16,-1-1-66 0,5 1-18 15,2 2-2-15,3 0-8 0,4 2 0 16,6 2-2-16,-1 2 0 0,7 2-2 0,7 5-2 16,1 5-1-16,9 8-3 0,5 10-1 15,2 7-2-15,4 12-1 0,0 16 0 16,-9 15 2-16,-4 17 3 0,-17 17 1 16,-16 18 4-16,-21 14 1 0,-18 11 3 15,-16 5 0-15,-16-3 1 0,-10-9-1 16,-8-9 0-16,-4-24-1 0,4-14 8 15,3-21-134-15,6-17-106 0,9-19-289 16</inkml:trace>
  <inkml:trace contextRef="#ctx0" brushRef="#br0" timeOffset="197366.0575">12618 14253 519 0,'-7'-11'115'0,"0"5"-1"16,1 0-78-16,1 5-30 0,2 3-10 15,0 1-3-15,3 4-2 0,-1 1-2 16,2 2 1-16,4 5 2 0,3 0 3 16,5 2 2-16,8 3 1 0,4 2 3 15,6 0 1-15,8 0 0 0,7 0 1 0,6 3-1 16,3-3 0-16,7-5 0 0,5-1 1 15,6-1-1-15,6-3 1 0,4-3-1 16,5-8 1-16,6-2-1 0,2-1 0 16,5-5 0-16,5-4 0 0,3-4-1 15,13-4 1-15,2 1-1 0,-2-5-1 16,0-4 1-16,-2 2-1 0,-6-3 1 16,-8 1 0-16,-20-1 0 0,-13-5 1 15,-4-1 0-15,-6-3 1 0,-10-5 1 16,-8-4 0-16,-11-5 2 0,-10-3-1 0,-14-2 0 15,-20 0-1-15,-14-6 0 0,-9-4-1 16,-7-5-1-16,-15-4 0 0,-3 1-2 16,0 2 0-16,-5 0 0 0,-4 7 0 15,-7 2-1-15,-15 5 0 0,-3 8 0 16,-6 1 0-16,-5 3 0 0,-6 0-1 16,1 7 1-16,-10 6 0 0,4 9 0 15,-6 2 1-15,1 9-2 0,-9 6 1 0,-3 12 0 16,-9 7 0-16,-3 9 0 0,-3 8 1 15,1 13-1-15,0 8 1 0,4 6 0 16,8 9 0-16,7 5 0 0,13 5-1 16,11 4 0-16,15 5 0 0,15-4-2 15,16 0-1-15,17-6 1 0,16 1-1 16,21-5 0-16,20-6 0 0,22-3 1 16,24-4 2-16,21-3 2 0,24-2 1 0,17-11 1 15,13-2 3-15,11-5-2 0,5-9-114 16,0-2-98-16,2-8-264 0</inkml:trace>
  <inkml:trace contextRef="#ctx0" brushRef="#br0" timeOffset="210418.4137">2895 15915 269 0,'0'5'77'16,"0"-1"8"-16,-1 0-21 0,-2-2-18 16,3 0-3-16,0-2-5 0,0 1-4 15,0-1-6-15,1 1-6 0,-1 0-7 0,3-2-5 16,-3-1-5-16,4-2-3 0,0-4-1 15,1-4-2-15,1-7 1 0,4-2 1 16,1-7 1-16,3-5 0 0,3-8 0 16,2-9 0-16,0-2 0 0,3-4 1 15,2-8-1-15,0-2 1 0,3 1-1 16,-2 5 2-16,0 7-1 0,-2 6 0 0,-1 7 1 16,-6 12 0-16,-1 7 1 0,-7 6 0 15,-1 5 0-15,-3 5 2 0,-1 1 0 16,-3 3-1-16,-2 3-2 0,0 2-1 15,-2 2 0-15,-1 4-2 0,-2 4-1 16,-2 4 0-16,-2 7 0 0,-3 2 1 16,-1 8 1-16,-3 5 0 0,-2 4 0 15,1 3 0-15,-1 4-1 0,0 2 1 16,-2 2 0-16,-1-2 0 0,1-1 0 0,1-5 0 16,1-2 0-16,2-5 0 0,3-5-1 15,2-5 1-15,3-6-1 0,3-3-1 16,1-4 1-16,3-8-2 0,2-3-3 15,0-3-4-15,3-4-1 0,1-6-1 16,4-7-1-16,3-7 1 0,3-3 0 16,5-6 3-16,3-10 3 0,2-5 2 15,4-9 1-15,0 0 0 0,1-2 1 0,-2-7 0 16,-2-1 1-16,-1 3 0 0,-2 5 0 16,0 6 1-16,-4 6-1 0,-2 9 1 15,-3 11 0-15,-5 7 4 0,-1 5 1 16,-5 6 2-16,-4 4-1 0,-4 5-2 15,-2 4-1-15,-2 3 0 0,-2 8-2 16,-4 5-4-16,0 5-2 0,1 6 2 16,-4 7 1-16,0 3 1 0,1 4 1 0,3 3-2 15,1 0 2-15,-3 4 1 0,2-4-1 16,1-1 0-16,-1-5 0 0,2-1 0 16,1-6 0-16,0-6 0 0,5-7-1 15,3-7-4-15,4-4-5 0,2-7-4 16,3-10-1-16,5-8 0 0,3-10 0 15,3-6 0-15,6-8 5 0,2-9 5 16,2-10 3-16,0-4 3 0,1-2-1 0,-1-4 0 16,-2 0 0-16,2-1 0 0,-1 4 0 15,-1 7 0-15,-1 9-1 0,-1 8 1 16,-6 8 0-16,-2 11 0 0,-6 8 3 16,-6 9-3-16,-7 7 1 0,-3 10 0 15,-5 7-1-15,-4 7 2 0,-4 11-2 16,-4 7-1-16,-1 7 2 0,0 4 1 15,0 3-1-15,0-4 0 0,2-3 0 16,2-2 1-16,2-8-1 0,3-7-1 0,2-7-2 16,4-7-2-16,2-4-116 0,6-5-103 15,4-4-270-15</inkml:trace>
  <inkml:trace contextRef="#ctx0" brushRef="#br0" timeOffset="211801.4325">3252 15089 421 0,'0'1'108'0,"-3"0"3"15,0 0-49-15,0-1-24 0,1 0-10 16,0-1-2-16,1 3-7 0,-1-3-2 15,0 0-2-15,1 1-2 0,-1-2-2 0,0-1-4 16,-1 0-4-16,0-2-2 0,0-3-1 16,-1-1 0-16,0-2-1 0,0-1 0 15,-1-1 1-15,-1-2 1 0,-1-1 0 16,0 1 2-16,-2 0 0 0,-1 0 1 16,1 0 0-16,-2-1 0 0,-1 1-1 15,0 1 0-15,-1 1-1 0,1 1 0 16,0 1-1-16,-1 1-1 0,1 4 1 0,0 1-2 15,0 1 0-15,-1 1 0 0,3 3-2 16,-1 1-1-16,0 1-2 0,1 1 0 16,1 3 0-16,2 3 0 0,-1 2 0 15,0 3 1-15,3 0 3 0,-2 0 0 16,3-1 2-16,-1 1 0 0,2-1 1 16,0-4 1-16,2 0-1 0,-1-1 0 15,0-1 1-15,0 1-1 0,2-3 0 0,-1-1 0 16,0 0-1-16,0 0 1 0,0-1-1 15,0 0 0-15,-1-1 1 0,2 1 0 16,0-2 0-16,-1-1 0 0,1 0-1 16,0 0-1-16,0-1-1 0,0-1 0 15,1 0-2-15,-2 0-1 0,1-2-6 16,0-1-58-16,0 0-54 0,3-3-95 16,3 0-223-16</inkml:trace>
  <inkml:trace contextRef="#ctx0" brushRef="#br0" timeOffset="212251.0065">2714 14839 405 0,'-3'3'103'0,"0"3"2"15,2 1-57-15,1 0-15 0,0 2-10 0,1-1-6 16,1 2-5-16,-1 2-5 0,1-2-2 16,-1 2-1-16,0 2-1 0,1 2 0 15,-1 0 0-15,1 1 1 0,0 0-1 16,-2 2 1-16,0-3 0 0,2 1 0 15,-2-3-1-15,1 0 1 0,0-1-2 16,1-2 0-16,0-2 0 0,2-1-1 16,-2-4 0-16,1 2-1 0,0-4 0 15,2 0-1-15,1-2 0 0,1-1-2 16,3 0 0-16,0-4-1 0,3-2 1 0,0-1-1 16,3-3 1-16,1 1 1 0,-3 0 1 15,0 0 1-15,1 2 1 0,-3 2 2 16,-3 1 1-16,0 1 1 0,-2 3 0 15,-2 1-1-15,0 1 0 0,1 3-117 16,1 1-100-16,-1 4-267 0</inkml:trace>
  <inkml:trace contextRef="#ctx0" brushRef="#br0" timeOffset="217778.9975">12977 15418 371 0,'-3'-6'92'0,"2"4"3"15,1-2-50-15,1 2-19 0,-1-1-2 16,3 1-6-16,-3-1-4 0,0 1-5 15,2 0-2-15,-1 2-3 0,-1-1-4 0,1 1-4 16,0 1-2-16,1 0-2 0,2 0-3 16,1 3-3-16,3-2-1 0,2 3 2 15,7-2 1-15,4 1 1 0,4-1 2 16,7-1 4-16,4 0 2 0,5-2 1 16,5-1 3-16,4 1 0 0,3 0 1 15,-1-1-1-15,3-3-1 0,-1-1 1 0,5 0-1 16,-7 1 0-16,-3-3-2 0,-4 3 0 15,-3 0 0-15,-3 2-1 0,-7 2 0 16,-4 2-1-16,-8 1 0 0,-2-1-2 16,-5 2-2-16,-6 2 0 0,-3 1 2 15,-7 2 0-15,-1 3 2 0,-4 2 1 16,-1 3 3-16,-3 0 2 0,2 3 1 16,-2 1-1-16,2 4-1 0,1 0 0 15,-1 2 0-15,3 0-1 0,1 1 1 0,0 0-1 16,1 0 0-16,-1-3 0 0,3 2 0 15,-3 1 0-15,2 2 0 0,-3 2 0 16,3 3-2-16,0 2 0 0,-2 2-1 16,4 4-1-16,1 0-1 0,-1 0 2 15,4-4 0-15,-1-4 1 0,2-1 1 16,0-6 2-16,1-2 1 0,-3-8 1 0,0-2 0 16,0-3 0-16,0-1-1 0,-2-3 1 15,1-2-1-15,0 1 1 0,1-3 0 16,-1 1 0-16,0-2 1 0,1-2 3 15,-1 0 3-15,0-4 2 0,0-1 2 16,0-1 3-16,0-2 2 0,0 1 2 16,-1-3 0-16,0 0-10 0,-1-1-54 15,-1-2-51-15,-1 3-81 0,1-2-200 0</inkml:trace>
  <inkml:trace contextRef="#ctx0" brushRef="#br0" timeOffset="218128.3266">13278 15996 318 0,'-1'-10'89'16,"2"0"3"-16,2-1-16 0,4 0-42 15,3 1-6-15,4 0-10 0,6 0-6 16,5 2-5-16,2 1-5 0,5 2-4 16,5-1-3-16,3 0-2 0,8-3 0 0,2 1 0 15,-2 3 1-15,3-2 2 0,-1 4 2 16,1 1 1-16,-5 4 1 0,-4 0 2 16,-8 1 2-16,-1 0 3 0,-3 0 2 15,-5-4 0-15,-3-3-9 0,0-1-92 16,-4-3-83-16,2 1-224 0</inkml:trace>
  <inkml:trace contextRef="#ctx0" brushRef="#br0" timeOffset="218777.8336">14594 15617 408 0,'2'-5'102'0,"-2"1"1"16,-2 1-66-16,1 0-9 0,-6 3-12 16,-1 5-10-16,0 1-9 0,-4 4-7 15,-2 4-3-15,-1 3 1 0,-3 2 1 16,-2 1 3-16,-4 2 1 0,-6 0 2 0,-4 0 3 15,-1 1 0-15,0 3 0 0,3 0 0 16,-1 2-1-16,7 1 1 0,4 0 0 16,6 1-2-16,6-1-1 0,1 1-4 15,4-1-3-15,6 1-6 0,5-3 0 16,3 1 0-16,1-3 2 0,2-2 3 16,4-3 3-16,5-2 5 0,2-2 5 15,6-2 1-15,2-2 0 0,3-1 0 16,4-1-1-16,-3-3 1 0,2-2 0 0,1-3 0 15,-3-3 0-15,3-2 1 0,1-3 0 16,2-2 0-16,-2-1 0 0,-1-2 0 16,-2 0 0-16,0-1-1 0,-6 0 1 15,-5-2 0-15,-4-3 0 0,-1-4 1 16,-5-3 0-16,-4-2 0 0,-1-2 2 16,-1-2 1-16,0-4 3 0,2 0 1 0,0 1 2 15,-3-1 1-15,2 1 1 0,-2 1-1 16,-6 1 0-16,-4 2-1 0,-6-1-2 15,-5 3-2-15,0 2-1 0,-6-1-3 16,-3 1-1-16,-2 0-2 0,-2 2-1 16,-1 1-1-16,-6 6 1 0,-2 1 0 15,-4 4 1-15,1 4 1 0,-2 5 0 16,1 1 1-16,2 5-1 0,1 4 1 16,5 2-1-16,-2 2 0 0,-3 2-1 15,1 1 1-15,-2 3-1 0,1-1 0 0,0 0 1 16,5 0 1-16,4 1 1 0,8-3-2 15,7-3-3-15,6-1-2 0,4-2-95 16,2-2-86-16,5-2-225 0</inkml:trace>
  <inkml:trace contextRef="#ctx0" brushRef="#br0" timeOffset="219476.7253">15607 15594 375 0,'0'-10'96'16,"-2"1"1"-16,-4 0-29 0,-2 2-49 0,-3 0-4 16,-4 3-5-16,1-1-4 0,-3 2-3 15,-1 1-2-15,-2 2-2 0,1 0-3 16,0 1-2-16,-1 1 0 0,-1 4-1 15,1 1 0-15,1 3 0 0,-1 2 1 16,4 5 3-16,2-1-1 0,-1 4 0 0,2 1-1 16,-1 0 0-16,1 0 0 0,1 0-2 15,-4-1-2-15,3 1 0 0,2-2-1 16,2 1 1-16,1 1 0 0,1 3 2 16,3-1 1-16,0 2 3 0,2-2 1 15,1 2 0-15,1-1 1 0,3-1-1 16,1 2 0-16,0-2 0 0,4 2 0 15,-1 1 0-15,5-2 1 0,2-1 1 16,-1 0 0-16,1-3 1 0,0-3 0 0,3-3 1 16,0-3 0-16,1-2 0 0,2-1 0 15,3-4 0-15,3 2-1 0,5-3 1 16,-1-2 0-16,0-1 0 0,-1-1 0 16,1-4 0-16,-3 0-1 0,-1-1 1 15,-3-4-1-15,2-1 0 0,-4 0 1 16,2-1-1-16,3-1 0 0,1-3 0 15,2-2 0-15,0-1 0 0,2-1 0 0,-1-1 0 16,0-1 0-16,-1 0-1 0,-5 0 1 16,-2 0 0-16,-5 0 1 0,-2-1-1 15,-4 0 3-15,-5-1 0 0,-3 0 2 16,-3 2 0-16,-4 1 1 0,-3 2 0 16,-2 2-1-16,-2 2-1 0,0 3 0 15,-2-1-2-15,0 1-1 0,0 0 0 16,2-1-1-16,-2-3 0 0,-1-3-1 15,-2-5 1-15,-3-1-2 0,-2-1 0 0,-3-1 0 16,-1 1-1-16,-4 3 1 0,-1 4-1 16,-3 6 1-16,-6 3 0 0,1 5 2 15,-5 2-1-15,-4 2 2 0,-4 2-1 16,-3 3 2-16,-1 3 2 0,-1 7 1 16,-6 9 5-16,0 7-15 0,5 8-87 15,3 6-80-15,-4-1-220 0</inkml:trace>
  <inkml:trace contextRef="#ctx0" brushRef="#br0" timeOffset="226320.6316">17397 15390 502 0,'0'-11'109'0,"-3"3"-1"15,-5 7-95-15,-2 0-4 0,-2 7-6 16,-5 0-6-16,-6 7-7 0,-6 6-5 16,-4 9 1-16,-5 11-16 0,-4 8-11 15,0 3-6-15,-2 4-2 0,3 1-1 16,4 1 2-16,4-5-1 0,5-5 16 0,5-5 11 15,5-2 6-15,7-2 4 0,5-2 5 16,1-4 4-16,6-3 9 0,6-2 12 16,1-3 15-16,4-3 10 0,2-2 11 15,2-4 7-15,2-5-105 0,2-7-73 16,4-9-232-16</inkml:trace>
  <inkml:trace contextRef="#ctx0" brushRef="#br0" timeOffset="226720.1939">17349 15804 479 0,'11'-3'99'16,"-2"-3"0"-16,3-1-72 0,3-2-31 0,0 0 0 15,1-1 2-15,-2-2 1 0,-2-2-2 16,1-6-2-16,0-4-5 0,0-3-4 15,2-4-7-15,-1-1-3 0,-1-1 0 16,0-1 1-16,-1 4 0 0,0 5 2 16,-3 3 1-16,0 5 5 0,-3 4-3 15,0 3-13-15,-3 8-8 0,-2 4-6 16,-1 8 2-16,-2 6 2 0,-2 9 3 16,-4 7 6-16,-1 9 15 0,-2 3 10 0,-2 3 6 15,0-3 1-15,1 0-1 0,0-2 1 16,3-6-1-16,3-2-1 0,1 1 2 15,3-1 2-15,1 0 1 0,1-2 3 16,0-3 2-16,1-1 4 0,1-3 4 16,1-4 3-16,0-4 5 0,-1-2 5 15,1-4 4-15,0-4 7 0,3-2 3 0,-1-5 3 16,1-2 0-16,4-4-1 0,3-5 182 16,1-3-291-16,2-5-110 0,5-1-361 15</inkml:trace>
  <inkml:trace contextRef="#ctx0" brushRef="#br0" timeOffset="227120.258">18571 15338 396 0,'-9'-6'100'0,"-10"3"-2"15,-6-2-5-15,-8 1-88 0,-5 3-6 16,-7 2-5-16,-6 3 0 0,-2 4-1 16,-1 4-1-16,0 2-1 0,2 4 0 15,3 4-2-15,6 2 0 0,5 1-1 0,9-1-1 16,4 2 1-16,8 3-2 0,8 0-1 16,7-2-1-16,8 0 0 0,7-2 4 15,5-1 2-15,10-3 4 0,7-4 3 16,3-4 4-16,5-1 3 0,3-1 0 15,0-1 0-15,-1-1-2 0,-5 3 0 16,-5 2-1-16,-4 1-1 0,-6 2 0 16,-6 3-2-16,-7 0 0 0,-6 0-1 0,-6 2 0 15,-6-3 1-15,-4 1 0 0,-5-4 1 16,-5-2 2-16,-4-2 2 0,-1-4 1 16,-6-1 1-16,2-4 2 0,-3-2 1 15,0-1 4-15,1-2 2 0,2-1 2 16,4-4 3-16,3-5 1 0,6 0 2 15,4-3-1-15,5-4-3 0,7-2-10 0,7-2-98 16,5 0-87-16,7 1-232 0</inkml:trace>
  <inkml:trace contextRef="#ctx0" brushRef="#br0" timeOffset="227602.8906">18587 15533 459 0,'4'8'88'0,"-2"5"-2"15,-1 3-84-15,1 4-20 0,-4 6-1 16,-2 2 4-16,1 1 1 0,-3-1 2 0,1 0 1 16,0 2 3-16,-1-1 0 0,3-2-3 15,2-1-2-15,-2 2 0 0,2-2-1 16,0-2 1-16,0-4 1 0,1-5 2 16,-1-2 3-16,-2-2 5 0,2-5 7 15,-1-5 7-15,1-3 3 0,0-6 4 0,-1-2 0 16,2-4 1-16,-1-3-1 15,2-3-6-15,1-5-5 0,0 1-3 0,1 0-1 16,1-1-1-16,0 0-1 0,1-4 0 16,-4-1 1-16,0-4-2 0,-1-4 1 15,-2 1-1-15,0 1 0 0,-3 0-1 16,1 4 0-16,-3 5-2 0,-2 6 0 16,0 6-1-16,0 1-2 0,-1 3-1 15,0 5-1-15,1 0 1 0,3 3 0 16,3 2-14-16,4 0-3 0,3 1 0 0,7 0 3 15,5-1 1-15,5 0 0 0,6-1 1 16,5-2 15-16,6-1 4 0,4-2 1 16,3 2 0-16,1 1 0 0,4 1 0 15,-1 2 0-15,-2 1 2 0,-3 2 1 16,-7 2 2-16,-3-3 3 0,-6 0 3 16,-8 0 4-16,-6 0 4 0,-6 0 2 0,-5 1 3 15,-6-2 3-15,-6 5-5 0,-2-5-96 16,-4 1-82-16,-9-1-217 0</inkml:trace>
  <inkml:trace contextRef="#ctx0" brushRef="#br0" timeOffset="227838.2444">18471 15612 464 0,'5'10'91'0,"3"-3"-2"15,2-1-88-15,3 2-17 0,1 0 0 16,1-1-1-16,2 1-1 0,0-3-2 16,3 1 1-16,2-2 3 0,1-2 4 15,3 0 4-15,-1-1 5 0,2-1 6 0,-3 0 3 16,1-1 4-16,-3-1 4 0,-1 0 2 16,-3 1 2-16,0-1 2 0,-2 1 1 15,-1 0-1-15,-4 0 168 0,-3 1-272 16,-2 1-108-16,-6-1-348 0</inkml:trace>
  <inkml:trace contextRef="#ctx0" brushRef="#br0" timeOffset="229027.0622">19374 14802 470 0,'0'-4'99'0,"0"1"0"0,2 0-85 15,-1 2-6-15,-1 0-13 0,0-1-8 16,-3 4-5-16,1 1-2 0,-2 0-12 16,0 1-10-16,-3 4-7 0,-1 1-12 15,3 1-26-15,-3 3-47 0,3 3-95 0</inkml:trace>
  <inkml:trace contextRef="#ctx0" brushRef="#br0" timeOffset="229201.1305">19251 15359 56 0,'-4'16'35'16,"1"-2"12"-16,3 0 10 0,0-3 6 0,1-2 4 15,0-2 5-15,1 1-9 0,1-2-98 16,1-3-72-16,-1-2-211 0</inkml:trace>
  <inkml:trace contextRef="#ctx0" brushRef="#br0" timeOffset="229683.5343">19243 15975 446 0,'-5'4'99'16,"-3"1"0"-16,-2-1-70 0,0 3-18 15,-1 0-6-15,0 2-5 0,-1 0-2 16,1 0-3-16,1 0-3 0,4 1-4 15,1-1-2-15,5 0-2 0,2-2-1 0,2 0 0 16,2-3 0-16,3 0 3 0,3-5 5 16,6 0 2-16,-1-5 5 0,4-1 2 15,-1-1 3-15,2-3 1 0,-4-2 1 16,1-1 0-16,-6 1-1 0,-2 0 0 16,-3 0-1-16,-4 0 0 0,-4 1-1 15,-4 1-3-15,-4 1-1 0,-4 1 0 16,-5 2-2-16,-5 1-1 0,1 4 0 0,-5 2 1 15,0 3 1-15,2 3 2 0,2 2 0 16,5 0 2-16,1 1 0 0,6 0 2 16,2 0 1-16,3-1 4 0,4 0 3 15,2-3 2-15,4 2 2 0,0-1 4 16,2-1-101-16,2-1-80 0,4-4-223 16</inkml:trace>
  <inkml:trace contextRef="#ctx0" brushRef="#br0" timeOffset="230166.937">19649 14786 454 0,'-9'-2'98'0,"2"1"-1"16,3 1-81-16,0 0-9 0,3 2-7 16,1 0-8-16,1 2-10 0,3 0-5 15,1 0-3-15,5 2-2 0,4 0-1 0,7 4-1 16,6 5-1-16,5 4 1 0,7 9 2 16,4 8 1-16,6 12 3 0,2 11 4 15,-3 8 4-15,-4 7 7 0,-7 14 10 16,-8 13 8-16,-20 4 8 0,-18 2 4 15,-21 7 2-15,-13 9 2 0,-13-5-1 16,-13-8-1-16,-11-13-2 0,-9-6-2 16,-5-10 1-16,-6-16 2 0,-4-12 4 15,-7-8 107-15,1-8-207 0,-1-21-93 16,7-5-301-16</inkml:trace>
  <inkml:trace contextRef="#ctx0" brushRef="#br0" timeOffset="231366.232">12242 16777 479 0,'51'-20'108'0,"1"5"0"0,1-2-71 15,1 1-23-15,8-2-6 0,11-6-5 16,10-6-3-16,10-5 0 0,19-9-1 16,17-2 0-16,21-11-1 0,19-2 0 15,17-7 1-15,31-4 0 0,8-4 1 16,11-1-1-16,22-9 1 0,13 12 1 0,12-5-1 16,5-1 0-16,2 3 0 0,14 1 0 15,7 2 0-15,-9 4 0 0,7-3-1 16,0 7 1-16,2 6-1 0,-7 2-1 15,-5 4 1-15,-4 5-1 0,-13 7 0 16,-14 6 0-16,-19 4 0 0,-20 9 0 16,-24 8 1-16,-25 6-1 0,-26 4 0 15,-27 2 1-15,-27 3 0 0,-24 2 1 16,-22-1-2-16,-16-1-1 0,-19 0 2 0,-13 0 1 16,-15 3 2-16,-12 0 1 0,-9 4 4 15,-12 1 7-15,-13 3-116 0,-9 0-93 16,-9-4-255-16</inkml:trace>
  <inkml:trace contextRef="#ctx0" brushRef="#br0" timeOffset="234330.1603">9163 16170 487 0,'-15'-14'109'0,"5"2"1"16,6-3-80-16,1 0-14 0,2 2-5 0,2-2-4 15,1-1-2-15,-2 2-1 0,0 0-1 16,-2 1 0-16,1 2 1 0,-1 1-1 16,0 3 1-16,-1 1 0 0,0 1-1 15,0 1 0-15,2 2-5 0,1 2-3 16,3 0-4-16,6 4-2 0,9 0 0 16,11 2 0-16,14 0 0 0,11 0 3 15,14-2 4-15,13-3 2 0,15-3 0 0,7-1 1 16,8-4 1-16,3-3-1 0,3-4 1 15,2 2 1-15,-6 0-1 0,-6 0 0 16,-7-1 1-16,-10 2-1 0,-13 2 1 16,-13 3-1-16,-13 2 0 0,-13 1 0 15,-14 5-1-15,-16 7 3 0,-21 3 5 16,-19 6-20-16,-29 7-92 0,-26-3-88 16,-28 3-235-16</inkml:trace>
  <inkml:trace contextRef="#ctx0" brushRef="#br0" timeOffset="236128.3557">20592 15376 483 0,'-12'-9'112'0,"2"-1"1"0,2 2-70 15,6 3-21-15,-3 0-9 0,2 3-8 16,4 0-3-16,-1 1-1 0,0 0-2 16,0 0-1-16,2 1-3 0,3 1-1 15,0-1-1-15,0 1-1 0,5 0 0 0,0 0-1 16,4-1 2-16,1 0 0 0,2 0 1 16,0 0 2-16,3-2 1 0,0 2 0 15,3-1 2-15,0 1 0 0,-1 1 0 16,1 1 0-16,0 1 0 0,-3 3 0 15,-2 1-1-15,-3 0-1 0,-3 2 0 16,-3 0 0-16,-2-1 0 0,-2 1-1 16,-1 0 1-16,-2 1-1 0,0 2 1 0,-1 1 0 15,-2 2 0-15,-2 6 1 0,2 4 0 16,-1 5 1-16,0 4 0 0,0 0 1 16,1 3 0-16,-1 0-1 0,2 0 1 15,-1-1 0-15,0-1 0 0,0-2 0 16,0 4 0-16,1-3-1 0,-1 3 1 15,1 0 0-15,1 2 0 0,1-3 0 16,-1 0 0-16,2-5 0 0,-2-2 1 16,1-4-1-16,-1-4 0 0,-1-4 0 0,0-4 1 15,1-5 0-15,-1-2 1 0,0-2 1 16,0-1 2-16,1-3 4 0,-1-1 3 16,1-2 2-16,0 0 1 0,-1 0 0 15,1-5 1-15,-1 0-2 0,0 0-3 16,-2-4-2-16,-2 0-7 0,-5-2-10 15,-2-3-105-15,-10-1-98 0,-1-1-257 16</inkml:trace>
  <inkml:trace contextRef="#ctx0" brushRef="#br0" timeOffset="236328.3137">20441 15795 560 0,'9'-2'114'16,"3"-1"0"-16,8 2-106 0,4 1-7 0,7 0 0 16,2-1-1-16,5 1-1 0,4 0 1 15,6 1 0-15,0 0 0 0,5 1 0 16,3 0 1-16,-1 2-1 0,0-1-2 16,-4-1-6-16,-4-1-13 0,-5-1-93 15,-4-3-94-15,-8 0-237 0</inkml:trace>
  <inkml:trace contextRef="#ctx0" brushRef="#br0" timeOffset="236846.2043">21280 15617 486 0,'-4'-6'112'0,"-3"3"0"15,-4 3-54-15,1 3-46 0,-3 5-11 16,-2 5-4-16,-1 1 0 0,-2 2-1 16,1 3 0-16,-1 1 1 0,3 2-1 15,2 1-1-15,2 2 1 0,2 1 0 16,3 2 1-16,3-1 0 0,3 5 0 16,6-1 0-16,3 0 0 0,4-1 0 0,3-2 1 15,4 1-1-15,4 1 2 0,2-6-1 16,1-1 2-16,2-3 0 0,1 0 1 15,-2-6 1-15,2-2 1 0,-1-5 0 16,1-5 2-16,2-2-1 0,0-5-1 16,-1-6 2-16,0-5-2 0,-1-4-1 15,-3-4 0-15,-3-3 0 0,-4-3 0 16,-5-4-1-16,-1-3 0 0,-2 0 0 16,-3 0 0-16,-3 1-1 0,-2 1 0 0,-5 2 0 15,-3 1-1-15,-4 1 1 0,-4 5-1 16,-2-1 0-16,-3-1 1 0,-1 1-2 15,-4 2 1-15,-1 4-2 0,-1 3-1 16,-4 4 1-16,-3 4-1 0,-1 8 1 16,-3 3 0-16,-5 5 1 0,0 5 2 15,-2 5 1-15,3 5 0 0,0 1 2 16,3 0 0-16,3 0 1 0,7-3 0 0,6-1 0 16,6-5 0-16,4-3 0 0,6 0-1 15,4-3 1-15,6 0-5 0,5 0 0 16,3-2-109-16,7-3-94 0,3 3-249 15</inkml:trace>
  <inkml:trace contextRef="#ctx0" brushRef="#br0" timeOffset="237376.8974">21807 15594 442 0,'0'-8'114'0,"1"2"1"0,-4 1-4 16,1 3-103-16,-1 3-7 0,-3 2-4 16,0 5-1-16,-3 3-2 0,1 2 0 0,1 2 0 15,-3 4 2-15,2 1 1 0,1 0 0 16,-1 2 1-16,0-2 0 0,-2 2 1 16,2 0 1-16,-3 2-1 0,3-1 0 15,0 1 1-15,1 4-1 0,2-1 1 16,2 0-1-16,1 2 0 0,3-3 0 15,1 1 0-15,5 2-1 0,6-4 0 16,0-1 1-16,7-1 0 0,7 0 0 0,5-2 2 16,2-5 0-16,2-2 1 0,4-6 1 15,4 0-1-15,0-2 0 0,-1-8 0 16,-3-4-1-16,0-3 0 0,-3-5 0 16,-5-4 0-16,-4-7 1 0,-5-6-1 15,-2-2 1-15,-3-5 0 0,-2-6 0 16,-4 1 0-16,-2-2-1 0,-3 2 0 15,-6 0 0-15,-2 2-1 0,-7-1-1 16,-6 4 1-16,-3-1-1 0,-5 3 0 0,-3 3-2 16,-3 3 1-16,-2 4-2 0,-3 7 0 15,-1 4 0-15,0 6-1 0,-2 2 1 16,3 5 0-16,0 2 2 0,4 3 1 16,0 5 1-16,5 3 2 0,3 6 1 15,5 5 2-15,3 4 1 0,3 4 0 16,3 2-5-16,5 0-1 0,2-1-106 15,4-2-95-15,-1-2-247 0</inkml:trace>
  <inkml:trace contextRef="#ctx0" brushRef="#br0" timeOffset="238459.3817">22418 16038 495 0,'1'-1'114'0,"0"-1"1"0,0 2-85 16,-1 1-13-16,0 4-6 0,-1-1-8 0,1 4-6 15,-2 0-3-15,2 4 0 0,-3 3 1 16,1-1 2-16,2-1 0 0,-1 1 1 16,2 1 1-16,4-1 0 0,0-2 0 15,4-2 0-15,2-1 0 0,4-3 1 16,4 0-1-16,3-4 1 0,0-3 0 16,-1 1 0-16,-2-1 1 0,0-5-1 15,-4 1 2-15,-4-3-1 0,-2-1 1 0,-4-2 1 16,-2-3-1-16,-3-2 0 0,-1 1 0 15,-5-1-2-15,1 1-1 0,-3 1-1 16,0 2 0-16,1 2-1 0,-1 4-1 16,1 2 0-16,1 1-1 0,-1 3-1 15,0 0 0-15,-2 4 0 0,-1 1 0 16,-3 2 0-16,0 3 1 0,-2 2 2 16,0 1 2-16,1 2 1 0,-2 1 1 0,6 1 1 15,0-1 1-15,2 0-1 0,6-3 0 16,-1 0 0-16,3-2-2 0,3 0 1 15,0-3-1-15,4-1 0 0,0 0 0 16,3-3 0-16,2-2 2 0,1-1-1 16,4-3 2-16,-1 0 0 0,2-3-1 15,-1-2 1-15,1 0 0 0,-2 0 0 16,0-5 1-16,-4 0-1 0,-1-1 0 0,-4-3 0 16,-2 0 0-16,-1-2-1 0,-2 1 0 15,-3 2 0-15,-2 2-2 0,-3 2-1 16,0 3 0-16,-3 2-2 0,-5 3 0 15,-2 3-1-15,-1 0 0 0,-4 3-1 16,-2 3 1-16,1 0 1 0,-1 3 0 16,2 3 1-16,2-1 0 0,3 2 1 15,3 1 1-15,3-1 0 0,3 2-1 16,4-2-1-16,5-2 1 0,3 1 0 0,5-1 0 16,3-1 1-16,5-2 0 0,1-2 1 15,3-2 1-15,2 1 0 0,-1-3 0 16,1-3 1-16,-2-1-1 0,-2-3 1 15,-1 0 0-15,-5-2 1 0,-2-3-1 16,-4-1 0-16,-2 2 0 0,-4-6 1 16,-3 1-2-16,-3-1 0 0,-2-3-1 15,-2 3-1-15,-2 2-2 0,-4 2-1 0,-1 4-1 16,0 2-1-16,-3 2 1 0,2 7-1 16,-3 1 1-16,4 3 1 0,1 2 1 15,0 2 0-15,3 0 1 0,3 3-1 16,1-1 1-16,4 0-1 0,2 0 1 15,2-3-1-15,1 0 0 0,3 1 1 16,2-3 0-16,1-2 1 0,3 0 1 16,1-2 1-16,2 0 1 0,2-4 0 0,-1-2 1 15,0-3 1-15,3-1-1 0,-5-2 0 16,0-3-1-16,-3 0 0 0,0-5 0 16,-5 0-1-16,0 0 0 0,-1-2 0 15,-3 1-1-15,-3 0-1 0,-2 3-1 16,-2 2-2-16,-3 3-3 0,-4 2-2 15,-4 5-1-15,-3 3-1 0,-2 4 1 0,-2 1 1 16,1 2 2-16,1 1 2 0,3 1 4 16,5 0 2-16,4-1 2 0,6 0 1 15,3-1 3-15,6 0 6 0,5 0 89 16,5-2-203-16,6 0-104 0,11-8-318 16</inkml:trace>
  <inkml:trace contextRef="#ctx0" brushRef="#br0" timeOffset="244270.1893">20329 16656 369 0,'-18'9'106'0,"-2"2"6"15,2-3-26-15,-3 0-42 0,-1 0-10 16,0 3-11-16,-2 0-6 0,2 0-7 16,0 1-5-16,-1-1-1 0,5 1-1 15,-1 2 0-15,4 1-2 0,5-1-1 0,1 1-2 16,7 3-1-16,5 1-2 0,5 4-1 16,6 0-1-16,8-1 1 0,5 1 1 15,11 0 0-15,8 2 3 0,7 1 0 16,11-4 2-16,7-1 0 0,7 1 1 15,9 1 0-15,4-3 0 0,8-3 0 16,7-3 1-16,3-4-1 0,7-2 0 16,6-1 1-16,6-6-1 0,2-1 0 0,2-5 1 15,4-4-1-15,6-4 1 0,4-9-1 16,1-7 1-16,3-4 0 0,3-9 0 16,-1-5 0-16,0-9-1 0,-2-2 1 15,-5-4 0-15,-4-8 0 0,-10-5-1 16,-9-6 1-16,-11-5 1 0,-14 1 0 15,-14-10 1-15,-19-3 0 0,-17 0 0 16,-13 3 0-16,-16 3 0 0,-15-8-1 0,-17-2 0 16,-11 3-1-16,-8 0 0 0,-14 4 0 15,-9-5-1-15,-12 0 1 0,-9 5-1 16,-9 7 1-16,-12 6-1 0,-11 3 0 16,-10 2 0-16,-9 3 0 0,-4 11-1 15,-10 7-1-15,-7 4 0 0,-6 7 0 16,-2 9 1-16,-5 12-1 0,-6 12 0 15,-3 9 0-15,-5 8 0 0,-1 15 1 16,0 10-1-16,0 12 0 0,2 8-1 0,2 6 1 16,6 10-1-16,5 14 0 0,15 9 0 15,7 6-1-15,10 4-1 0,19 15 0 16,16 9 0-16,20 0-2 0,13 0 0 16,19 5 0-16,16 2-1 0,19-2 2 15,15-6 0-15,18-2 0 0,20 0 1 16,22-5 1-16,21-14 1 0,18-8 1 0,23-3 3 15,19-11 1-15,17-13 2 0,16-13 2 16,14-10 0-16,12-8-2 0,8-13-116 16,5-18-101-16,4-11-269 0</inkml:trace>
  <inkml:trace contextRef="#ctx0" brushRef="#br0" timeOffset="244853.0244">22006 13674 567 0,'-21'24'119'0,"-1"2"0"16,2 1-88-16,4 10-34 0,3 5-2 15,3 3 1-15,2 0-1 0,5-4-2 16,3-2-1-16,3-4 1 0,6-8 0 16,4-5 2-16,5-8 1 0,5-6 3 15,1-6 3-15,3-5 3 0,6-6 1 16,3-10 0-16,6-8 1 0,6-11 0 0,10-8 0 16,12-10-2-16,9-18 0 0,15-14-2 15,16-14 2-15,13-14-2 0,18-11 116 16,10-16-239-16,20-21-119 0,12-7-362 15</inkml:trace>
  <inkml:trace contextRef="#ctx0" brushRef="#br0" timeOffset="282318.3144">17691 17361 344 0,'-3'-2'98'0,"2"0"6"15,-1 0-44-15,1 2-10 0,0-1-17 0,0 1-15 16,0 1-10-16,-1 0-9 0,1 0-9 15,-3 1-8-15,2 0-3 0,0 0-6 16,0 0-3-16,-1-1 1 0,2 1-2 16,1-1-1-16,0 1 3 0,1-2 3 15,1 1 6-15,1 0 6 0,0 1 0 16,3-1 5-16,0 0 5 0,6-1 3 0,1 0 2 16,4-1 0-16,0 1 1 0,4-1-1 15,1 0 0-15,2 1 1 0,-1 0-2 16,2 0 1-16,1 0 0 0,-2 0-1 15,3 0 0-15,-1 1 1 0,0-1-1 16,0-1-1-16,-1-1 1 0,-2 1-1 16,-1-2 1-16,1 0-1 0,-2 0 0 15,-4-2 0-15,-1 3 0 0,-1 0 0 0,-3 0-1 16,-2 1 1-16,-2 0 1 0,-3 0-1 16,-1 2 0-16,1-1-2 0,-3 0-3 15,-1 0-6-15,1 1-4 0,-2 0-5 16,0 1-2-16,0 0-2 0,-2 3 0 15,1 0 3-15,0 4 6 0,0 1 4 16,-4 0 3-16,3 1 4 0,1 1-1 16,0 0 0-16,0 1-1 0,1 1-1 0,1 1-2 15,2 4-2-15,3 3-2 0,-3 2 0 16,4 0 1-16,-1 1-1 0,2 0 0 16,-2-2 1-16,1-2 0 0,-1 0 2 15,-3-3 3-15,0 0 1 0,-1 0 3 16,0 0 1-16,0-1 2 0,-2 0 0 15,1-1 0-15,-1 1-2 0,3 0 1 16,1 0 0-16,2 0 1 0,-2 0 2 16,4 1 1-16,0 0 3 0,0-2 1 0,0-2 2 15,0-2 1-15,-2-1-1 0,1-1 1 16,-2-4 1-16,0 0 0 0,-1-1 1 16,-1 0 2-16,0-2 3 0,0-1 7 15,-3-2 7-15,0 2 4 0,0-2 4 16,0 0 4-16,0-1 0 0,0-1-2 15,-3 0-5-15,1 1-6 0,0-3-4 16,-2 1-4-16,-1 0-3 0,-1 0 2 0,-2-1 3 16,-1 0 3-16,0-2 21 0,-3-3-121 15,2-6-79-15,1-1-236 0</inkml:trace>
  <inkml:trace contextRef="#ctx0" brushRef="#br0" timeOffset="282784.4503">17847 17820 335 0,'6'-1'92'16,"-1"0"4"-16,0-2-2 0,-2 1-66 16,-1 1-6-16,0 0-5 0,-2 1-3 15,1 0-4-15,-1 0-4 0,-1-1-5 16,1 1-3-16,0 0-4 0,0 0-4 0,0 0-2 15,1 0-2-15,4 1 1 0,1 0-2 16,5 0 1-16,7 0 0 0,6-1 2 16,7-1 0-16,8-2 0 0,7 1 0 15,6-3-1-15,1 0 0 0,-2 2 1 16,1-1 3-16,-5 3 3 0,-6 1 2 16,-9 1 3-16,-7 0 3 0,-11 0 1 15,-8-1 0-15,-10 2 3 0,-8-2 2 0,-7 1 1 16,-8 0 3-16,-5 1 6 0,-2 1 4 15,1 0 5-15,0 1-104 0,5-2-81 16,9-4-226-16</inkml:trace>
  <inkml:trace contextRef="#ctx0" brushRef="#br0" timeOffset="283617.3976">19880 17659 415 0,'3'-3'102'0,"-1"0"1"16,0 3-63-16,0-1-11 0,1-3-12 15,-2 3-9-15,1-2-7 0,-1 5-5 16,0-4-4-16,0 0-3 0,0 0-2 0,0 3-5 16,-1 0-3-16,1-1-3 0,-1 0-2 15,0 0-1-15,2 1-2 0,-2 2 1 16,1 0 1-16,1 0 3 0,-1 1 2 16,1 0 2-16,1 1 2 0,1 3 3 15,0 1 1-15,3 1 0 0,-1-2 0 16,4 3 0-16,0 0-1 0,3 1 1 15,0-1 2-15,3-1 2 0,-1-1 3 16,2-1 2-16,0-2 4 0,1 0 3 0,-1-1 2 16,-2-2 1-16,-1 0 0 0,0 0 0 15,-2-2 0-15,-4 1 1 0,0-1 0 16,-2 0 1-16,-1 0 0 0,1-1 3 16,-3 1 4-16,0-1 5 0,0 0 5 15,1 2 3-15,-2-2 3 0,1 0 2 16,-2 2 5-16,1-1 0 0,1 1-2 0,-1-1-3 15,-2-1 14-15,2-2-123 0,-1-1-86 16,2-2-252-16</inkml:trace>
  <inkml:trace contextRef="#ctx0" brushRef="#br0" timeOffset="283950.9346">20106 17567 490 0,'-4'5'95'0,"5"-6"0"0,2 0-99 15,2 1-7-15,0 1-10 0,3 1 0 16,-4 0 0-16,-1 2 0 0,0 3 0 16,-1 2 0-16,-1 3 4 0,-5 4 10 15,-2 1 3-15,-5 3 1 0,-3 3 2 0,-7 1 1 16,-5 0 1-16,-4-1 0 0,0-2 1 15,-1 2-1-15,3-3 0 0,3-1 0 16,6-2-1-16,4-2-2 0,5-1 0 16,5-2-2-16,1-4-3 0,2-1-1 15,2-2 0-15,2-3 3 0,0 0 8 16,3 0 10-16,2-2 7 0,1 1 8 16,2 0 4-16,3-3 4 0,0-2-104 15,-3-3-84-15,0-1-238 0</inkml:trace>
  <inkml:trace contextRef="#ctx0" brushRef="#br0" timeOffset="284399.174">20604 17422 464 0,'15'-10'98'0,"-1"0"0"15,0 2-82-15,0 0-9 0,-3 2-13 16,-2 4-9-16,-1 1-2 0,-2 1-5 16,-2 1-5-16,-2 1-1 0,-2 3-3 15,-1 1 0-15,-3 2 6 0,-2 1-4 16,0 3 1-16,-3 3 0 0,0 3 1 0,1 3 2 16,0 3 2-16,3 3 2 0,0 3 4 15,0 1 5-15,3 1 4 0,0 0 2 16,0-4 3-16,0 0 0 0,-2-4 2 15,2-2 0-15,0-6 1 0,0-2 1 16,2-4 0-16,-2-1 1 0,2-2 2 16,0-4 0-16,-3-1 3 0,2 0 3 15,1 1 9-15,0-2 8 0,0-1 6 0,0 0 3 16,1-1 1-16,2-2 0 0,-1 1-1 16,0 0-7-16,2-2-4 0,0 1-3 15,2 0-2-15,1-2 0 0,0-2 0 16,2 0-2-16,1 0-3 0,0-1-5 15,1-3-11-15,0 0-94 0,1-1-86 16,-3-1-224-16</inkml:trace>
  <inkml:trace contextRef="#ctx0" brushRef="#br0" timeOffset="284849.4542">20957 17503 387 0,'3'-2'99'16,"1"-1"-1"-16,-3 0-9 0,0 1-88 15,-2 2-15-15,-1 0-5 0,-1 1-1 16,-3 3-1-16,-1 0 1 0,-1 3 3 0,-2 4 7 16,0 3 2-16,1 2 4 0,0 3 0 15,-1 2 2-15,3-1 0 0,-1 2 0 16,3-2 1-16,-1-1-2 0,2 0-1 16,2 0-2-16,1-1-3 0,1-1-1 15,2 0-2-15,1-2-2 0,2-2-2 16,2-1 0-16,2-2 1 0,3 3 3 15,2-1 1-15,5-1 2 0,3-2 3 16,2-1 5-16,3-3 1 0,1 1 2 0,0-8 3 16,0 0 1-16,-1-7 2 0,-1 2 1 15,0-2 0-15,-2 0 2 0,-2-3 1 16,-2-2 0-16,0-2 2 0,-2 1-1 16,-4 0 1-16,-3-3-1 0,-1 0-1 15,-4-3-2-15,-2 0-2 0,-6-1-1 16,-2-1-2-16,-5-2-2 0,-2 0 0 15,-4-1-2-15,-5 3 0 0,-2 1 0 0,-2 1-1 16,-1 4 0-16,-3 4 0 0,-3 2 0 16,1 3 1-16,0 0 1 0,0 0 0 15,2 1 1-15,1 0 0 0,5 1 1 16,3 1 1-16,3 2 0 0,4-1 2 16,4 1 3-16,2 1 4 0,4 0 1 15,2 0 1-15,4 0-1 0,3 1-3 16,2 0-101-16,3-2-88 0,3 1-236 0</inkml:trace>
  <inkml:trace contextRef="#ctx0" brushRef="#br0" timeOffset="285714.5001">21401 17357 370 0,'-1'2'101'0,"0"-5"-1"15,-1 2-16-15,-2-1-61 0,2 1-18 16,-1 0-10-16,-1-1-6 0,1 1-2 16,-1 1-1-16,1 0 1 0,-1-2 0 15,1 2 4-15,0 0 1 0,0-1 2 0,0 1 0 16,2-1-1-16,0 1 1 0,1-1-1 15,0 0 0-15,1 0-4 0,2-1-2 16,0-1-1-16,-1-1-1 0,2 1-1 16,2-1 0-16,3-1 2 0,0 0 3 15,5 3 2-15,1-2 3 0,1 2 1 16,3 1 2-16,0 2 1 0,-2 1 0 0,2 0 0 16,-6 2 1-16,-1-1 0 0,-1 1 0 15,-3 2 0-15,-2-3 0 0,1 2 0 16,-6-2-1-16,2 1 1 0,-1-1-1 15,-3 1 1-15,2 0 0 0,-1 2 0 16,0-2 2-16,0 1-1 0,-2 1 2 16,0 2 0-16,1-1 1 0,-6 2 1 15,0-1 1-15,0 0 0 0,-3 1-1 16,-2 0 1-16,0-1-1 0,0-1-2 0,1-1 0 16,0 0-2-16,-1 1-1 0,2 0 0 15,1-2-2-15,2 1 0 0,0-1-2 16,1 0 1-16,1 1 0 0,1-2 0 15,1 1 1-15,0-2-2 0,1-1-3 16,1 0-3-16,0 1-5 0,1-2-2 16,1 1-2-16,1-1-1 0,2 1 2 0,-1 1 4 15,1 1 6-15,3 0 6 0,1-1 2 16,0 4 4-16,2-2 1 0,-1 1 0 16,0-1 1-16,1 1-2 0,-1-1 0 15,1 1 0-15,-1-3-1 0,2 1 0 16,0 0 0-16,1-2 0 0,2 0 1 15,0-3-1-15,3-1 1 0,0-3 0 16,2 0-1-16,0-2 0 0,-2-1-1 16,-1 0 1-16,-1 1-1 0,-4 2 1 0,-1 1 1 15,-4 1 2-15,-1 2 3 0,-3 1 4 16,0 0 2-16,-3 0-2 0,0 0 0 16,-1 0-1-16,-1 1-3 0,-1 0-2 15,-1 2-4-15,-2-1-1 0,0 1 2 16,1 2-1-16,-1-1 1 0,2-1-1 15,-2 2 0-15,3-2 0 0,1-1-1 0,-1-1-1 16,1 0 1-16,1 1 0 0,-1 0 0 16,-1-1 0-16,1 0 0 0,0 1 2 15,-3 2 2-15,2 0 3 0,-4-2 4 16,2 3 3-16,-2 1 11 0,-1 0 7 16,-3 1-98-16,-2-4-70 0,-8-6-205 15</inkml:trace>
  <inkml:trace contextRef="#ctx0" brushRef="#br0" timeOffset="292708.0403">18665 17896 486 0,'1'-9'116'16,"-1"2"1"-16,0 0-68 0,-1 3-24 0,-2-5-11 16,1 3-8-16,0 1-7 0,0-1-2 15,0-1-2-15,1 3 1 0,-1-3-1 16,2 7-1-16,0 0 0 0,0-1-2 16,0 1-1-16,0 0-4 0,0 1-5 15,0 0-3-15,0 5 0 0,-1-1 0 16,-1 2 2-16,1 2 4 0,-1 0 4 15,0 1 5-15,1 1 3 0,-2-3 4 0,2 0-1 16,0-1 1-16,0-1 0 0,1-2-1 16,0-1 0-16,1 0 1 0,2-4 0 15,-1-1 0-15,1-1 1 0,1-1-1 16,0-1 1-16,0-2 1 0,-1-1-1 16,-1 1 1-16,2 1-2 0,-4-2 1 15,0-2 0-15,2 1-1 0,-4 1-1 0,2 0 0 16,-1 2 0-16,-2-1-1 0,0 2-2 15,1 2-2-15,-1 3-2 0,-1 0 0 16,1 1 0-16,-1 2 0 0,-1 4 1 16,0 0 1-16,0 1 3 0,0-2 2 15,1 2 1-15,0 2 0 0,1-3 1 16,1 0-1-16,0 2 1 0,2-2 4 16,-1 4 3-16,1-1 5 0,0 0 4 15,1 0 1-15,1-4 18 0,1 0-124 16,1-4-92-16,5-4-258 0</inkml:trace>
  <inkml:trace contextRef="#ctx0" brushRef="#br0" timeOffset="293557.803">19000 17495 445 0,'3'-4'107'0,"3"0"4"16,-2-1-75-16,-1 2-9 0,-1 0-8 16,1 2-7-16,-1-2-5 0,-2 2-6 15,0 0-5-15,-2 1-2 0,-1 1-1 16,1 0-1-16,0 2-1 0,-2-1-2 0,-2 1 1 16,-1 2 0-16,-3 1 1 0,2 3 1 15,-2 3 1-15,-1 3 2 0,1 4 1 16,-1 2 1-16,3 1 0 0,-1 1 0 15,0 0 1-15,0-3 0 0,2-2 0 16,2-1 1-16,2 0-1 0,0 0 0 16,0-2 0-16,3 0-1 0,2 0 0 15,1-2-1-15,0 1 0 0,3-5-1 0,1 6 1 16,2-3 0-16,2-1 1 0,1 0-1 16,1 0 0-16,1 2 0 0,2-2 1 15,0-5-1-15,0 0 1 0,0-1-1 16,0-1 1-16,1-2 1 0,-2-6 1 15,1 2 0-15,-2-3 2 0,0-2 0 16,-1 1 0-16,0-7 1 0,-1 0 0 16,2 1 0-16,-1-1 0 0,0 0 0 0,-1-2 0 15,1-1-1-15,-1 2 1 0,-1 1-1 16,-1-2 0-16,-1-1 1 0,-1 2-1 16,-1 2 1-16,-3-2 0 0,-1 2 0 15,-2-2 1-15,-2 1 0 0,-3-1 0 16,-1-3 0-16,-1 2 0 0,-2-1-1 15,-2 1 0-15,3-1 0 0,-2 1-2 16,1 0 1-16,0 3-1 0,-1 0 0 16,1 1 0-16,1 2-1 0,-6 1 0 0,3 2-1 15,-3 0 0-15,0 2 0 0,-3 0 0 16,-1 3 1-16,-1 0-1 0,1 0 2 16,-3 2-1-16,1 0 1 0,1 2 1 15,0-2 0-15,2 1 1 0,3-1 0 16,-1 2 1-16,3-1-1 0,2 1 1 15,2 0 1-15,2 2 0 0,1 0 2 0,2 1 2 16,1 0 1-16,2 2 2 0,1-1 2 16,0 1-3-16,4 0-93 0,-2-4-13 15,1 1-76-15,-1-4-175 0</inkml:trace>
  <inkml:trace contextRef="#ctx0" brushRef="#br0" timeOffset="294323.1105">19413 17458 444 0,'0'1'111'15,"0"-1"0"-15,0 0-53 0,-2 0-37 16,4 0-8-16,-2 0-7 0,0-1-7 15,0 1-4-15,0 0-2 0,0 0-2 0,0 1-1 16,-2 0 1-16,-1 2-1 0,0 0 1 16,-2 1-1-16,-1 2 1 0,-1 3 2 15,0 3 0-15,-2 1 1 0,2 3 0 16,-3 2 0-16,3 0 1 0,-1 1 0 16,2-2 1-16,-1 1 1 0,2-3-1 15,2-2 1-15,-1-2 0 0,2 1-1 0,1-1 0 16,0-1 0-16,1-1 0 0,1 1 1 15,-1 1-1-15,1-1 1 0,0 0 1 16,0 1 0-16,1-2 0 0,1 2 0 16,0-1-2-16,1 0-2 0,1-1-3 15,2 0-3-15,2-3-1 0,3 5-1 16,2-1 0-16,4 0 1 0,1-1 2 16,0-2 2-16,2-1 2 0,0 0 2 0,-1-5 1 15,-3-1 1-15,-2-1 1 0,-1 1 1 16,-3-1 1-16,-2 1 1 0,-1 0 2 15,-1-1 1-15,0 1 2 0,0-1 0 16,1-6 1-16,0 0 0 0,0-2-1 16,0-1-1-16,5-1-1 0,-4-3-1 15,2 0-1-15,-2 1 1 0,2 1 1 16,-1-3 1-16,-1-1 3 0,-1 1 1 16,-3 0 2-16,-2 1-1 0,-1 1 1 15,-2-1-2-15,-3-2-1 0,0 3-2 0,-1-2-2 16,1-1-2-16,0-1-1 0,0-1 1 15,0 2-1-15,-1 1 0 0,1-2 0 16,-1 2 1-16,0 2-1 0,0 3 0 16,0 1 0-16,-2 0 0 0,1 4-1 15,-1-1-1-15,-2 3 1 0,1 0 0 16,-2 1 0-16,-1-1 0 0,-2 2 0 0,0-1 0 16,0 2 0-16,-2 0 0 0,0-1 0 15,-1 2 0-15,1 0 1 0,0 0-2 16,-2 0 1-16,1 1 0 0,1 0 0 15,0 1 0-15,-2 0 0 0,0 2 0 16,1-1 0-16,-1 0 0 0,2 2 0 16,-1 1 1-16,2-1-1 0,0 2 1 15,3-1-1-15,0 2 0 0,3 2 0 0,2 1 3 16,1 1 5-16,1 4 4 0,3-3 6 16,-1 4-107-16,0 1-82 0,1 4-232 15</inkml:trace>
  <inkml:trace contextRef="#ctx0" brushRef="#br0" timeOffset="301449.8356">16459 17616 414 0,'7'-3'101'0,"1"-3"2"16,-3 5-47-16,-1-2-31 0,-1 1-13 15,-1-1-7-15,-1 2-4 0,-1 0-2 16,0 0-1-16,0 0 0 0,-1 1-1 16,1-1 1-16,0-1-1 0,0 2 2 15,0 0 0-15,0 0 0 0,-2 0-1 0,4 0 0 16,-2 0-2-16,1 2-1 0,0-2-3 16,0-3-2-16,2 0-4 0,1 1-2 15,2-1 0-15,3 0 1 0,3 1 3 16,3-3 2-16,3 2 3 0,4 0 3 15,1-3 4-15,1 0-1 0,1 0 1 16,0-1 0-16,-1 2 1 0,-3 2-1 16,-2-1 0-16,-5 2 0 0,-3 1 1 15,-4-1-1-15,-3 2 0 0,-1 0 1 0,-2-1-1 16,-1 1 0-16,-1 0-2 0,1 1-1 16,0 0-1-16,-2 0 0 0,0 1 0 15,-2 2 0-15,-2-1 2 0,-1 1 2 16,-5 2 1-16,-2 1 3 0,-3 2-1 15,-4 2 2-15,-4 2-1 0,-2 2-1 16,-2 0 0-16,-3-3 0 0,-2-3-1 0,1-3 0 16,3-4 0-16,2-2-1 0,5-2 1 15,6-2 0-15,6 1 1 0,4 0 0 16,7 1 1-16,4 0 0 0,6 0 0 16,6-1-1-16,1-1 0 0,5-6 0 15,2-3-1-15,4-1-1 0,-1-1-1 16,0-3 0-16,2 1 1 0,-5 0-1 15,1 6 0-15,-2 4 0 0,-2 1 0 0,-5 3 0 16,-1 2 1-16,-6 1-1 16,0 0 1-16,-4 0 0 0,-2 2 0 0,-3-1 0 15,1-1 2-15,-1 1 2 0,0 0 2 16,-1-1 2-16,0 3 1 0,-2-1 2 16,0 2 0-16,-1-1-104 0,-4-2-88 15,0 5-234-15</inkml:trace>
  <inkml:trace contextRef="#ctx0" brushRef="#br0" timeOffset="302200.8216">16495 17865 348 0,'-4'0'93'0,"1"0"5"16,-4 0-38-16,4 1-22 0,0-1-11 16,3 0-8-16,-1 0-8 0,-1 1-4 15,2-2-5-15,2 1-5 0,-2 0-1 16,1 0-1-16,3 0-1 0,-1 0-2 16,3-1-2-16,-2 1 0 0,2 0-1 15,4-1 1-15,-1-1 1 0,2-3 2 0,2-2 1 16,3 0 2-16,1-1 2 0,4 0 0 15,1 0 1-15,1-1 0 0,1 4 1 16,0 1-1-16,-1 0 1 0,0-1 0 16,-4 2-1-16,-3 0 1 0,-3 1 0 15,-4 0 0-15,-1 1 0 0,-5 1 1 16,-1 0 0-16,-2 0 1 0,0 1-1 16,-3-1 1-16,1 2 0 0,-4-1 0 15,1 0 0-15,-3 2 0 0,-2 0-2 0,-2 2 1 16,-2-2 0-16,-1 2 0 0,-3 1-1 15,-1-1 0-15,-3 4 0 0,-1 0 0 16,0 0 0-16,2 0 0 0,-4 1 0 16,2 0 0-16,2 0 1 0,3-4-1 15,4-2 0-15,3-1 0 0,5 1 0 0,3-5-1 16,6-1 0-16,3-1 0 0,4-1 0 16,3-2 1-16,5 2-1 0,2-7 1 15,6 0 0-15,0-1 0 0,2 1 0 16,2-2 0-16,0 1 1 0,-1-1-1 15,-3 4 0-15,-3 2 0 0,-4 1 0 16,-5 0 0-16,-3 4 0 0,-6 1 0 16,-2 0 1-16,-3 2 0 0,-1 1 0 15,-4 0 0-15,0 3 1 0,-2-1 1 0,-2 2 1 16,-2-1 2-16,0 1 2 16,-4-1 2-16,1 2 3 0,-1-1 1 0,1-1-105 15,-3-1-86-15,2 5-236 0</inkml:trace>
  <inkml:trace contextRef="#ctx0" brushRef="#br0" timeOffset="302915.023">16527 18139 432 0,'0'1'102'0,"0"-1"0"15,1 2-71-15,-1-2-11 0,1-1-6 16,-1 4-8-16,2-3-8 0,-1 0-2 15,1-1-1-15,1-1-3 0,1 1-1 16,2 0-5-16,2-5 1 0,0 1-1 0,3-1 3 16,1 1 0-16,3-1 3 0,-1-2 3 15,1 1 4-15,-1-2 0 0,3-1 1 16,-2 1 0-16,1 0 0 0,-1-2 0 16,0 1 0-16,1 0 0 0,-2 2 1 15,-4 3-1-15,-2 0 0 0,-1 2 0 16,-3 2 1-16,-1 0-1 0,-2 2 1 15,-1 0 0-15,0-1 1 0,-1 1-1 16,-4 0 1-16,1 1 0 0,-3 3 0 0,0 0 0 16,-4 2-1-16,-3 1 0 0,0 3 0 15,0-1 0-15,-1 1-1 0,-2 0 1 16,1 0-1-16,-1 0 1 0,1-2-1 16,1 1 1-16,-2-2-1 0,2 0 0 15,2 0 0-15,1-3 1 0,1 0-2 16,5-2 0-16,2 0-1 0,2 1-1 0,4-3 1 15,4-1 0-15,2 0-1 0,3-1 1 16,2-3 2-16,2-1-1 0,2-2 1 16,2 0 0-16,0-2 0 0,4 0 0 15,1-2-1-15,3 0 1 0,-1 0-1 16,2 0 0-16,1 2 1 0,-2 0-1 16,0 0 1-16,-5 2-1 0,-3 3 1 15,-3 2 0-15,-5 3 0 0,-6 0 1 16,-5 1 1-16,-5 3 1 0,-8 3 0 0,-4 0 0 15,-6 2 0-15,-6 1 0 0,-3 0-1 16,-5 2 0-16,0 2 2 0,-3 1 4 16,2 1 3-16,-3 1 30 0,-4-5-130 15,-4 9-86-15,-4-4-249 0</inkml:trace>
  <inkml:trace contextRef="#ctx0" brushRef="#br1" timeOffset="314821.2712">15823 14798 417 0,'-17'-17'117'0,"1"3"2"0,3 5-16 15,-6 0-69-15,2 10-9 0,-6 7-9 16,0 8-5-16,-9 12-5 0,-9 12 0 16,-10 14-2-16,-7 14-1 0,-18 11-1 15,-16 16 1-15,-2 19-1 0,-4 9-1 16,1 10 0-16,-1 9 0 0,3 6 0 15,9 6 0-15,15-3 0 0,4-10 1 16,1-7-1-16,-1-12 0 0,6-15 1 16,3-12-1-16,4-14 0 0,7-15 0 0,1-13 0 15,7-7 0-15,11-11 1 0,6-8 0 16,0-8 0-16,7-6 74 0,-8-7-202 16,7-10-121-16,-1-7-347 0</inkml:trace>
  <inkml:trace contextRef="#ctx0" brushRef="#br1" timeOffset="315203.9862">14109 14756 558 0,'28'71'114'0,"8"8"0"0,15 14-104 16,11 19-7-16,12 16-1 0,13 5 3 15,10 2-1-15,5-8 1 0,15-9 0 0,7-9-1 16,21-6 0-16,4-14 1 0,12-3 0 16,8-8 0-16,5-4 1 0,-16-5 1 15,-11-3-95-15,-21-7-32 0,-22-4-94 16,-33-10-220-16</inkml:trace>
  <inkml:trace contextRef="#ctx0" brushRef="#br1" timeOffset="431694.0436">8485 16163 417 0,'-6'-8'102'0,"0"-3"0"16,5 4-47-16,-2-1-33 0,3 8-9 15,0 0-8-15,2-2-2 0,-1 1-1 16,0 0-1-16,2-1-1 0,3 0 0 0,-3-2-2 16,4 2-2-16,-1 3-5 0,3 2-3 15,1 3-3-15,4 2-3 0,3 3-2 16,7 5-2-16,6 2 2 0,13 0 3 15,9 3 4-15,12-1 2 0,14-4 2 16,11 1 3-16,16-4 0 0,8-6-16 16,9-3-47-16,7-3-2 0,3-1 2 15,6-6 1-15,2 0 1 0,-1-3 4 16,-2 0 14-16,-3-1 50 0,-8-1 1 0,-11 2 1 16,-13 2-2-16,-14 1 0 15,-19 1 1-15,-17 3-1 0,-12 1 0 0,-15 0-5 16,-12 0-2-16,-13 1 2 0,-15 0-1 15,-13 1 2-15,-13-1 0 0,-15 3 3 16,-17 0 8-16,-12-2 4 0,-16 1 0 16,-7 2 1-16,-12-3-1 0,-3 1 0 15,-5-3-1-15,1 2-2 0,-2 2-1 0,0 1 0 16,2-2-1-16,2 3 1 0,0 1 0 16,2 0-1-16,5 0-1 0,6-1-1 15,8 2 0-15,10-2 0 0,6-2 1 16,15-2-1-16,9-1 2 0,14-4 3 15,12 2 5-15,11-4 3 0,14-1-2 16,18-1-3-16,11 0-4 0,16-2-3 16,15-3-7-16,15-2-11 0,16 2-6 15,12-1-6-15,12-5-3 0,12 3 3 0,8 3 1 16,4 1 2-16,5-1 2 0,0-1 5 16,0 7 5-16,-3 2 5 0,-2 0 0 15,-10-3 0-15,0 4 2 0,-6 4 3 16,-13 3-1-16,-8-2 1 0,-11 0-1 15,-10 3 0-15,-16-1 0 0,-12 0 0 16,-13-2-3-16,-8 0-5 0,-12 3 0 16,-11 1 4-16,-15 5 4 0,-14 1 4 0,-19 1 3 15,-20 1 6-15,-24 1 10 0,-19-1 9 16,-22 1 8-16,-19-2 10 0,-25 0 6 16,-16 4 24-16,-17-2-105 0,-19 5-56 15,-8-1-199-15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3:07:39.035"/>
    </inkml:context>
    <inkml:brush xml:id="br0">
      <inkml:brushProperty name="width" value="0.05292" units="cm"/>
      <inkml:brushProperty name="height" value="0.05292" units="cm"/>
      <inkml:brushProperty name="color" value="#7030A0"/>
    </inkml:brush>
    <inkml:brush xml:id="br1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1859 9863 424 0,'-8'1'105'0,"1"-1"4"16,2 0-66-16,0-2-12 0,4 2-6 15,0-1-2-15,0 1-8 0,1-1-6 16,2-2-2-16,0 2 0 0,2 0-3 0,-1 1-1 16,0-1-1-16,0 2-2 0,2 1 0 15,-3 2-1-15,-1 0-1 0,-1 1 0 16,2-1 0-16,-1-1 1 0,2 2-1 16,-1-2 1-16,1-1 1 0,3 0-1 15,1-1 2-15,1-2-1 0,1 2 1 16,4-3 0-16,-3 0 0 0,1 0 1 15,-3-2 0-15,1 3 0 0,-3 1-1 0,1-1 0 16,-1 3-4-16,-2 0-112 0,2 0-99 16,1 2-261-16</inkml:trace>
  <inkml:trace contextRef="#ctx0" brushRef="#br0" timeOffset="396.1934">2269 9891 399 0,'-2'0'109'16,"-1"0"2"-16,3 2-24 0,0-1-51 16,-3 0-13-16,5 0-8 0,-2 0-8 15,-2 0-1-15,4-1-2 0,-2 0-2 16,4 0-1-16,1 1-1 0,0-1-2 0,0 0 1 15,5 0-1-15,0 0 0 0,0-1 2 16,1 0-1-16,0 0 2 0,1-1 0 16,-1 1 0-16,-1-1 1 0,-2 0 0 15,2 1 0-15,-3 2 1 0,-1-1-3 16,1 0-2-16,-2 0 180 0,1 1-293 16,-2 0-124-16,4 3-387 0</inkml:trace>
  <inkml:trace contextRef="#ctx0" brushRef="#br0" timeOffset="792.7776">2700 9899 432 0,'0'0'110'0,"0"0"2"0,-1 0-51 15,1 0-27-15,0 0-11 0,0 0-7 16,0 1-8-16,1 0-3 0,-1-1-2 15,2 0-3-15,0 0-1 0,1 0 0 16,1 1-2-16,1-2 1 0,-1 1 1 16,4 0 1-16,2 1 0 0,2-2 2 15,2 1 0-15,2 1 0 0,-1 1 1 0,1 0 0 16,-1-1 0-16,1 1 0 0,-4 1 1 16,-2 1-1-16,-2-1-2 0,0 1 175 15,-2 1-293-15,2 3-126 0,-1 2-395 16</inkml:trace>
  <inkml:trace contextRef="#ctx0" brushRef="#br0" timeOffset="17766.0068">3153 9080 365 0,'0'1'91'0,"1"0"2"0,-1 0-39 16,1-1-27-16,-1 0-5 0,0 1 0 0,0 0-2 15,2-1-2-15,-2 0-1 0,0 0-3 16,0 0-3-16,0 1-4 0,0-1-4 16,1 0-1-16,-1-2-2 0,0 1 0 15,0 0 0-15,2-1 0 0,-2-2 0 16,0-1-1-16,0 1 0 0,-2-1 0 15,1-1 0-15,1-3 0 0,-2 0-1 0,1-2 0 16,0-1 0-16,1-1 0 0,-1 0 0 16,1 1 0-16,-1 0-1 0,-1 0 0 15,0 1 1-15,-2 2-1 0,0-1 1 16,-3 1-1-16,-1-1 2 0,0 2-1 16,-2-2 1-16,-2 1 1 0,0-1-1 15,-1 1 2-15,1-2-1 0,-4 2 0 16,2-1 1-16,1 1-1 0,1 0 0 15,1-2 0-15,1 1 0 0,4 2 0 0,-1 0 0 16,2-3-2-16,0 3 1 0,1 2-1 16,-2 1 0-16,0 2-1 0,-1 0 0 15,1-1-1-15,-2 4 1 0,0 0 0 16,0 2-1-16,-2 0 1 0,3 1 0 16,1 1 0-16,-1 4 0 0,0-1 0 15,2-1 0-15,1 3-1 0,-1 0 1 16,0 0-1-16,1-1 1 0,1 1 1 0,0-1-1 15,-3 2 1-15,3-2 1 0,-2 2 0 16,-2 1 0-16,0-1 1 0,1 0 0 16,-3 1 0-16,0-2 0 0,1 0 1 15,-1 0-1-15,1-2 1 0,3-1 0 16,0 1 0-16,2-3 0 0,1 0 0 16,0-1 0-16,4-1-1 0,-4-1 0 15,2-1 0-15,0 0 0 0,0 0 0 0,2-1 0 16,-2 0 1-16,0 1 0 0,-2 0 0 15,2-1 1-15,-2 1 0 0,1-2 0 16,-1 2 0-16,1-2-1 0,0-2 0 16,0 1 0-16,0-1-1 0,-1 0 0 15,2 0 0-15,-1-2 0 0,-1 0 0 16,2 0 0-16,0 0-2 0,-1 0 1 16,2-1 0-16,-1 1-1 0,2-1 1 0,-2 1 0 15,1-1 0-15,1 1 1 0,-1-1-1 16,0 1 1-16,0 0 0 0,0 1 0 15,-1 0 0-15,0 2 0 0,0 1 0 16,-1 0 0-16,1 2-1 0,-1-2 1 16,0 2 0-16,1-2-1 0,0 2 0 15,0-1-1-15,0-1-1 0,1 2-2 16,-1 2-1-16,0-1-2 0,-1 2-1 16,2 1-1-16,-2 2 1 0,1 0 0 0,-3 3 2 15,3-3 2-15,-1 3 1 0,-2 0 3 16,-1 1 0-16,3 0 2 0,-2 1-1 15,1-2 1-15,0 4 1 0,1-5 0 16,1 2 0-16,0-1 0 0,0-3-1 16,1 3 0-16,0-2 0 0,0 1 0 15,3-1 0-15,-4 2 0 0,1-2-1 16,1 0 0-16,-1 1 0 0,-1-3 0 0,0 0 0 16,0-2 0-16,1 1 0 0,-1 0 0 15,0-2 0-15,0 0 1 0,1 0 0 16,0 0-2-16,1 1-1 0,-1-3-1 15,-1 0-1-15,3 0-2 0,-1-1 0 16,2-2 0-16,1 2 0 0,3-2 2 16,0 0 1-16,2 0 0 0,1-1 1 15,1 0 1-15,0-2 0 0,1-1 1 16,-1-2-1-16,0 1 0 0,2-1 1 0,-3 1-1 16,1 0 0-16,-1 1 1 0,-2 3 0 15,1 2 0-15,-2 0 0 0,-1 0 1 16,-2 1 0-16,-1 0-1 0,-1 1 1 15,0-2 1-15,-2 2-1 0,1-1 2 16,-1 0 1-16,-1 1 2 0,0-1 7 16,0 0 3-16,0 1 8 0,-1 0 26 15,-1 0-133-15,0 6-85 0,-4 1-259 0</inkml:trace>
  <inkml:trace contextRef="#ctx0" brushRef="#br0" timeOffset="21480.9194">3009 9650 229 0,'-11'9'71'15,"3"-4"5"-15,-1-1-9 0,7-3-19 16,0 0-6-16,0-1-3 0,2 0-3 15,0 0-7-15,0-1-4 0,3 1-2 16,-3 2-4-16,1-1-2 0,-1 2-3 16,1 1-2-16,0-1 0 0,-2 2-1 15,1-1-2-15,0-2-2 0,-1-2-3 0,1-3-1 16,1-6-1-16,2-3-1 0,5-8-1 16,4-10-2-16,5-8-1 0,6-6 0 15,4-4-1-15,4-4 1 0,5-10 1 16,1 2 0-16,1 4 1 0,-1 3 0 15,-5 1 1-15,1 2 1 0,-6 4 0 16,-6 11 0-16,-4 5 0 0,-5 8 2 16,-2 6 0-16,-8 6 0 0,-2 7-1 0,-5 6 0 15,-5 7 0-15,-6 6-1 0,-6 7 0 16,-5 7 0-16,-5 4-1 0,-2 7 1 16,1 4 0-16,-3 1 1 0,2 1-1 15,-1 1 0-15,1-4 0 0,3 6 0 16,-2-3-1-16,2 1 1 0,6-2-1 15,2-4 0-15,5-2 0 0,5 0 0 16,4-6 0-16,4-4 0 0,2-6 0 16,1-3 0-16,4-1 0 0,-1-5-1 15,4-4 0-15,1-3-3 0,-1-6 0 0,3-3-1 16,1-8 0-16,1-7 1 0,3-8 1 16,4-8 1-16,4-8 1 0,4-8 1 15,5-8 0-15,1 1-1 0,8-6 0 16,-1-1 0-16,0-2 0 0,2 2 0 15,-5 5 1-15,-2 2 0 0,-5 4 2 0,-5 5-1 16,-5 9 1-16,-5 8 1 0,-5 7-1 16,-3 6 1-16,-4 8-2 0,-3 9 0 15,-2 8-1-15,-4 7 1 0,-3 7-1 16,-3 7-1-16,-5 7 2 0,-2 6-1 16,-2 3 1-16,-1 2 0 0,0 2 0 15,-2 1 0-15,1 4 0 0,-2 3 0 16,2-4 0-16,1 0 0 0,0-1 1 15,1-2 0-15,1-4-1 0,2-6 2 16,5-8-1-16,2-5 1 0,1-4 1 0,3-5 13 16,-1-6-132-16,7-4-102 0,-1-9-280 15</inkml:trace>
  <inkml:trace contextRef="#ctx0" brushRef="#br0" timeOffset="25176.2243">16405 9157 479 0,'0'-1'111'15,"-4"4"3"-15,-5 1-58 0,-1 1-38 16,-6 2-10-16,-2 1-3 0,-7-3 0 15,-1 1-1-15,-8-3-3 0,2 0 0 16,0-1 0-16,3-3 0 0,3 0 1 16,1 0 0-16,2-1 0 0,3 0 0 0,0-2-1 15,0 2 0-15,-3 1-2 0,-1 0 0 16,1 0-1-16,-1 1 0 0,1 0 0 16,-1 3 0-16,-2 2 0 0,1 0 0 15,1 1 1-15,-3 1 0 0,3 2 0 16,-2 1 0-16,3 0 0 0,3 0 0 15,3 1-1-15,0 1-1 0,6-1 0 0,2 1 0 16,4 0 0-16,4 0-1 0,1 0 1 16,1 0 0-16,2 0 0 0,1 0 2 15,2-1-1-15,2 1 1 0,-2 2 1 16,2-1 0-16,-1 2 0 0,-1 0 0 16,0 0 1-16,-1 1-1 0,-2 0 1 15,0-3-1-15,0 0 0 0,-1-3 0 16,1-2 0-16,0-2 0 0,-2-1 0 15,3-4 1-15,2 1 2 0,0-3 0 0,1 0 1 16,6-2 0-16,2-4 0 0,2 0 0 16,2 2-1-16,0-6-1 0,1 1-1 15,0-1 0-15,2 1-1 0,-2 2 0 16,2 0 0-16,0 2-1 0,1 3 0 16,2 2-1-16,1 2 0 0,0 5 0 15,-1 0 0-15,-5 5 1 0,3 2-1 16,1 5 1-16,3 3 0 0,-1 2 0 0,3 1 1 15,-3 3 0-15,3 2 0 0,-3 1 0 16,-5-1 1-16,-4-3-1 0,-6-1 0 16,-3 2 1-16,-6-3-1 0,-4-1 0 15,-9-4 0-15,-7 1 1 0,-8-1 1 16,-8 0-1-16,-1 2 0 0,-4 0 1 16,-2 1 0-16,-6-1 0 0,-2 0 0 15,3-1 0-15,-1 0 0 0,-6-6 1 0,0-5 1 16,0-5 1-16,9-4 0 0,4-4 1 15,8-6-1-15,4-2 1 0,7-3 0 16,9-4-2-16,7 0 0 0,0 1-3 16,7-1 0-16,1 5 0 0,-1 0-4 15,2 4-6-15,2 3-46 0,-2 2-66 16,3 2-95-16,0 3-229 0</inkml:trace>
  <inkml:trace contextRef="#ctx0" brushRef="#br0" timeOffset="25775.818">17059 9285 489 0,'6'-23'114'0,"-4"2"5"16,-3 2-63-16,-5 4-38 0,-1 3-7 16,-3 4-3-16,-4 4-3 0,-2 4-6 15,-3 2-5-15,-2 3-1 0,-2 4 1 16,-1 4 0-16,1 4 2 0,-2 2 1 0,0 2 1 16,-2 4 0-16,2 3 1 0,0 1 2 15,-1-2 0-15,2 1 1 0,4 0 0 16,0-1 0-16,8-1-1 0,2-3-1 15,7-3-2-15,5-1 1 0,8-4 1 16,3-4 1-16,7-3 1 0,4-5 0 16,3-3 3-16,1-6 0 0,-1 1-1 15,-2-4-1-15,-1-1 1 0,-3-2-2 0,-5 1 1 16,-1 0-1-16,-1-1 1 0,-2-1-1 16,-4 1 0-16,-2 0 1 0,-2 3-1 15,0-1 0-15,-2 3-1 0,-2 2 0 16,-1 2 0-16,1 2-2 0,0 0-3 15,0 2-4-15,1 0-3 0,-1 3-1 16,2 4 0-16,0 2 0 0,1 2 1 16,-2 4 3-16,1 4 3 0,-3 5 4 0,0 4 0 15,-3 4 1-15,-1 4 0 0,0 2 1 16,-2 2-1-16,-2 1 1 0,2-6 0 16,0 0 1-16,2-7-1 0,-1-3 0 15,1-4-1-15,0-5 1 0,2-1-1 16,1 0 1-16,0-5-1 0,-1 0 1 15,3-3 0-15,-1-1 0 0,0-1 1 16,1-2 1-16,-1-3 2 0,0 0 4 16,1-1 1-16,-1-2 1 0,1-1 0 0,1-4-2 15,2-2-5-15,4 1 175 0,1-3-297 16,1-1-129-16,3 3-395 0</inkml:trace>
  <inkml:trace contextRef="#ctx0" brushRef="#br0" timeOffset="26344.3278">17308 9544 539 0,'0'-5'120'15,"0"0"0"-15,0 1-83 0,-1 2-23 16,0 1-7-16,-1-2-7 0,-1 3-2 15,0 2-2-15,0 2-1 0,-3-2-1 0,-1 5 1 16,-1 1 0-16,0 5 0 0,-3 1 2 16,1 2-1-16,0 3 2 0,1 2 0 15,0 3 1-15,1 0 0 0,1 2 1 16,0-1 0-16,3 2 1 0,1-2-1 16,0-1 1-16,1-1-1 0,1-2-1 15,2-3 1-15,2 0-2 0,0-2 1 16,3 0-2-16,2-1 2 0,2 1-1 0,5 0 0 15,2-1 0-15,4 2 0 0,2-2 1 16,-1-1 0-16,1-2 0 0,3-4 1 16,-3-2 1-16,4-3 1 0,-2-6 1 15,3-4 1-15,-1-4 0 0,2-7 0 16,0-3 0-16,-2-2 0 0,-3 0-1 16,-1-3 0-16,2 2-1 0,-2-1 0 15,-2 3-1-15,-3-2 2 0,-2-4-1 0,-2-2 1 16,-3-2 0-16,-6-3 0 0,-1 0 0 15,-2-2 0-15,-2-4-1 0,0 2 0 16,-4 1 0-16,0 1-1 0,-1 1-1 16,-4 1 1-16,-3 2-2 0,-4 5 1 15,0 0-1-15,-1 3-1 0,-3 4 0 16,-1 4-2-16,0 4 0 0,-2 3 0 16,0 5-2-16,-3 4 0 0,-5 4 0 0,-1 5 0 15,1 5 1-15,-4 5 1 0,-5 5 1 16,-1 4 1-16,0 7 3 0,3 7 0 15,2 5 2-15,-2 5 1 0,6 3 3 16,7 4-70-16,7-1-49 0,5 3-91 16,6-7-219-16</inkml:trace>
  <inkml:trace contextRef="#ctx0" brushRef="#br1" timeOffset="30804.1871">19778 8288 499 0,'-17'-10'109'0,"0"5"0"15,1 2-74-15,2 6-30 0,-2 6-3 0,-4 5-3 16,-4 5 0-16,-5 3 0 0,-7 2-1 16,-4 6 2-16,-2 0 0 0,-3 2-1 15,-3 0 2-15,1 1-1 0,2-2 1 16,7-1 1-16,4-1 0 0,4-8 1 16,7-1-1-16,5-5 1 0,8-5 0 15,5-4 0-15,5-3-3 0,9-5 1 16,11-2-1-16,12-3 1 0,12-3-1 0,12 0 0 15,9 0 1-15,4 2 1 0,2 4-2 16,-1 4 0-16,-5 8 0 0,-3 12-2 16,-9 10 0-16,-9 9-1 0,-8 7 1 15,-11 6 0-15,-11 9 1 0,-7 2 0 16,-14 0 2-16,-6-5 0 0,-9-1 1 16,-7-4 1-16,-5-3-1 0,-3-8 0 15,-1-6 0-15,-5-5 2 0,3-8 0 0,-1-6 0 16,5-9 2-16,1-7 1 0,4-6 0 15,4-7 0-15,6-7 0 0,5-6-1 16,5-5-1-16,6-2-2 0,3-2-1 16,2-6-1-16,2 1-3 0,1-2-2 15,4 2-6-15,3 2-3 0,2-1 92 16,6 3-200-16,3 1-109 0,2-2-310 16</inkml:trace>
  <inkml:trace contextRef="#ctx0" brushRef="#br1" timeOffset="31203.2464">19947 8417 476 0,'5'9'101'0,"0"6"1"0,0 7-72 15,1 7-29-15,1 8-2 0,-4 2 0 16,3 6-1-16,0 5 1 0,2 0 0 16,1-1-1-16,0-3 1 0,0-4 1 0,1-5-1 15,0-3 0-15,-2-6 1 0,-1-5 1 16,-2-3-1-16,0-4 2 0,0-2 0 15,-4-2 3-15,-4-8 4 0,2-2 2 16,-4-1 3-16,-1-6 1 0,0-4 1 16,-3-5-1-16,0-4-2 0,-2 0-4 15,1-4-2-15,2-5-2 0,1-1-1 16,2-6-1-16,1-3-1 0,3-4 0 0,2-4 0 16,2-1 0-16,0-1-1 0,-1 0 0 15,0 4-1-15,-1 7 0 0,0 6 0 16,3 3 0-16,-1 3-1 0,-1 7 1 15,1 3-1-15,2 5-1 0,-1-1 1 16,3 1-1-16,-1 2-1 0,4-1 0 16,2 0 0-16,3-4-1 0,1 0 1 15,4-2 0-15,7-6 1 0,5-2 0 0,4-1 0 16,6-1-1-16,3 1 2 0,2 0-1 16,1 4 0-16,-1 5 1 0,-5 3 1 15,-5 2 0-15,-7 5 2 0,-4 4-2 16,-4 3-2-16,-4 2-1 0,-6 2-8 15,-3 3-104-15,-4 4-96 0,-1 1-248 16</inkml:trace>
  <inkml:trace contextRef="#ctx0" brushRef="#br1" timeOffset="31453.9141">19985 8628 486 0,'-9'5'107'0,"6"-4"2"15,8-4-52-15,4-1-54 0,3 1-4 16,3-1-3-16,5-1 3 0,1 0-2 16,4-2-3-16,3 2-1 0,6-2-1 0,7-4 2 15,6 0 1-15,2 0 2 0,6 0 4 16,1-1 4-16,1-3 2 0,-1-2 4 16,-2 2-2-16,-7 0 1 0,1-2-4 15,-5 3-94-15,-4 1-19 0,-2 6-85 16,-6 3-188-16</inkml:trace>
  <inkml:trace contextRef="#ctx0" brushRef="#br1" timeOffset="31853.979">21099 7756 512 0,'-28'21'104'0,"-6"4"0"15,-19 7-98-15,-17 13-5 0,-22 14 1 16,-21 8 0-16,-22 12-1 0,-21 5 1 15,-25 16 0-15,-11 15 2 0,-20 3 1 0,-9-3 1 16,-11 4 1-16,-6-2 2 0,2 1-1 16,2-7 0-16,1-12-1 0,4 0-1 15,-1 1-2-15,3-3-1 0,4-6-1 16,-1-2 0-16,3-4 0 0,4-1-1 16,4-4 0-16,10-7 1 0,11-5-1 15,16-6 1-15,19-4 0 0,19-9 1 0,20-12-3 16,19-11-1-16,27-12 1 0,20-11-117 15,21-15-101-15,24-13-267 0</inkml:trace>
  <inkml:trace contextRef="#ctx0" brushRef="#br1" timeOffset="32201.9011">15916 8135 494 0,'2'18'96'0,"11"4"-1"0,12 2-73 16,18 9-35-16,23 5-5 0,16 6 7 0,16 4 6 15,19 5 4-15,15 5 2 0,18 7 1 16,21 7 2-16,10 3 0 0,17 3 1 15,17 5 2-15,15 2 0 0,12 1 1 16,18-8 1-16,9-6-1 0,9-3 0 16,3-11-1-16,-2-4-2 0,-4-12-1 15,-8-6-2-15,-18-4 1 0,-13-5-1 16,-20-5 0-16,-24 1 2 0,-17-7 2 0,-26 1 3 16,-21-8-31-16,-25-7-86 0,-26-6-90 15,-20-10-240-15</inkml:trace>
  <inkml:trace contextRef="#ctx0" brushRef="#br1" timeOffset="40760.6295">9736 9898 468 0,'0'-5'111'0,"0"2"0"16,1 0-61-16,-1 0-30 0,1 1-12 15,-1 0-8-15,3 1-5 0,-2 0-3 16,1-1-4-16,0 1-4 0,0 1-4 16,3 0-2-16,-1 0 0 0,1 0 0 0,2 0 2 15,2 1 3-15,1 0 5 0,3-1 5 16,3 0 2-16,3-1 1 0,2 0 3 16,2 0 0-16,0-2 1 0,3 0 0 15,-2 0 0-15,-2-1 0 0,-1-1 0 16,-5 2 0-16,0 0 0 0,-4 0 0 15,-4 0 0-15,-2 1 1 0,-4 2 2 16,-1 0 0-16,-3 0 2 0,-4 1 0 0,-1 1 0 16,-6 2 1-16,-2-1-1 0,-3 0-1 15,-3 1-1-15,-4-2-1 0,-3 1-1 16,0-2 1-16,-1 1-1 0,1-1 0 16,-1 1 0-16,2 0 0 0,2 0 0 15,3-1-1-15,3 1 1 0,3-1 0 16,2 0-1-16,4-1-1 0,0 0-1 15,6 1-1-15,0 1-4 0,2-1-5 0,4 1-7 16,2 0 0-16,1 0-1 0,4 0 2 16,3 0 2-16,2-1 3 0,3-1 7 15,0-3 6-15,4 1 3 0,1 0-1 16,3-2 0-16,-1 0 0 0,2 1-1 16,0 1 0-16,0 1 0 0,-3-2-1 15,-1 0 1-15,-5 2-1 0,-1 0 1 16,-5 0 0-16,-4 0-1 0,-2 1 3 0,-1 1 3 15,-5 2 1-15,-3 0 2 0,-2 2 0 16,-5 2 1-16,-3-1 1 0,-4 3-1 16,-4 0 0-16,-5 3 3 0,-5 3 5 15,-3 2-85-15,-4 2-16 0,-7 4-66 16,-10 2-163-16</inkml:trace>
  <inkml:trace contextRef="#ctx0" brushRef="#br0" timeOffset="56546.662">18103 9287 398 0,'-4'1'109'0,"1"2"2"16,-2 0-2-16,-2 1-88 0,-3 0-7 0,0 2-5 16,-2 0-2-16,-2 1-6 0,-1 0-2 15,-4 3 0-15,-1 2-1 0,-1 3 0 16,1 1-2-16,2 5 0 0,-1 3-1 16,4 5 1-16,1 6-1 0,4 3 0 15,0 2 1-15,3 5 0 0,0 1-1 16,3-1 2-16,1-2-1 0,3-5-1 15,1-2 0-15,5-4 0 0,-1-6-2 0,2-3 0 16,3-1-1-16,4-3 0 0,6-3 2 16,4-4 1-16,3-3 4 0,6-6 3 15,7-7 4-15,1-5 2 0,3-6 2 16,2-5 2-16,1-6-1 0,2-1 0 16,-3-7-2-16,-3-4-2 0,-1-4 0 15,-6-4-1-15,-5-5-1 0,-3-4 0 16,-10-3 0-16,-1 5-1 0,-6-1 1 15,-8 1-1-15,-6 4 1 0,-8 4-1 0,-6 8 0 16,-6 4-3-16,-5 6 0 0,-7 8-1 16,-4 7-2-16,-6 7-1 0,-3 8 0 15,1 7 1-15,-3 7 0 0,1 6 1 16,-1 5 0-16,2 6 1 0,4 4-1 16,1 6 1-16,2 4-3 0,3 1-110 15,6-1-95-15,8 2-254 0</inkml:trace>
  <inkml:trace contextRef="#ctx0" brushRef="#br0" timeOffset="57212.4295">18665 9218 540 0,'-2'1'110'16,"-1"5"-1"-16,0 3-95 0,-4 4-17 15,0 5 0-15,-3 4 0 0,-6 4 0 16,-1 4 2-16,-3 6-1 0,-3 3 1 16,-1 7-1-16,-1 3 0 0,3 4 0 15,3 1-2-15,5 2 0 0,8-5 0 0,9-4-2 16,9-7-1-16,10-7 0 0,4-8 1 16,5-7 1-16,5-3 1 0,2-8 4 15,4-5 2-15,4-3 3 0,0-5 2 16,-1-4 1-16,-1-4 2 0,4-5 0 15,-5-4-1-15,-5-5 0 0,-5-7-1 16,-5-4 0-16,0-7-1 0,-4-6-1 16,-3-6 0-16,-5-5-2 0,-5-4 1 15,-6-2-1-15,-5 2-1 0,-4 4 1 0,-9 8-2 16,-10 8-1-16,-11 8-1 0,-5 12-5 16,-7 16-1-16,-11 10-2 0,-5 12-2 15,-1 12 1-15,-3 13 2 0,1 14 2 16,-2 7 28-16,5 8-134 0,5 9-96 15,1 5-270-15</inkml:trace>
  <inkml:trace contextRef="#ctx0" brushRef="#br0" timeOffset="63638.9216">13297 9452 423 0,'-12'-2'108'0,"1"4"2"0,-1-2-42 15,1 1-38-15,0 0-6 0,0 2-6 16,3-2-6-16,0-1-1 0,1 0-3 16,3 0-4-16,5 1-3 0,2 0-1 15,3 1-2-15,2 1-2 0,1 1 0 16,2 1 0-16,1 1 2 0,5 2 2 16,2-1-2-16,-6-1 1 0,3 1 0 15,7 0 1-15,3-3 0 0,1-2 0 0,3-2-1 16,1-3 2-16,4-4 1 0,0 0 1 15,-3-3 0-15,-1 1-1 0,-4 2-1 16,-2 1 0-16,-5 3-7 0,-3 4 50 16,-8 1-160-16,-6 2-105 0,-3 3-289 15</inkml:trace>
  <inkml:trace contextRef="#ctx0" brushRef="#br0" timeOffset="63873.5489">13174 9813 383 0,'2'7'106'0,"4"-2"2"0,0-1-22 16,8 1-45-16,3 0-18 0,3-1-8 15,4 1-5-15,1-2-3 0,-1-1 0 16,3 0-3-16,-2-1 0 0,4 0-1 15,-1-1-1-15,1 0 0 0,2 0 0 16,-1-1 0-16,5 0-1 0,-1 0 1 16,-1 0 0-16,-4-1-2 0,-1 1-4 15,-3 3 32-15,-3 0-143 0,-8 4-104 16,-4 4-281-16</inkml:trace>
  <inkml:trace contextRef="#ctx0" brushRef="#br0" timeOffset="64322.0332">13168 10033 537 0,'-3'-5'118'16,"0"0"0"-16,3 2-83 0,0 2-23 15,1 3-8-15,1 3-6 0,0 5-2 16,2 4 0-16,-3 2 0 0,4 3 0 0,-3 7 0 15,1 3 2-15,-3 3 1 0,0 1 0 16,0-4 0-16,0 2 1 0,1-2 0 16,1-8-4-16,2-7 0 0,8-7 2 15,2-6 3-15,6-9 3 0,4-9 0 16,3-9 2-16,2-9 2 0,5-9 4 16,1-14-4-16,2-6-2 0,0-4-1 15,-2-10-1-15,1-7 0 0,5-8-1 16,2 2-4-16,3 8 109 0,-3 2-229 15,-1 3-121-15,1 11-354 0</inkml:trace>
  <inkml:trace contextRef="#ctx0" brushRef="#br0" timeOffset="65271.5164">14438 9749 415 0,'-2'-2'112'0,"1"1"1"15,-1 0-16-15,1 1-67 0,1 0-15 16,1 2-8-16,1-2-4 0,1 3-2 16,3-1 0-16,0 3-2 0,2-2 1 15,1-1 0-15,5-1 1 0,1 0-1 16,7-2 1-16,2-2-1 0,-1-2 1 15,3-2 0-15,4 1 1 0,-1 0 0 16,-1 2 1-16,-6 1 0 0,-2 0-1 0,3 4-1 16,-6 1-2-16,-5 1-4 0,-3 1-4 15,-5 0-107-15,-1 1-98 0,-7 0-251 16</inkml:trace>
  <inkml:trace contextRef="#ctx0" brushRef="#br0" timeOffset="65501.1263">14303 10050 395 0,'3'0'108'0,"3"0"2"16,4 0-22-16,4-1-53 0,3 0-12 15,3-1-7-15,0 1-6 0,1-1-3 16,0-2-2-16,-1 1 0 0,6-2-2 15,1 1-1-15,4 0 0 0,-2 1-1 0,2 0 0 16,2 1 0-16,0 4 0 0,-5 1 0 16,-5 0-1-16,-3 0-2 0,0 2-3 15,-3-2 76-15,-4 0-187 0,-5-5-110 16,0 3-310-16</inkml:trace>
  <inkml:trace contextRef="#ctx0" brushRef="#br0" timeOffset="65760.5233">14395 10375 516 0,'4'2'110'0,"1"0"2"0,3-1-87 16,2-1-14-16,1 0-2 0,3-1-1 15,2-5 1-15,4 1-2 0,7-4-1 16,2 0-3-16,-2 1 0 0,5-1-2 16,3 1 0-16,0 4 0 0,-1 1 0 15,-7 0-1-15,0 1-5 0,-3 1 4 16,-5-1-117-16,-6-2-99 0,-5-2-265 16</inkml:trace>
  <inkml:trace contextRef="#ctx0" brushRef="#br0" timeOffset="66053.9378">14897 9533 510 0,'-10'11'109'0,"-4"6"0"16,-1 6-80-16,-2 12-21 0,-10 8-3 15,-7 9 0-15,-8 12-1 0,-7 8 0 0,-3 12 1 16,-7 9 1-16,-10 3-3 0,0 3 1 16,-1 3 0-16,4-3 0 0,9-7 1 15,4-11 166-15,3-13-286 0,17-9-125 16,11-13-390-16</inkml:trace>
  <inkml:trace contextRef="#ctx0" brushRef="#br0" timeOffset="68536.6007">15807 10571 489 0,'-2'-15'107'0,"3"3"-1"15,5 3-77-15,3 2-22 0,2 1-8 0,3 4-7 16,0 1-3-16,4 2-2 0,2 0-2 15,3 4-1-15,8-1 2 0,5 2-1 16,4-3 1-16,14-2 1 0,14-3 2 16,13-1 2-16,14-7 1 0,19-6 0 15,16 0 2-15,21-7 3 0,16 2 0 16,12-2 1-16,11-2 2 0,13 1-1 16,5-1 1-16,7-3 0 0,-2 2 0 0,-4-5 1 15,-7 3-1-15,-6-1 0 0,-8 1 1 16,-10 6-1-16,-19 0 1 0,-13 3-1 15,-10 3 0-15,-15-1 0 0,-17 4-2 16,-13 2 0-16,-16-1 0 0,-10 4 0 16,-12 0 0-16,-15 3 0 0,-8 4 1 15,-13-1 7-15,-11 2 4 0,-13 2 1 16,-16 1 1-16,-13 2 0 0,-17 2 2 0,-16 2 0 16,-17 6-6-16,-16-1-3 0,-20 1 0 15,-13 7 0-15,-12 5-2 0,-11 1 0 16,-12 3-1-16,-10-1 0 0,-6 8-1 15,-2-2-1-15,-7-2 1 0,0 3 0 16,-1-1-1-16,-2 4 1 0,3 1-1 16,4 0 0-16,4 4 2 0,3 3-2 15,6-4 0-15,8-1 0 0,8-3 1 0,10-7-1 16,7-4 0-16,14-2 1 0,15-8 0 16,14-3-1-16,13-5 1 0,13-4 0 15,18-1 0-15,18-1-1 0,10-3-8 16,14 0-13-16,16-2-1 0,14 0-1 15,13-3 0-15,13-1 0 0,12-3 0 16,18-1 7-16,17-3 13 0,13-4 0 16,17-4 1-16,16 0 0 0,19-7 1 15,14-7 0-15,14 0 0 0,9-6 1 16,16-2 1-16,7-2-1 0,10-6 1 0,10 6 0 16,6 5 0-16,5-4 0 0,-3 2 0 15,1-2 0-15,-1 1 0 0,-9 0 0 16,-10 4 1-16,-12 0-1 0,-12 4 0 15,-9 0 2-15,-20 5 0 0,-21 10 0 16,-18 1 3-16,-24 4 1 0,-22 1 0 16,-22 3 3-16,-25 8 5 0,-27 2 3 0,-25 6 5 15,-24 5 1-15,-26 3 49 0,-29 6-155 16,-31 3-94-16,-36 9-280 0</inkml:trace>
  <inkml:trace contextRef="#ctx0" brushRef="#br0" timeOffset="78542.0061">2376 11316 472 0,'8'-5'103'0,"0"4"1"15,-4 0-72-15,1 1-24 0,-3 0-7 16,0-1-2-16,-2 2 1 0,-2 0 0 16,0-1 1-16,-4 2 1 0,-3 2 1 15,-1-2 1-15,-2 0 0 0,-3 0 1 16,-2-2-1-16,-5 0-1 0,-1-2 1 16,-1-1 0-16,-2-2 0 0,0 2-1 15,0-1 0-15,1 0 0 0,0 2-1 0,4 1-2 16,-1 0-1-16,3 2-1 0,3-1 0 15,-1 3-2-15,2 2-1 0,3 1 0 16,-1 0 1-16,3 1 1 0,0 1 0 16,1 1 2-16,5-1-1 0,-1 0 2 15,2-1 0-15,1 1-1 0,-1-2 0 16,2 4 0-16,-1 2 0 0,0 2 0 16,1 1 0-16,-1 2 0 0,1 2 0 0,-1 0 1 15,1 3-1-15,-1-1 1 0,1-1 0 16,0 2-1-16,0 0 1 0,0-1 0 15,1-2 0-15,0 0 0 0,0-2-1 16,0-1 1-16,0-3 0 0,1-2-1 16,0-4 0-16,0-1-1 0,0-2-1 15,-1-3-2-15,2 1-2 0,-1-2-3 16,-1-3-1-16,3 2 1 0,-1-3 1 16,3-2 2-16,0-1 2 0,4-2 3 0,1-2 3 15,6-1 1-15,2 0 0 0,2 2-1 16,6 2-1-16,1 3 0 0,0 3 0 15,3 3-1-15,0 5 1 0,1 3-1 16,0 4 1-16,-3 2 0 0,1 3 0 16,-3 1 0-16,-3 2 0 0,-2-2 1 15,-3 1 0-15,-6-1 1 0,1-1-1 0,-8 1 1 16,0-2 0-16,-5 2 0 0,-1 2 0 16,-5 0 1-16,-3 2 1 0,-3 0 0 15,-3 1 1-15,-4-1 1 0,-4-1 0 16,-5-3 1-16,-2-3-1 0,-3-6 1 15,-2-3 0-15,-2-2 0 0,1-4 0 16,1-3-1-16,2-2 1 0,1 0-1 16,3-3-1-16,6 0-1 0,2-2-2 15,5 0-3-15,6 3-4 0,0-1-105 0,6 2-93 16,2 1-246-16</inkml:trace>
  <inkml:trace contextRef="#ctx0" brushRef="#br0" timeOffset="79174.7761">3075 11377 497 0,'-4'-9'111'16,"-3"-1"-1"-16,0 5-83 0,-6 2-14 16,3 0-8-16,-6 6-5 0,2 2-2 15,-1 3-3-15,-3 2 1 0,1 6-1 16,-1 3 1-16,1 4 1 0,-3 2 1 15,0 4 0-15,0 2 0 0,1 2 1 0,0-2 1 16,3 0 1-16,2-1 0 0,3-2 0 16,2-3 1-16,3-2-1 0,6-6-1 15,3-2-2-15,4-4-3 0,4-5 0 16,1-3 1-16,4-3-1 0,1-5 2 16,1-4 0-16,0-3 3 0,0-2 2 15,-2-3 0-15,0-1 0 0,-2-2 0 16,-1 1-1-16,-2 2 1 0,-1-1 0 15,-1 3 0-15,-2 0-1 0,0 4 1 0,-3 0-1 16,-1 2-1-16,0 2 0 0,1 3-1 16,-3 2-4-16,1 1-3 0,-1 2-2 15,1 2 0-15,-2 1-1 0,1 3 1 16,1 2 1-16,-2 2 2 0,0 4 3 16,0 3 2-16,0 1 0 0,-2 5 1 15,-1 3 0-15,1 1 1 0,-2-1 1 0,-1 1 0 16,0-2 0-16,-2-1 1 0,2-3 0 15,-1-2 0-15,2-5 0 0,1-2-1 16,1-2 1-16,1-2-1 0,1-2-1 16,1-3 1-16,-1-2-1 0,0 1 0 15,0-3 3-15,2 0 4 0,-2-2 2 16,0 0 4-16,0-1 5 0,-2 0-113 16,2-1-89-16,2 1-253 0</inkml:trace>
  <inkml:trace contextRef="#ctx0" brushRef="#br0" timeOffset="79757.9065">3778 11484 499 0,'-1'-3'107'0,"-2"1"-2"0,0 5-84 15,-2 4-14-15,-2 4-8 0,-3 4-6 16,-1 5-2-16,-2 3 3 0,0 7 0 0,1 3 1 16,0 5 0-16,1 0 1 0,2 0 0 15,1 1 2-15,3-1 1 0,2-2-1 16,-1-2 1-16,3-2 0 0,2-2 0 15,3-1-3-15,1-4-2 0,4-3-5 16,2-4-3-16,2-5 0 0,3-6 2 16,3-4 3-16,1-3 2 0,0-7 5 15,0-2 5-15,2-5 5 0,-1-4 0 0,-2-5 0 16,-2 0 0-16,-1-4 0 0,-1 1 0 16,-2-3-1-16,-1 2 0 0,-5-2 0 15,-2 1-1-15,-3-2 0 0,-5 0 0 16,-4 0 1-16,0 3-1 0,-7 0 1 15,-1 6-2-15,-1 4-1 0,-2 6-1 16,-2 6-1-16,-5 2 0 0,0 3-1 0,0 4 0 16,0 3 0-16,0 4 3 0,2 4 1 15,2 4-5-15,2 4 23 0,4 5-128 16,3 0-95-16,1 4-261 0</inkml:trace>
  <inkml:trace contextRef="#ctx0" brushRef="#br0" timeOffset="80257.1825">4114 11583 521 0,'-1'-2'108'0,"0"1"-4"0,1 2-89 0,0 0-22 16,-3 3-2-16,0 4-1 0,-1 3-1 16,0 4 2-16,-1 5 3 0,-1 3 3 15,0 3 0-15,0 3 0 0,0 0-1 16,-2 2 1-16,0-1 0 0,2-2 0 16,1 0 1-16,1-1-1 0,3-3 0 15,2-2-1-15,5-4-2 0,3-1-2 16,4-3-2-16,2-3-1 0,3-4-1 15,1-3 2-15,4-1 2 0,3-4 5 0,1-3 3 16,4-4 3-16,0-2 2 0,-1-5 2 16,0-4 0-16,-2-1 1 0,-3-2-1 15,-2-3 0-15,-3 0 1 0,-4-1-1 16,-1 2-1-16,-4-5 1 0,-4-1-2 16,-3-2 1-16,-4-1 1 0,-3 0-1 15,-1-1 0-15,-4 1 0 0,-2 4 2 16,1 5-1-16,-5 2 0 0,2 4-2 0,-4 4-3 15,-5 7-2-15,-3 6-1 0,-4 7-2 16,-2 6 0-16,-1 7 0 0,-6 6 3 16,3 8 3-16,2 3 2 0,5 3-2 15,1 2-105-15,2-2-91 0,2 2-244 16</inkml:trace>
  <inkml:trace contextRef="#ctx0" brushRef="#br0" timeOffset="80957.0441">4668 11523 476 0,'-1'-4'111'0,"1"2"-1"0,-1 0-65 16,0 1-32-16,0 2-13 0,0 3-8 16,-2 3-3-16,-2 5-1 0,-1 1-1 15,-3 7 2-15,0 7 4 0,-2 4 3 16,-1 0 2-16,1 1 0 0,1 1 2 15,3 1 0-15,-2 0 0 0,2-6 0 16,3 0-1-16,2 1 0 0,2-2-2 16,5-2-2-16,3 0-2 0,1-3-2 15,6-2-1-15,2-4-1 0,4-6 3 0,3-5 2 16,6-3 3-16,3-5 3 0,0-8 3 16,3-4 2-16,1-5 1 0,-1-3-1 15,-2-3 0-15,-3-2 1 0,-4-2-1 16,-3 0 0-16,-5-1 0 0,-5-1 1 15,-4-2-1-15,-4-3 0 0,-5 0 0 16,-1-4 1-16,-4 1 0 0,-1-2-1 16,-4 4 0-16,-3 3 1 0,-2 6-1 0,-3 5 1 15,-5 5-3-15,-4 6-2 0,-7 9 0 16,-4 4 0-16,-3 7-1 0,-1 3 0 16,-3 7 1-16,1 4 2 0,0 5 0 15,6 1-7-15,2 4-101 0,4 2-89 16,2 3-242-16</inkml:trace>
  <inkml:trace contextRef="#ctx0" brushRef="#br0" timeOffset="81759.8977">2991 11855 361 0,'2'0'96'0,"0"0"6"15,1 0-40-15,-3 2-26 0,0-1-11 16,0 2-7-16,-3 3-6 0,0-1-7 0,-1 3-5 16,-1 3-4-16,0 3 0 0,-1 2-1 15,1 2 0-15,0 2-1 0,-1 3 1 16,2 0 1-16,-1-1 1 0,1-2 2 15,1 0 0-15,-2 0 1 0,3-3 1 16,-2-2 0-16,3-2 1 0,-1 0 0 16,1-3 2-16,0-1 0 0,1-5 0 15,0 0 1-15,1-3 0 0,0-1 14 0,2-3-118 16,-1 0-91-16,2-4-247 0</inkml:trace>
  <inkml:trace contextRef="#ctx0" brushRef="#br0" timeOffset="83237.5567">5521 11964 411 0,'-1'-7'111'0,"-1"0"-1"16,-1 3-8-16,0-1-81 0,0 3-12 15,-2 2-10-15,2 0-5 0,0 2-3 16,-1 1-4-16,1 1-4 0,-1-1 0 16,3 1-1-16,-1 0-1 0,1 2-1 15,1 0 4-15,0 1 2 0,1 1 5 16,2 1 1-16,-1 0 3 0,1-2 2 0,0 1 2 15,2-1-1-15,-2-1-2 0,1-2-1 16,2 0 0-16,-2-3 0 0,2-1 0 16,-2-1 2-16,1-3 1 0,-1 0 3 15,0-2 1-15,2-2 1 0,-1-1 1 16,0-2 1-16,1-2 0 0,-1-1 1 16,-2 0 0-16,-1-1 2 0,-2 2 0 15,-3 0 1-15,-2 2 0 0,0 1-1 16,-3 2-1-16,1 3-3 0,-1 2-4 0,-1 1-2 15,0 2-1-15,1 2-2 0,-1 2 1 16,1 3 1-16,-2 4 1 0,-1 1 2 16,2 3 1-16,0 0 0 0,1 4 1 15,2 2-1-15,1 0 1 0,2-2-1 16,2-2 0-16,2-3-4 0,1 0-1 16,1-3-4-16,1-3-1 0,3-4-3 0,1-2 0 15,0 0-1-15,3-4 4 0,0 1 2 16,-2-3 2-16,3 1 3 0,-2-3 3 15,1 1 2-15,0-2 1 0,-2-1 1 16,-1 0 1-16,-2-2 0 0,1 0 1 16,-4-2 0-16,-1 0-1 0,-2 0 2 15,0-1-1-15,-3 0 1 0,1-1 0 16,-5 2-1-16,1 3 0 0,1 0-2 16,0 2-2-16,-3 3-3 0,2 3-2 0,-2 4-1 15,0 4-2-15,1 0 2 0,-2 5 0 16,-1 1 1-16,0 2 1 0,1 0 2 15,2 1 1-15,2 1 0 0,1-2-1 16,3-1-1-16,1 0 0 0,1-2-4 16,2-3-2-16,2-1-3 0,0-2-3 15,4-4 0-15,-2-1 1 0,4-2 2 0,1-4 3 16,2 1 3-16,0-4 4 0,1-1 2 16,-1-4 2-16,0 0 1 0,-3-1 0 15,-2 0 1-15,-4 0 0 0,-3-4 1 16,-3 1 1-16,-4 1 0 0,-1 1 0 15,-4 2-1-15,-1 1-1 0,-1 2-2 16,0 4-1-16,1 2-2 0,-1 2-1 16,0 1-2-16,3 2-1 0,2 2-1 15,-3 0 0-15,3 4-1 0,-1 3 1 0,3 2 0 16,-1 2 0-16,1 1 0 0,1 4 2 16,1 2-1-16,3-1 1 0,3-2-2 15,0 0-2-15,2-4-1 0,2-2-2 16,3-3-1-16,0-5 1 0,1-3 1 15,1-4 2-15,3-1 4 0,0-3 2 16,1-4 1-16,1-1 2 0,-1-2 0 16,-2-3 1-16,-4-1 0 0,-2-1 1 0,-3-1 2 15,-4 3 0-15,-4 3 1 0,-4-1 0 16,-5 4-1-16,-3 5-2 0,-2 0-2 16,0 5-3-16,-3 5-1 0,0 3-2 15,2 3 0-15,0 3-1 0,2 3 1 16,0 1 2-16,3 0 1 0,1-2 1 15,3-2 2-15,3 2 8 0,0-3-105 16,6-1-81-16,4-1-226 0</inkml:trace>
  <inkml:trace contextRef="#ctx0" brushRef="#br0" timeOffset="88116.8481">2103 12832 366 0,'-21'0'91'0,"4"1"5"16,2 0-55-16,8-1-7 0,2 0-4 16,3 1-5-16,2 0-6 0,0-1-6 15,3-1-5-15,0 0-2 0,3 0-3 16,2-1-2-16,1-2 1 0,3 1-1 16,3 0 1-16,3-3-1 0,4 1 0 15,6-3-2-15,7-3 0 0,6-5-3 16,10-10 1-16,11-8-2 0,16-10 0 15,15-9-1-15,17-10 3 0,13-9 0 0,18-10 1 16,13-6 4-16,14-7 1 0,9-2 2 16,6-8 0-16,6-3-1 0,-4-5 1 15,1 3 1-15,-2 7-3 0,-10 2-1 16,-15 0-2-16,-13 14 1 0,-17 10-2 16,-15 12 0-16,-20 15 0 0,-22 8 0 15,-17 13 1-15,-15 11 0 0,-15 7 0 0,-10 7 2 16,-9 5 1-16,-4 2 2 0,-7 3 1 15,-1 2 0-15,-5 2-1 0,-4 3 5 16,-7 2-117-16,-8-4-98 0,-6-3-259 16</inkml:trace>
  <inkml:trace contextRef="#ctx0" brushRef="#br0" timeOffset="88599.185">2644 10979 476 0,'-5'0'107'0,"4"1"-1"16,7-1-59-16,-1 4-42 0,7 2-4 0,4 2-1 16,6 4-2-16,4 4 0 0,2 4 1 15,5 3-1-15,2 7-1 0,3 5-2 16,3 6-1-16,3 4 0 0,4 10 0 15,4 11-1-15,9 13 0 0,4 7 1 16,1 5 1-16,7 7-1 0,5 8 2 16,5 5-3-16,4-1 1 0,3-6-3 15,3-2-2-15,6 1-3 0,2-1-2 16,-2-8-4-16,-1-12-3 0,-6-8 0 0,-4-8 5 16,-4-6 3-16,-6-8 9 0,-7-6 9 15,-6-5 13-15,-5-3 11 0,-1-2 6 16,-3-3 3-16,-4-5 15 0,-4-10-126 15,0-14-93-15,-10-14-261 0</inkml:trace>
  <inkml:trace contextRef="#ctx0" brushRef="#br0" timeOffset="90097.5718">3534 13289 426 0,'10'-8'112'0,"0"1"0"16,-2 3-39-16,0-4-43 0,-1 2-14 15,1-1-5-15,-2 0-5 0,2-1-7 16,-2 0-2-16,-1 1-2 0,-3 2-3 0,0-1-2 16,-4 3-3-16,-2 1-3 0,-5 1-1 15,-5 2 0-15,-5 4 2 0,-5 2 2 16,-2 4 2-16,-5 1 5 0,-3 4 3 15,1 0 2-15,-3 0 1 0,-1 0 1 16,1-2-1-16,2 0 2 0,1-2-1 16,4 0 1-16,3 0-2 0,4 3 0 15,6 0-1-15,2-1-1 0,2 2-2 0,3 2 0 16,2 0-3-16,1 0-1 0,2 0 0 16,2-2 1-16,1 2-1 0,2-1 2 15,1 1 0-15,2-2 3 0,1 1 0 16,1 3 1-16,0-3 1 0,2 2 0 15,-2-4 0-15,1-1 0 0,0-2 0 16,-1-1 0-16,2-4 0 0,-3-2 2 16,2-1 0-16,-1-3 2 0,3-1 2 0,1-4 2 15,1 0 1-15,2-4 1 0,0-2-1 16,5-4 0-16,-1 0-2 0,2-2-2 16,2-2-1-16,-1-1 0 0,0 2-2 15,6 0 0-15,0 2 0 0,-1 0 0 16,6 2-1-16,6 3 0 0,-1 3 0 15,4 4 0-15,0 4 0 0,1 4 0 16,0 4 0-16,-2 4 0 0,-5 3 0 16,-5 1 0-16,-4 3-1 0,-5 1 0 0,-9 2 2 15,-4 1 0-15,-9-2 2 0,-4 0 0 16,-8-1 0-16,-7-3 3 0,-5 0 0 16,-5-2 1-16,-4 1 0 0,-6-3 2 15,0-1 2-15,0-3 1 0,2-4 1 16,1-2-3-16,4-7-39 0,6-4-72 15,6-4-90-15,10-3-225 0</inkml:trace>
  <inkml:trace contextRef="#ctx0" brushRef="#br0" timeOffset="90997.3688">4629 12924 536 0,'4'-17'111'0,"-5"8"-2"0,-7-1-100 16,-4 4-13-16,-5 5-4 0,-6 4-1 16,-6 7-1-16,-3 5-1 0,-6 4 1 15,-2 6 3-15,-7 5 1 0,1 3 3 16,0 3 1-16,0-1 1 0,2 1 1 0,3-1 0 15,6-2 0-15,6-4 0 0,8-3 0 16,4-6-1-16,9-3-1 0,5-5-2 16,8-4 0-16,7-6 1 0,10-4 1 15,10-6-1-15,9-5 2 0,7-4 3 16,7-5 1-16,3-2 1 0,0-1-1 16,1 4-1-16,-2 2-1 0,-5 8 0 15,-3 7-1-15,-2 7-1 0,-4 8-1 16,-5 5-1-16,-6 5-1 0,-8 6-1 0,-5 2 0 15,-8-1 1-15,-9 2 1 0,-6 0 0 16,-8-1 3-16,-5-3 1 0,-4 0 1 16,-3-1 2-16,0-2 0 0,-2-2-1 15,1-6 2-15,2-4 0 0,5-3 3 16,2-5 2-16,3-9-1 0,3-5 0 16,5-9-2-16,7-6 1 0,4-4-2 0,6-7-3 15,4-7-2-15,5-2 1 0,6-7-1 16,0 2 1-16,1-3 0 0,3-1-1 15,-4 3 0-15,-1 3-1 0,-2 9-1 16,-6 7 1-16,-3 9-1 0,-4 6-1 16,-5 9-6-16,-3 6-3 0,-5 4-1 15,0 7-1-15,-1 4 0 0,-4 5 1 16,1 2 1-16,0 8 5 0,2 2 5 16,-1 3 1-16,5 0 1 0,1-1-1 0,5 5 1 15,1-3-1-15,1-3 1 0,2-1-1 16,2-2 0-16,-1-3 1 0,0-3-1 15,-2-6 0-15,0-2 1 0,-3-3 0 16,-1-2 0-16,-3-4 4 0,-1-3 3 16,-2-3 0-16,-2-1 1 0,-4-3 1 15,0-2 0-15,-2-3-1 0,-4-4-3 0,0-1-1 16,-2-3-2-16,-1-5-1 0,-3-2 0 16,1-4-2-16,-1 2 1 0,4-1-2 15,1 0 0-15,1 1 0 0,4 4-1 16,4 5 0-16,2 2-1 0,4 1 1 15,1 0-1-15,2 3-1 0,4-1 0 16,3 2-1-16,3-1 2 0,1 0 0 16,6 0 0-16,2-1 0 0,2 1 2 15,5 1 1-15,0-3-1 0,0 0 1 0,3-3 0 16,-2 3 0-16,-2-1 0 0,-2 3 1 16,-4 1-1-16,-4 6 1 0,-2 1 0 15,-7 2 1-15,0 3-1 0,-6 2 1 16,-2 2 0-16,-5 3 2 0,-2 0-1 15,-3 1 5-15,-2 4-110 0,-3-2-90 16,-2 2-245-16</inkml:trace>
  <inkml:trace contextRef="#ctx0" brushRef="#br0" timeOffset="91147.1444">4794 13124 506 0,'5'1'93'0,"5"-3"1"0,0-3-106 15,6-3 0-15,2-3 0 0,4-3 9 16,4-5 3-16,3-3 1 0,7-4 1 16,3-2 0-16,2-1 0 0,3 2 0 0,1 0 0 15,-1 7 1-15,-1 3 3 0,-6 6 4 16,-8 6 95-16,-3 1-201 0,-12 10-98 16,-13 6-305-16</inkml:trace>
  <inkml:trace contextRef="#ctx0" brushRef="#br0" timeOffset="92082.9234">5226 10547 437 0,'-80'101'81'16,"1"22"-1"-16,-7 24-97 0,0 24 3 15,-10 19-4-15,-4 22-1 0,-13 14 1 16,-11 20 2-16,-16 8 2 0,-9-1 3 0,-8-2 4 16,3 0 2-16,-9-19 3 0,-4-9 2 15,10-18 2-15,5-15 1 0,2-7 1 16,9-16 2-16,7-17 5 0,13-11 5 15,13-13 8-15,3-18 9 0,11-12-101 16,11-16-71-16,9-19-210 0</inkml:trace>
  <inkml:trace contextRef="#ctx0" brushRef="#br0" timeOffset="101354.8971">1382 9690 529 0,'0'5'112'15,"2"-6"-1"-15,0 6-87 0,3 2-19 16,-1 3-6-16,2 2 1 0,2 0 1 16,-2 3 0-16,3-1 0 0,1 2 0 15,1 0 0-15,1-1-1 0,5 0 0 16,-2 3 0-16,7 0-1 0,2 2 1 0,5 4 0 16,2 4-1-16,7 3 1 15,4 5-1-15,4 4 1 0,5 4 0 0,-2 2-1 16,6 1 1-16,3 2 0 0,1-2-1 15,2 3 1-15,4 0-1 0,2 0 0 16,3 1 0-16,3-3 0 0,7 0 0 16,6 1 0-16,4-4 0 0,7-4 1 15,8-7-1-15,8-5 1 0,7-1 0 16,-1-7 0-16,4-6 0 0,5-3 1 0,2-2-1 16,2-5 1-16,-1 0 0 0,3-5-1 15,2-1 1-15,-4-6 0 0,0-3 0 16,0-5 0-16,-1-5 0 0,-4-6 0 15,-4-8 0-15,2-4 0 0,-2-6 1 16,-7-11 0-16,-4-2 0 0,-5-4 0 16,-2-3 0-16,-7-6 0 0,-9-1 1 15,-3-9-1-15,-4 4 0 0,-3-3 0 0,-5-4 0 16,-5-2-1-16,-6-2 1 0,-4-2 0 16,-7 4 0-16,-8-2 0 0,-10-1 0 15,-8-1 1-15,-9 1 0 0,-4 2 0 16,-7 2 0-16,-9 1 0 0,-7-4 0 15,-5 0 1-15,-11-3-2 0,-5 3 1 16,-9 0-1-16,-10-2 1 0,-7-3-1 16,-6 8-1-16,-2 0 0 0,-9 6 0 0,-6 4-1 15,-7 1 0-15,-2 2 0 0,-4 4 1 16,-10 2-1-16,-6 1 1 0,0-1-1 16,-4 3 1-16,-3 1 0 0,-5 7-1 15,-1 0 0-15,3 0 0 0,-3 8 0 16,-2 3-1-16,-4 4 0 0,4 3 0 15,-2 4 0-15,-1 6 1 0,-2 5-1 16,4 8 1-16,-1 5-2 0,0 7 0 0,-2 4 1 16,5 5-2-16,-5 6 2 0,2 7 0 15,-3 5-1-15,8 6 1 0,-1 4 1 16,3 5 0-16,-2 4 2 0,6 7-3 16,4 9 1-16,1 1-1 0,3 5 1 15,5 4 0-15,5 2-1 0,9 6 0 16,4 3 0-16,3 0 0 0,7 2-1 15,5 0 1-15,4 4-2 0,7 8 1 16,3 4-1-16,5 1 1 0,8 0-1 16,6 0 1-16,3 4 0 0,9 0 0 0,6-3 0 15,2-3 0-15,5-1-2 0,8 4 1 16,6 2 0-16,5-6 0 0,4 0-1 16,9-3 1-16,9-1-1 0,13-4 1 15,14-2 0-15,8-5 0 0,15-4 0 16,13-3 1-16,18-4 1 0,11-4 1 15,14-7 2-15,14-8 1 0,11-8 13 0,18-7-126 16,7-15-97-16,1-15-268 0</inkml:trace>
  <inkml:trace contextRef="#ctx0" brushRef="#br0" timeOffset="111628.9296">12169 12088 394 0,'18'-6'110'0,"-2"1"8"0,-4 2-52 15,0 1-16-15,-2 2-11 0,-1-2-9 0,-1 4-13 16,-2-1-12-16,-1 0-11 0,-1 0-3 16,-2 0-1-16,-1 0-1 0,-1 1-1 15,1-1 3-15,-2-1 1 0,0 1 4 16,-3-1 3-16,-5 0 2 0,-2-1 1 15,-5-1 2-15,-3 1 0 0,-4-2 1 16,-2 1 0-16,-3-3-1 0,0 2-1 16,-1 0 1-16,1-3 0 0,2 0-1 0,-1-1-1 15,2 0 1-15,-1 0-1 0,2-1-1 16,-2 1 1-16,1 2-2 0,1 1-1 16,1 1-1-16,2 1 0 0,1 3 0 15,2 2-2-15,1 3 1 0,-2 2-1 16,3 1 1-16,-4 1 0 0,0 3 0 15,1 3 1-15,2 0 0 0,1 2 1 16,0 4 0-16,2 0 0 0,3 3 1 16,1 2-1-16,1-1 0 0,3 0 1 15,-3 0-1-15,4-1 0 0,-1-1 0 0,3 1 0 16,-3-4 1-16,3 2 0 0,-1-2 0 16,3-3 0-16,-1-4 0 0,1 0 0 15,0-3 0-15,0-2 0 0,1-4-1 16,1-1-1-16,0-1 1 0,0-1 1 15,2-1 1-15,0-2 2 0,2-2 1 16,2-4 1-16,3 0 1 0,2-4 0 0,1-4-1 16,5 0-1-16,1 0-2 0,4-1-1 15,4 2 0-15,1 3-1 0,2 3 0 16,4 3 0-16,3 2 0 0,0 3 0 16,1 1 0-16,2 3-1 0,-2 5 1 15,1 3 0-15,-2 5 0 0,-5 3 0 16,-1 4-1-16,-1 5 0 0,-5 3 1 15,-2 3 0-15,-3 1-1 0,-4 0 0 0,-3-1 0 16,-7-1 1-16,-5 1 0 0,-3-4-1 16,-11-2 1-16,-2-1 1 0,-3 2-1 15,-11 2 1-15,-1 0 0 0,-5 0-2 16,-6 2 3-16,-4-4 2 0,-3-3 0 16,-5-8 1-16,0-4 1 0,-1-8 2 15,-1-7 3-15,3-6-4 0,2-5 1 16,3-6-1-16,8-2 0 0,-3-7-1 0,7-1-1 15,3 1-1-15,6 2-2 0,6 2 0 16,4 4-1-16,2 5-2 0,7 7-4 16,5 2-2-16,4 3 2 0,4 1-4 15,3 2 83-15,5 2-200 0,0 3-115 16,7 5-325-16</inkml:trace>
  <inkml:trace contextRef="#ctx0" brushRef="#br0" timeOffset="112660.2136">12703 12836 389 0,'-2'0'110'0,"2"0"7"16,0-1-41-16,0 1-25 0,0-1-9 0,-3 1-10 16,3 0-9-16,0 0-10 0,0 0-10 15,0 1-5-15,0 0-5 0,0 0-2 16,0 0-2-16,-2 2 1 0,1-1 1 15,-1 1 1-15,-1 1 2 0,2 2 3 16,-3-1 2-16,3 2 1 0,0 0-1 16,2-1 1-16,1 2-1 0,2 1 0 15,3-1 0-15,3 0-1 0,1 0 1 16,1-1 0-16,0 0 0 0,0-3 2 0,-2 0 0 16,-1-3 1-16,0-1 0 0,-2-1 2 15,0-2 0-15,1-1 1 0,-2-3 1 16,0 0 0-16,1-3 1 0,-1-1 0 15,-2 0 0-15,1-1-1 0,-2 0 0 16,0 0-1-16,-2 1-1 0,0 0 0 16,-2 2-1-16,1-1-1 0,-3 4-1 0,0-1 0 15,-2 1 0-15,1 1-1 0,-2 1-1 16,2-1 0-16,0 3 0 0,-1-1-2 16,2 1-1-16,1 3-1 0,-2-1 0 15,2 2-1-15,-2 0 0 0,0 4 0 16,-3-1 0-16,-1 2 2 0,0 0 1 15,-2 2 1-15,0 1 0 0,-1 0 1 16,0 0 0-16,2 0 0 0,0 0 0 16,3-1 0-16,0 1-1 0,2 1 0 15,1 0 0-15,3-1 0 0,0 0 0 0,5 1 0 16,1-2-1-16,-1-2 1 0,2-1 0 16,3-2 1-16,0-2 0 0,0-1 2 15,0-2 2-15,1-1 0 0,1-2 1 16,0-2 1-16,-1-3 0 0,-1 1-1 15,1-2 1-15,0-2-1 0,-1 0 0 0,-1-1 1 16,-3-1-1-16,0 2 1 0,-2-1 0 16,-2 2 0-16,-2 1 0 0,-3 2-1 15,-3 0-1-15,-1 3-3 0,-2-1-2 16,-2 5-1-16,-2 2-2 0,0 0 0 16,-3 5 0-16,0-2 1 0,-3 3 1 15,0 2 0-15,2 0 1 0,-1 1 0 16,-1 1 1-16,4 1-1 0,3 2 1 15,1 3 1-15,5-3-1 0,2 0 1 0,4 2-1 16,1-2 1-16,2-3 0 0,3-1 0 16,1-3-1-16,2 0 2 0,2-4-2 15,2-1-3-15,0-2-113 0,0-2-100 16,3-1-263-16</inkml:trace>
  <inkml:trace contextRef="#ctx0" brushRef="#br0" timeOffset="113642.2049">13814 12145 469 0,'2'-20'121'0,"0"2"2"0,0-3-59 16,3 0-26-16,-2 1-13 0,0 2-9 15,-1 0-7-15,-2-1-5 0,-1 2-2 16,-2 4-2-16,-2 0-2 0,-1 4-3 16,-1 0-2-16,0 4-1 0,-4 0-1 15,-5 5 0-15,1 0 0 0,-2 5 1 16,-4-1 3-16,-5 3 1 0,1 0 0 16,2 1 2-16,3 1 0 0,-1-1 1 0,3 2-1 15,2-1 1-15,2 5 0 0,-3 3-1 16,3-1 1-16,-3 5-1 0,2 2 1 15,1 2 0-15,-3 4 0 0,2-1 0 16,1 0 0-16,0 1 1 0,5 0 0 16,2-2-1-16,2-1 1 0,5-3-1 15,3-1-1-15,5-2 1 0,1 0-1 0,3-4 0 16,2-3 1-16,1-2 1 0,4-3 1 16,-3-5 2-16,4-4 1 0,0-4 1 15,-1-3 0-15,2-2 1 0,1-1-1 16,1-1 1-16,0 0-1 0,-1-1 0 15,1 1-1-15,-1-1 1 0,0 0-2 16,-4-3 0-16,-1 2 0 0,-4-1 0 16,-1 0-1-16,-3 1 0 0,-1 1-1 15,-4 2 0-15,-3 1 1 0,1 1-1 0,-1 4 0 16,0-1 0-16,-2 2 0 0,1 1-1 16,0 3 0-16,0-2-1 0,0 0-1 15,0 1-2-15,0 2-1 0,0 1-3 16,1-1 0-16,-1 0-2 0,0 1 1 15,0 2 0-15,0 1 1 0,-1 2 2 16,1 0 1-16,0 2 2 0,-1 1 1 16,1-1 1-16,-1 5 0 0,-1 0 1 0,1 1 0 15,-1 3 1-15,-2 0-1 0,1 3 1 16,0 4-1-16,-5 1 0 0,2 4 0 16,-3 4 0-16,0 3 1 0,-1 3-1 15,-2 3 0-15,-1-2 1 0,1 2 0 16,-2-3 0-16,-3-3 1 0,1-6 0 15,0-1 1-15,2-5-1 0,1-3 1 16,1-2-1-16,3-2 0 0,4-3 0 16,2-1-1-16,-2-3 2 0,2-1-2 0,0-2 2 15,0-2 3-15,1-3 4 0,1-2 2 16,0 0 2-16,0-2 0 0,1 0 1 16,1-2 0-16,0 0-4 0,0-1-3 15,1 0-5-15,1-1 0 0,-2-1-1 16,3-1-2-16,-1 1 0 0,0-2 0 15,0 3-1-15,-3-1 1 0,2 0-2 16,-2 1 0-16,1 2 164 0,-2-1-293 0,3 3-133 16,3-2-411-16</inkml:trace>
  <inkml:trace contextRef="#ctx0" brushRef="#br0" timeOffset="115258.8333">16495 12332 547 0,'6'-6'119'0,"1"0"0"0,-4 4-93 16,-3 1-14-16,0 1-13 0,0 2-7 16,0 0-1-16,2 1 1 0,0 1 0 15,-3993 0 2-15,7990 3 1 0,-3993-1 3 16,3 3 1-16,1 4 1 0,3 5 0 16,1 0-1-16,4 7 1 0,-1 4-1 0,2 5 1 15,1 4 0-15,1 2 0 0,-1 0 0 16,1 1 0-16,-2-3 1 0,-2-3 0 15,-2-3-1-15,-2-8 1 0,-6-4 0 16,0-4 0-16,-4-2 0 0,0-6 3 16,-3-2 1-16,0-3 5 0,-3-3 1 15,1-1-7-15,-1-2-3 0,0-3-114 16,0 0-101-16,3-4-273 0</inkml:trace>
  <inkml:trace contextRef="#ctx0" brushRef="#br0" timeOffset="115524.0444">16869 12141 552 0,'-7'6'116'16,"0"4"0"-16,-6 2-94 0,-1 4-20 16,-2 4-1-16,-4 3-1 0,-4 6-1 15,-2 1 1-15,-4 8 1 0,1 4-1 16,-5 8 1-16,-1 4 1 0,-6 7-1 15,2 0 1-15,-5 1 0 0,0-1 0 16,0-5 0-16,4-7 1 0,0-6-1 16,6-6 0-16,6-3 1 0,4-6-1 15,5-4-1-15,6-4 1 0,2-7-4 16,6-3-8-16,4-3 80 0,4-6-189 0,4-6-112 16,7-4-313-16</inkml:trace>
  <inkml:trace contextRef="#ctx0" brushRef="#br0" timeOffset="116156.8455">18186 11715 453 0,'4'0'109'0,"-3"8"-2"16,-4 9-25-16,-5 5-72 0,-5 8-20 15,-3 11-2-15,-6 10 3 0,-6 9 3 16,-4 9 3-16,-6 5 5 0,2 7 1 16,-1 4 1-16,1 4 1 0,0-3 1 15,7-6 0-15,6-10 0 0,3-5 0 16,5-13 1-16,4-9-1 0,3-12-1 0,3-8 0 15,0-6 1-15,-1-2-1 0,3-5 0 16,-1-1 1-16,1-3 0 0,1-1 2 16,-2-3 0-16,4-3-1 0,-1-4-5 15,2-1-10-15,4-4 156 0,3-5-266 16,5-4-126-16,6-6-369 0</inkml:trace>
  <inkml:trace contextRef="#ctx0" brushRef="#br0" timeOffset="116607.3796">18397 11978 534 0,'4'-9'121'15,"-3"2"-1"-15,1 4-77 0,-4 2-32 16,-1 1-7-16,-1 5-7 0,-1 2-3 16,-2 5-2-16,-4 3 0 0,-2 4 0 0,1 5 3 15,-2 4 1-15,-1 4 2 0,-1 3 0 16,-2 0 1-16,1 2 2 0,0 4 1 15,1 1-1-15,2-1 0 0,1 1 1 16,3 2 0-16,2-2-1 0,5 2 1 16,1 0-1-16,2 0 0 0,4-5 1 15,2-2-2-15,2-3 0 0,4-5 1 16,4-4 1-16,2-5 0 0,5-6 0 16,2-3 2-16,4-3 1 0,2-5 1 0,3-4 1 15,1-5-1-15,4-6 0 0,-3-4 0 16,1-7-1-16,0-4-1 0,-1-7 0 15,-3-1-1-15,0-5 0 0,-4 0 0 16,2-4-1-16,-2 0 0 0,0-2 0 16,-2-2 1-16,-5-2-1 0,-4-3 0 15,-3-2 0-15,-7-1 0 0,-4-2 0 0,-6 0-1 16,-5 1 1-16,-4 1-1 0,-6 7-1 16,-6 2 0-16,-8 3-2 0,-3 4-1 15,-3 9-1-15,-7 7-1 0,-4 5-1 16,-7 8 0-16,4 7 1 0,-3 9 0 15,-4 8 3-15,-2 8 0 0,-1 3 6 16,3 6-126-16,4 6-105 0,-5 4-282 16</inkml:trace>
  <inkml:trace contextRef="#ctx0" brushRef="#br0" timeOffset="120868.7805">19354 11151 503 0,'5'-14'118'0,"0"1"1"16,-2 3-52-16,-1 1-51 0,2 3-12 15,-1 1-4-15,-2 2-3 0,2 2-2 16,-3 1-4-16,1-1-2 0,-1 2-3 16,0 0-2-16,0 3-3 0,-2 1 0 15,0 2 1-15,-4 4 2 0,0 8 3 16,-3 0 3-16,-1 6 2 0,-2 2 5 0,-1 2 2 15,-4 0 2-15,0 2 2 0,0-5 0 16,1 1 1-16,1-4 1 0,3-3-1 16,3 0 0-16,0-3 0 0,5-4-1 15,1-2 1-15,1-1 1 0,2-5-1 16,1-2 1-16,0-2-1 0,-1-1 0 16,3-1-2-16,-3 0 0 0,2 0-2 15,1 0-1-15,2-3 0 0,1 0-1 16,3 0-1-16,2-2 2 0,3 1 1 0,2-2 0 15,4 2 0-15,1-2 0 0,0 2 0 16,2 1 0-16,2-1-1 0,1 2 1 16,3 0 0-16,-3 0 0 0,1 1-1 15,3 0 1-15,-3 0 0 0,-1-1 0 16,-3 0 0-16,-4 1 1 0,-1 2-1 0,-4 0 1 16,-3 0 0-16,-2 1 0 15,-4 0 1-15,-1 0 0 0,-1 1 2 0,-2-4 3 16,-2 1 3-16,0 0 3 0,-2-2 0 15,-2 0 0-15,1-2-1 0,-2 0 0 16,-1-2-9-16,1-2 21 0,0 1-139 16,0-1-103-16,0 2-281 0</inkml:trace>
  <inkml:trace contextRef="#ctx0" brushRef="#br0" timeOffset="121386.468">19551 10984 381 0,'2'-1'108'16,"0"-1"5"-16,-3 0 0 0,2 0-82 16,-1 1-8-16,0-1-5 0,0 1-5 15,-1 0-6-15,0 2-6 0,2 0-2 16,-2-1-4-16,0 1-1 0,0 1-3 15,-1 1-1-15,2 0 1 0,0 0 0 16,-1 0 1-16,-1 3 1 0,0 1 1 16,1 1 2-16,-2 1 1 0,0 3 0 15,-3 1 0-15,1 1 0 0,-1 2 1 16,-1-1 1-16,-1 3 0 0,1 3 1 0,-2 3 0 16,0 4 0-16,1-1 1 0,0 5-1 15,3 1 1-15,-2 2-1 0,1 0 0 16,2 1 0-16,1-2 0 0,0 3 0 15,-4 1 0-15,1-2 0 0,1 0 0 16,0-3 0-16,0 1 1 0,-1-4-1 0,1-2 1 16,2-4 0-16,0-2 0 0,-1-4 0 15,0-1 0-15,1-7 1 0,2-4 0 16,-1 0 1-16,1-3 1 0,-1-2 1 16,4-1 1-16,-1-2 1 0,-1 1 0 15,0 1-1-15,2-2 0 0,-2-1-2 16,1 5-1-16,0-4-2 0,0 1 0 15,-1 1-1-15,1-1 1 0,0 1 0 16,0-1 1-16,-1-1 2 0,0 1 1 16,-1 0 0-16,1 1 1 0,-2 0-1 0,-3 1-118 15,-2 1-101-15,-6 6-271 0</inkml:trace>
  <inkml:trace contextRef="#ctx0" brushRef="#br0" timeOffset="125632.3212">8818 12517 412 0,'-1'-4'102'0,"0"2"5"16,-2 1-59-16,-1 1-13 0,2 1-7 15,0-1-6-15,0 0-6 0,0 0-4 0,0 1-2 16,4-2-2-16,1 1 0 0,2-1 1 16,5 0 0-16,2-2-1 0,6 2-1 15,3-1-1-15,4-1-2 0,2 1 0 16,2-2-2-16,4 1-1 0,-1 1 0 15,2 0 0-15,-3 1 0 0,1 2 0 16,-4 0-1-16,0 1 1 0,-3 1-1 16,-2 0 0-16,-3 1-2 0,-3-1-6 15,-3 0-6-15,-3 1-109 0,-3-3-103 0,-4 1-264 16</inkml:trace>
  <inkml:trace contextRef="#ctx0" brushRef="#br0" timeOffset="125881.976">8789 12831 485 0,'16'0'108'0,"5"-1"3"0,4-2-73 15,6 0-18-15,7-1-8 0,6-2-1 16,0 1-1-16,7-2-1 0,3-2-2 0,2 4-2 16,1 2-1-16,2 1-1 0,-7 0 1 15,-1 4 2-15,-13 2-123 0,-2 7-103 16,-9 3-276-16</inkml:trace>
  <inkml:trace contextRef="#ctx0" brushRef="#br0" timeOffset="131044.9254">14481 12078 449 0,'0'-5'114'0,"1"-1"2"15,-2 3-66-15,1-2-14 0,-3 4-9 16,-2 1-8-16,2 1-7 0,-2 2-5 15,0-1-3-15,0 1-1 0,-1 2 0 16,1-2-1-16,-1 1-2 0,0 1-2 16,0-1-1-16,-1 3-1 0,1 1-1 15,-3 4 0-15,0 6 0 0,-3 2 1 16,-1 4 1-16,-2 3 0 0,-4 3 1 16,3-1 1-16,-4 3 1 0,3-1-1 0,0 2 1 15,3 1 0-15,2 1 0 0,-2 1 0 16,2 2 0-16,6-1-1 0,1 2 0 15,1-3 1-15,3-2-1 0,2-4 0 16,4 0 1-16,3-5-1 0,-2-2 1 16,2-4-1-16,3-3 1 0,2-1 0 15,5-1 0-15,4-4 0 0,2 1 0 16,1-3 0-16,3 1 0 0,-3 1 1 0,-1-1-1 16,-2-2 2-16,-2 2-1 0,-3-2 2 15,3-5 0-15,2-1 0 0,3-4 2 16,3-1 0-16,-4-3 0 0,5-3 0 15,3-1 0-15,-1 0 0 0,-2 0 0 16,-5-2-1-16,-1-4 0 0,3 1 0 16,-2-1-1-16,-4-4 0 0,-1-2 0 15,-1-5-1-15,-1-2 1 0,0 1 0 0,-5-2 0 16,1-2-1-16,-8-1 1 0,0 1-1 16,-2 0 1-16,-3 0-1 0,-3 0 0 15,-1 1-1-15,-2 2 1 0,-5 1-1 16,-1 1-1-16,-5 4 0 0,1 2 0 15,-2 0-2-15,2 3 0 0,0 2-1 16,-3 0 0-16,0 0 1 0,0 1 0 0,-3 1 1 16,3 2 1-16,-2 0 0 15,3 1 1-15,0 2 0 0,4 1 0 0,1 2-1 16,4 0 1-16,-2 1-2 0,0 2 1 16,1 3-2-16,-1-2 0 0,1 1 0 15,-1 1-1-15,2 2 0 0,-1 1-1 16,0-1 1-16,1-1-1 0,0 3 0 15,2 0 1-15,-1 3 0 0,1-1-1 16,2 1 1-16,-1 0-1 0,0 3 0 16,-2 2 0-16,-1 2 1 0,1-1 0 0,-4 2 1 15,0 3 0-15,-3-2 1 0,-1 3 1 16,-1-4-1-16,-1 1 1 0,-2-2 0 16,1 1 1-16,1-4-1 0,1 3 0 15,1-3 0-15,3 0 0 0,2 0-1 16,1 2 1-16,2-2-1 0,1 2 0 0,1 0-1 15,-3 0 0-15,1 1 0 16,-1 2 0-16,1 1 0 0,1 2 0 0,0-1 1 16,1 3-1-16,4 1 1 0,1 1 0 15,0-2 1-15,1 1-1 0,-1 0 1 16,1 0 0-16,-1-1 0 0,1-1 0 16,-1-1 0-16,2 3 0 0,4-2-1 15,2-1 1-15,-2 2-1 0,3-2 0 16,0 0 1-16,1-2 0 0,-2 1 0 15,-2-3 0-15,-1 0 0 0,1-1-1 0,2-1 0 16,2-1 0-16,1 0-1 0,5-3 0 16,3 0 1-16,1-4 0 0,4 1 1 15,1-1 0-15,2-1 1 0,-3 0 2 16,-3 2-1-16,0-1-1 0,-2 2 1 16,-2-5 0-16,0-1 0 0,1-3 1 15,0 0-1-15,4-5 1 0,0 0 1 16,1-2 0-16,-1 1 0 0,-1 0-1 0,-1 1 0 15,0-1 1-15,-1-1 0 0,1-1-1 16,2-1 1-16,-1-1-1 0,0-1 0 16,-2-3 0-16,-2 0-1 0,-1-3 0 15,1-2 0-15,-4-2 0 0,0 0 0 16,0-1 1-16,-1-3 0 0,-1 1 0 16,-3-1 0-16,-3-1 0 0,-3-2 0 15,-1-1-1-15,-2 3-1 0,-2-2 0 0,-2 3 0 16,-1-1 0-16,2 3 0 0,0 2-1 15,-1 1 0-15,1-2 0 0,-1 0 0 16,0 1 0-16,0 1-1 0,-1 1 0 16,1 1 0-16,-3 0-2 0,1 4 0 15,-2 4 1-15,-5 1-1 0,-1 1 0 16,-5 3 0-16,2 5 1 0,-1 0-1 16,-3 1 1-16,1 1-1 0,-1 3 0 0,2 0 1 15,2 0 1-15,-2 1 0 0,3 1 0 16,-2-2 0-16,4 2 0 0,2 0-1 15,5 1 0-15,0-1-2 0,1 3 0 16,-1-2 0-16,1 3 0 0,-4 2 0 16,-4 2 1-16,-3 3 2 0,-4 1 0 15,-4 1 1-15,1 3 1 0,1 1 0 16,1-3 0-16,5 2 1 0,5-1 0 16,1-1 2-16,6 1-4 0,2 0-3 0,0-1-37 15,-1 0-78-15,2 0-96 0,-5 0-239 16</inkml:trace>
  <inkml:trace contextRef="#ctx0" brushRef="#br0" timeOffset="132274.6191">8816 12178 440 0,'-11'4'104'0,"4"-3"3"0,1-1-74 16,0-2-5-16,1-2-7 0,2 0-4 15,-1 0-5-15,1 0-4 0,1 0-3 16,2 1-1-16,-2 1 0 0,2 0-1 16,2 2-2-16,0 1-2 0,1 1 0 15,2 0-2-15,2 3-1 0,2 0 0 16,4 1 0-16,5-1 1 0,2 0 0 0,6 0 2 16,7-4 1-16,5-4 0 15,8-5 1-15,7-1 0 0,5-3 0 0,3-2 0 16,4-1-1-16,-2 1 1 0,-3 2 0 15,-5 3 1-15,-8-1 0 0,-6 2 1 16,-9 1-1-16,-7 1 0 0,-10 1 1 16,-3 1 179-16,-4 1-293 0,-7 1-123 15,-3-3-386-15</inkml:trace>
  <inkml:trace contextRef="#ctx0" brushRef="#br0" timeOffset="133774.2091">9854 9867 459 0,'6'-13'117'0,"-5"3"1"16,0 0-36-16,-1 4-48 0,0 2-23 0,0 0-7 15,1 2-2-15,0 1-2 0,3-1-3 16,0 0-2-16,1 0-3 0,4 0-2 16,2 0-2-16,2 1-1 0,5 1 1 15,4 2 0-15,1 3 2 0,4 2 1 16,6 3 2-16,4 3 1 0,7 5 2 16,5 1 0-16,4 9 0 0,5 1 2 0,2 4 0 15,2 2-1-15,4-1 1 0,1 1 0 16,-1 4-1-16,-2-3 1 0,-3 0 0 15,-1 0 0-15,-4-1 0 0,-6 1 1 16,-7-2-1-16,-3-4 0 0,-9-2-1 16,-4 0-1-16,-5-1 0 0,-7 1-2 15,-3 1 1-15,-2 0-1 0,-7 0 1 16,-2 1 2-16,0-3 1 0,-3-2 1 0,0-2 2 16,1-4 2-16,-4-5 2 0,3-3 2 15,0-2 3-15,-2-5 2 0,3-3 3 16,-3-2 2-16,-1-3 0 0,-2-4 0 15,-2-2-1-15,0-3-3 0,-5-2-4 16,1-1-6-16,0-4-7 0,0-1-7 16,0 1-3-16,-1 1-3 0,4 1 0 15,-3 2 1-15,1 0 3 0,1 5 4 0,1 1 5 16,-1 3 0-16,2 0-3 0,0-2-3 16,2 1-6-16,0 0-7 0,0-2-1 15,2 0 0-15,-2 0 4 0,2 1 7 16,-1 1 8-16,0 1 12 0,2 3 13 15,-1-2 9-15,2 3 6 0,1 0 2 16,-1 1-2-16,2 1-4 0,1 0-5 16,-1-1-8-16,1 4-7 0,0 0-6 15,-1 1-5-15,1 0-4 0,0 3-1 16,0 0 1-16,1 2-1 0,0 1 1 0,2 2-1 16,0 1 0-16,2-1-1 0,2 2-1 15,1 0 1-15,0-1-1 0,3 0 1 16,0 3 0-16,2 2 2 0,-1 2 1 15,2 0 1-15,-2 3 0 0,1 2 1 16,1 1 0-16,-1-3 0 0,1-1 0 0,1 0-1 16,-2-3 0-16,0-3 0 0,-1-3 0 15,-2-3 0-15,1-3 0 0,-6-2 1 16,2-3 1-16,-2-2 1 0,1-3 2 16,-4-3 0-16,2-5 1 0,0-5 1 15,-1-4-1-15,1-4 0 0,2-4-2 16,-2-7 0-16,4-3-1 0,3-3 0 15,2 2 0-15,5-2-1 0,3 1 0 16,5-2-1-16,1 1 1 0,1 4 0 0,2 3-1 16,0 3 0-16,-2 5 0 0,-2 5 1 15,-3 3-1-15,-4 9 1 0,-3 4 2 16,-3 1 8-16,-5 4-113 0,-9 1-89 16,-13-4-243-16</inkml:trace>
  <inkml:trace contextRef="#ctx0" brushRef="#br0" timeOffset="135040.1707">1130 9860 517 0,'-2'23'109'0,"2"-9"0"15,3 7-82-15,6 4-25 0,7 1-4 16,8 5 1-16,6 0-1 0,3 0 1 16,8 2 1-16,4 0-1 0,6 1 1 0,7 0-1 15,4 0 1-15,7 3 0 0,5 0 0 16,5 0 0-16,7 0 0 0,6 1-1 15,4 3 1-15,4-1-1 0,-2-1 1 16,8 1 0-16,2 6-1 0,6-2 0 16,1-5 0-16,4-5-1 0,8-3 0 15,6-4 0-15,3-5 0 0,5-8 0 0,5-7 0 16,4-4 0-16,6-6 1 0,-2-4-1 16,2-10 1-16,2-5 0 0,0-7 0 15,-4-5 0-15,-1-9 0 0,-3-3 0 16,-4-8 2-16,-5-5-1 0,-5-2 0 15,-2-8 1-15,-5-7 0 0,-5-8 1 16,-5-4 0-16,-4-4 1 0,0-10-1 16,-4-7 1-16,-7-3 1 0,-9-6-1 15,-9-2 1-15,-8-5 1 0,-13 1-1 0,-10 3 2 16,-12-3 0-16,-17 1 0 0,-12 4 0 16,-10 6 2-16,-20-2-2 0,-12 0 0 15,-13 2-1-15,-10 11-1 0,-17 6-1 16,-8-2-1-16,-12 0-2 0,-8 6-1 15,-9 2-1-15,-8 6 0 0,-6 0 0 16,-4 2 0-16,-8 7 0 0,-5 8-1 0,-6 3 1 16,-3 7-1-16,-9 3 1 0,-3 9-1 15,-11 5 0-15,-4 12 0 0,-1 6 1 16,-11 5 0-16,-2 14 2 0,-7 10 0 16,-5 1 1-16,1 13-1 0,-2 4 0 15,-1 6 1-15,-1 11-1 0,4 2-1 16,1 7 0-16,4 4 0 0,0 5 0 15,8 11 0-15,3 9-1 0,4 8 0 16,5 5-1-16,3 9 2 0,7 10-1 16,9 9-1-16,6 6 1 0,6 8-2 0,7 6 0 15,10 8 1-15,15 4-1 0,10 4 0 16,13 3 0-16,14 0-1 0,22 0 1 16,15-5-1-16,20-2 1 0,15-6-1 15,17-8 1-15,19-9 1 0,16-8 0 16,18-7 1-16,15-1 0 0,15-11 0 0,16-8 1 15,15-8 1-15,15-8-1 0,20-9 1 16,6-8 0-16,18-15 1 0,15-6 1 16,14-7 2-16,10-9 1 0,11-7 1 15,3-12 1-15,16-12 1 0,0-11 1 16,6-8 0-16,0-12-4 0,5-4 123 16,-5-14-234-16,-1-9-114 0,-14-10-343 15</inkml:trace>
  <inkml:trace contextRef="#ctx0" brushRef="#br0" timeOffset="306561.582">8098 14626 550 0,'-19'-6'115'0,"4"-2"1"0,9 3-101 16,4 1-9-16,2 0-3 0,4 0 0 15,1-2-1-15,4 3-1 0,2 2 0 16,1 4-1-16,4 2 4 0,3 6-1 15,4 4 1-15,3 3 0 0,3 3-1 0,7 3 1 16,5 1 0-16,2 1-4 0,1-3 1 16,7-2-1-16,6-1-1 0,2-2 1 15,7 1-2-15,10-4 0 0,5-2 0 16,10 0 0-16,9 0 0 0,12-2 0 16,3 1 0-16,2-3 1 0,10 0 0 15,6 3 1-15,6 1-1 0,5-1 1 16,5 1 1-16,7 0-1 0,6-1 0 15,7 0 1-15,5-4 0 0,14-5-1 0,3-1 1 16,4-4-1-16,12-3 0 0,8-5 1 16,7-3-1-16,6-1 0 0,3-1 0 15,9-2 1-15,6 4-1 0,0-2 0 16,4 8 1-16,3 2-1 0,1 5 0 16,-6 7 1-16,-8 5-1 0,8 4 0 15,2 6 0-15,-7 3 1 0,-3 3-1 0,-4 0 0 16,5-1 1-16,5-3-1 0,-14-1 1 15,-2-4 0-15,1-3 0 0,-4-3-1 16,0-2 1-16,-7-2 0 0,-5-4-1 16,-6 0 1-16,-6 0-1 0,-12-2 1 15,-13 2-1-15,-14 0 0 0,-13 2 1 16,-19 3-1-16,-15 1 0 0,-19-2 0 16,-15 5 0-16,-17-1 0 0,-12-2 1 15,-14 0 0-15,-10-2 1 0,-8-1 0 0,-8-1 1 16,-4-4-123-16,-3-6-104 0,-8-6-280 15</inkml:trace>
  <inkml:trace contextRef="#ctx0" brushRef="#br0" timeOffset="308160.2947">1036 10214 547 0,'8'-6'112'0,"6"2"1"0,2 4-99 15,4 6-13-15,7 3-1 0,5 0 2 16,3 3 0-16,2 5 0 0,0 2-1 0,4 2 1 16,1 0-1-16,-1 1 0 0,3 3 0 15,4 0 1-15,4 2 0 0,8 1-1 16,3 5 1-16,8-1-1 0,3 2 1 16,9 1-2-16,6 2 0 0,5-3 0 15,4 0-1-15,1-5 1 0,9 0-1 16,7-3 1-16,2-2-1 0,1-4 1 0,8-3-1 15,8-3 1-15,2-4 0 0,3-5 0 16,5-4-1-16,1-4 2 0,7-4-1 16,4-5 0-16,2-5 1 0,1-6-1 15,5-6 1-15,-3-8 0 0,1-6-1 16,2-11 1-16,-5-6-1 0,0-10 1 16,-4-7-1-16,-4-4 1 0,-4-8-1 15,-2-3 1-15,-8-4 0 0,-4-9-1 0,-7-2 1 16,-8-5 0-16,-5-4 0 0,-6-2-1 15,-7-4 1-15,-9-3 0 0,-7 2-1 16,-9-4 1-16,-9-3 0 0,-8-1 0 16,-10 0 1-16,-10 1 0 0,-9-2 0 15,-11 4 1-15,-6-2-1 0,-13 7 1 16,-6-6 0-16,-9 6-1 0,-8-4 1 16,-10 7 0-16,-12-6-1 0,-6 9 0 0,-8 1-1 15,-13 4 0-15,-7 3 0 0,-9 3 0 16,-7 8 1-16,-8 8-1 0,-10 6 0 15,-8 8 1-15,-4 10 0 0,-11 8 0 16,-2 13 0-16,-11 9-1 0,-4 6 0 16,-1 6 0-16,-5 12 0 0,-2 6-1 15,2 5 1-15,-6 6 0 0,5 3-1 16,1 5 1-16,-2 9-1 0,3 1-1 16,3 8 1-16,-1 6-1 0,1 5 0 0,1 9 0 15,1 10 0-15,3 5-1 0,-2 8 2 16,4 8-1-16,5 3 0 0,0 12 0 15,8-1 0-15,5 3 0 0,6 4 0 16,8 4 0-16,4 4 0 0,10 2-1 16,9-2 1-16,13 4 0 0,5 0 1 15,10 0-1-15,13 1 0 0,3 0 0 16,7 5 0-16,7 3-1 0,6 5 1 0,4-3 0 16,6 8 0-16,8-3 1 0,10 4-1 15,6 0 1-15,11-2 0 0,6-1 0 16,9-4-2-16,5-5-1 0,5-6 0 15,9-10 0-15,9-7-2 0,7-8 1 16,5-4-1-16,8-7 1 0,6-3 0 16,8-2 0-16,6-6 0 0,5-4 0 15,2-6 1-15,6-9 1 0,8-10 1 0,7-8 1 16,6-10 1-16,4-10 2 0,6-7 3 16,3-12-119-16,6-10-99 0,-9-14-266 15</inkml:trace>
  <inkml:trace contextRef="#ctx0" brushRef="#br0" timeOffset="367820.3961">8885 9901 443 0,'-34'-1'100'0,"19"-4"1"0,-1-1-68 16,9 3-17-16,7 0-4 0,5 2-3 15,3-2-2-15,1 3-1 0,2 0-1 16,-1 1-1-16,4 3-1 0,-2 0 0 16,2 4 0-16,0 2 0 0,4 6-1 15,0 4 0-15,4 3-1 0,3 5 0 16,7 4 0-16,10 3 0 0,4 4-2 16,10 0 1-16,11-1-1 0,7-3 1 15,10-5 0-15,8-2 0 0,7-5 1 16,7-7 1-16,4-7 0 0,5-4 1 0,6-1-1 15,2-6 1-15,0-2-1 0,1-4 0 16,-3-2-1-16,2-3 1 0,0-7-1 16,-2-5 1-16,2 0 0 0,0-2-1 15,-6-8 1-15,0-6 1 0,-1-1-1 16,-4 2 1-16,-3-3 0 0,-7-4-1 0,-2-7 1 16,2-2 1-16,-6-3-2 0,-4-1 1 15,-4-9 0-15,-8-1-1 0,-3-1 1 16,-6-4-1-16,-9 2 0 0,-5-1 1 15,-11 0 0-15,-10 4 2 0,-8 2 0 16,-7 2 1-16,-9 3 0 0,-15-1 0 16,-7 3 1-16,-10 0-2 0,-9 3-1 15,-6 1-1-15,-10 2 0 0,-8 6-2 16,-8 7-1-16,-5 1 0 0,-6 5 0 16,-5 2 1-16,-8 4-2 0,-3 3 0 0,-3 2 0 15,-4 0 1-15,-3 2 1 0,-4 6-1 16,-2 4-1-16,-6 1 0 0,-4 1 1 15,-4 6-1-15,-1 7 0 0,-1 1-1 16,-1 3 1-16,-2 2 0 0,1 9-1 16,2 4 0-16,-4 4 2 0,5 2 0 15,0 5-1-15,4 1 1 0,2 4 0 0,5 1 0 16,5 7 1-16,10 6 0 0,1 3-1 16,3 6 1-16,7 3-1 0,3 0 0 15,3 2 0-15,5 4-1 0,3 3 1 16,5 1-1-16,6 0 1 0,3 5 0 15,5 5-1-15,4 3 1 0,5-2 0 16,10-2-1-16,5-3 0 0,7-3 0 16,8-5-1-16,10-1 0 0,11-4-1 15,10-4-2-15,12-5-2 0,14-1 0 0,18-2-2 16,23-2 1-16,23-9-1 0,25-9 181 16,20-6-290-16,24-10-121 0,17-19-383 15</inkml:trace>
  <inkml:trace contextRef="#ctx0" brushRef="#br0" timeOffset="372099.4073">5751 16202 418 0,'-6'-3'100'0,"0"5"-2"0,-1-4-41 16,3 4-65-16,3-2-19 0,-1-2-6 16,5 0-7-16,2 1-9 0,4 0 0 15,7 0 4-15,5 0 16 0,7 0 9 16,4 0 1-16,6 2 7 0,3-2 10 0,4 1 3 16,1 1 0-16,1 0 2 0,5 0 0 15,-5 1 2-15,2 0 4 0,-3 2 10 16,-3-2 10-16,-7 1 8 0,-5-2 8 15,-8 0-97-15,-7-1-64 0,-8 3-208 16</inkml:trace>
  <inkml:trace contextRef="#ctx0" brushRef="#br0" timeOffset="372349.3006">5647 16628 394 0,'8'-1'98'15,"6"-3"-1"-15,1 0-16 0,2 0-73 0,3 1-6 16,3 2-6-16,2 0-2 0,4 0 0 16,3 1 0-16,5-1 0 0,3-1-1 15,6-2 2-15,4 0 0 0,2 0 3 16,2-2 1-16,2 2 2 0,-6 1 1 15,-2-2 3-15,-4 2 2 0,-5-2 3 16,-9-3 2-16,-5 0-53 0,-7-2-51 16,-4-3-78-16,-4 1-196 0</inkml:trace>
  <inkml:trace contextRef="#ctx0" brushRef="#br0" timeOffset="372750.4903">6149 15746 361 0,'-3'2'95'0,"0"2"-1"0,-2-1-2 16,1 1-82-16,1 2-9 0,1-2-8 16,1 2-3-16,1-1-2 0,3-1 0 15,2 0 3-15,4-2 1 0,2-2 2 16,3-2 2-16,1-2 4 0,1-2 3 16,0-2-1-16,-1 0 1 0,-3-2-1 15,-2 1 1-15,-4-5-1 0,-5 2-1 16,-5 0 0-16,-6 3-3 0,-6 0 0 15,-4 1-2-15,-6 4-2 0,-5 6 0 0,-1 2 0 16,0 6 2-16,-1 3 0 0,5 2 2 16,2 2 4-16,7 2 5 0,6-1 6 15,8 0 43-15,10-4-137 0,10-1-80 16,9-1-241-16</inkml:trace>
  <inkml:trace contextRef="#ctx0" brushRef="#br0" timeOffset="373747.7272">8029 15808 473 0,'13'-6'93'0,"0"0"-1"0,-6 0-93 15,-5 1-11-15,-5 2-3 0,-9 2-3 16,-7 0 1-16,-7 2 0 0,-8-2-1 15,-9 2 2-15,-4 0 4 0,-4-1 1 16,-5 1 4-16,0 0-1 0,-1 0 1 16,2 3 1-16,3 0 0 0,0 1 1 0,3 3 1 15,2 1 0-15,2 3 0 0,2 0-1 16,4 1-2-16,2 3-2 0,5 0-2 16,4 3-3-16,7-3-1 0,6-1-2 15,5 1-1-15,5-1 1 0,5-2 3 16,4 0 3-16,5-4 3 0,3 1 3 15,3 0 3-15,3-4 2 0,3 0 1 16,0-2 1-16,2 0-1 0,-1-2 0 0,-2-1 1 16,0-1 0-16,-2-1 0 0,-2 0 0 15,-3 0 1-15,-2-3 1 0,1 1-1 16,0 0 1-16,0-2 0 0,1 1 0 16,4 0-1-16,3-1-1 0,5 1 0 15,0 2 0-15,3 2-1 0,8 4-1 16,0 3 1-16,4 6-1 0,2 6 0 15,-2 8-1-15,1 2 1 0,-3 5 0 16,-5 2 0-16,-6 4 0 0,-6 0 0 16,-5-2 1-16,-6 1-1 0,-9 0 1 0,-5-2 0 15,-6-2 1-15,-5-4 2 0,-8-4 1 16,-8-4 1-16,-5-7 0 0,-6-7 1 16,-6-6 1-16,-3-4-1 0,-3-5 2 15,3-4 0-15,-1-5 3 0,6-3 1 16,5-3 3-16,3-1 3 0,7-3 1 15,5-1 1-15,10-2 0 0,8 2 0 0,7 1-2 16,9 5-3-16,7 4-1 0,8 2-3 16,5 3-7-16,8 4-20 0,-1 1-75 15,3 3-77-15,2 4-199 0</inkml:trace>
  <inkml:trace contextRef="#ctx0" brushRef="#br0">8565 16091 492 0,'27'-31'99'15,"-1"-2"-1"-15,-4 1-98 0,-4 3-3 16,-5 4-3-16,-5 0-3 0,-6 2-2 16,-5 2-6-16,-6 3-3 0,-6 4-2 15,-7 3-3-15,-4 4 2 0,-6 4 1 0,-7 4 2 16,-2 3 3-16,-4 2 5 0,-1 5 2 15,0 2 3-15,1 3 2 0,4 3 0 16,5 2-1-16,8 4-2 0,5 3-4 16,10 4-2-16,9 2-2 0,11 2 1 15,10-1 2-15,12 1 4 0,9-1 6 16,8-2 6-16,6-6 5 0,3-3 4 16,-1-2-1-16,0 1-1 0,-6-1 0 15,-6-2-3-15,-10 2-1 0,-4 2-1 0,-11 0 1 16,-9 1 0-16,-10-2 2 0,-9-2 0 15,-9 0-1-15,-7-3 0 0,-7-3-2 16,-5 1-1-16,-3-1-1 0,-3-5-2 16,-1-3 0-16,0-5 0 0,3-2 0 15,1-5 1-15,4-7 1 0,7-6 2 16,5-2 2-16,10-2 2 0,9-3 1 0,9-1 1 16,11-4 1-16,10 1-2 0,11-2-1 15,7-1-1-15,7-1-1 0,4 1-2 16,2-3 1-16,-2 1 2 0,-5 2 0 15,-8 1 3-15,-3 2 2 0,-9 3 1 16</inkml:trace>
  <inkml:trace contextRef="#ctx0" brushRef="#br0" timeOffset="375463.2683">9944 16015 437 0,'2'-6'95'0,"2"-2"4"16,-1-2-78-16,-1 2-3 0,2-5-4 15,-3-1-5-15,3 0-2 0,-2-2-3 0,-1-1-6 16,-1 0-4-16,-2-2-2 0,-4 4-4 15,-2-1-1-15,-4 2-1 0,-5 1-2 16,-3 1 0-16,-7 3 1 0,-1 4 0 16,-2 0 3-16,-3 4 1 0,-2 3 2 15,0 5 1-15,0 3 3 0,-1 6 0 16,2 4 1-16,1 5 1 0,3 4-1 16,2 3 1-16,4 5-1 0,4-1 0 15,7 1-1-15,6-1-2 0,2-4-1 0,8-2 0 16,6-6 1-16,4-4 1 0,7-5 3 15,4-7 3-15,5-2 3 0,3-3 3 16,5-3 2-16,1-2 1 0,3-6 0 16,-1-3-2-16,1-2-1 0,-2-5 0 15,-3-5 0-15,-2-4-1 0,-3 0 0 16,-6 1-1-16,-4 2 0 0,-5 1-1 16,-3 3 0-16,-4 4-1 0,-4 4-3 0,-4 5-6 15,-2 2-4-15,-6 6-3 0,-3 5 0 16,-1 3 0-16,-3 3-1 0,1 4 2 15,-1 4 5-15,-2 1 5 0,3 2 0 16,0 2 0-16,1 1 0 0,0 3-1 16,-2-2-1-16,-1 3-1 0,1-1 0 15,-2 3 0-15,0 1-1 0,1-1 1 16,0 2 0-16,3 0 1 0,0-2 2 0,2 0 0 16,3-3 2-16,1-2 2 0,3-2 3 15,1-4 4-15,2-1 4 0,1-6 5 16,3-2 7-16,1-5 8 0,6-7 6 15,3-6-67-15,6-6-34 0,6-5-67 16,9-4-174-16</inkml:trace>
  <inkml:trace contextRef="#ctx0" brushRef="#br0" timeOffset="375962.8745">10690 15863 486 0,'-7'-14'91'16,"-3"2"-3"-16,-7 2-100 0,-5 5-4 16,-6 1 0-16,-8 4 0 0,-7 2 0 0,-4 5 2 15,-1 4 2-15,-4 1 1 0,2 4 2 16,4 4 2-16,4 0 1 0,8 2 1 16,6-3 0-16,9 3-2 0,8 1-1 15,8 2 0-15,7-2 1 0,11 3 3 16,8-1 2-16,8 3 3 0,9-2 4 15,6-2 2-15,4-3 2 0,3-2-1 16,-3 0-1-16,-2 0-2 0,-4-2-1 0,-8 3-1 16,-5 2 0-16,-9 3-1 0,-7 0 1 15,-7 1-1-15,-11 1 1 0,-5 0-1 16,-10-2 1-16,-6 0-1 0,-4 1 0 16,-6-2 0-16,-2-1 0 0,-4-3 0 15,0-3 0-15,0-4-1 0,2-4 1 16,4-8 0-16,3-6 1 0,6-7 3 15,7-6 0-15,4-4 1 0,6-4 1 16,8-7 1-16,4 1-2 0,7-4 0 0,7 1-3 16,8-1-1-16,4-3 0 0,7 1-1 15,4-5 0-15,4-5 0 0,3 2 0 16,1 0 0-16,-3 3 0 0,-3 3-1 16,-2 3 1-16,-4 7-1 0,-5 11 2 15,-8 5 1-15,-6 3 2 0,-7 2-4 16,-6 6-2-16,-7 2 1 0,-6 2 0 15,-4 0 22-15,-3 1-120 0,-3 4-85 0,0-1-226 16</inkml:trace>
  <inkml:trace contextRef="#ctx0" brushRef="#br0" timeOffset="376412.9976">11167 15830 483 0,'4'-5'97'0,"0"0"-8"16,-6 3-90-16,-1 1-18 0,-4 2-4 15,-3 5-1-15,-5 1 0 0,-2 5 1 16,-3 4 6-16,-4 7 5 0,-3 4 2 16,1 9 3-16,-1 7 1 0,-2 3 2 15,0 1 0-15,2 4 2 0,4-5 1 16,4 2-1-16,4-4 1 0,5-7-1 0,5 0-1 15,10-1 0-15,4-2 0 0,5 0 2 16,7-2 2-16,2-3 3 0,7 1 3 16,5-6 2-16,5-5 2 0,-1-1 2 15,5-7 0-15,0-6 0 0,1-7 0 16,-2-6-1-16,-4-5-1 0,-4-1 0 16,-3-8-1-16,-8-1 0 0,-5 0 0 15,-6-3 0-15,-9 2-3 0,-8 1-2 0,-6-1-4 16,-12 2-4-16,-8 4-3 0,-7 3-1 15,-6 8-2-15,-4 3 2 0,0 6 1 16,1 3 3-16,4 6 2 0,4 2 4 16,5 5 1-16,7 0 2 0,7 1 1 15,6 3 3-15,6 1-2 0,3 1 198 16,6 1-295-16,4-2-111 0,6-2-361 0</inkml:trace>
  <inkml:trace contextRef="#ctx0" brushRef="#br0" timeOffset="376712.7956">11721 16527 478 0,'8'-2'99'16,"-2"1"-1"-16,-3-1-77 0,2 2-29 15,-5 0-8-15,-2 1-3 0,-4 1-2 16,-1 0 1-16,-2 1 2 0,-2-2 2 16,0-1 4-16,-1 0 5 0,3-1 3 15,2 0 3-15,1 0 0 0,3-2-1 0,3 2 0 16,2 0 1-16,5 1 1 0,1-1 1 16,4-2 0-16,2 0 3 0,2-1 2 15,2-2 1-15,-2 1 2 0,0-1 1 16,-2 0 1-16,-3 0 2 0,-4 3 3 15,-2 0-2-15,-5 0 19 0,-4 0-120 16,-3 0-86-16,-2-4-240 0</inkml:trace>
  <inkml:trace contextRef="#ctx0" brushRef="#br0" timeOffset="377662.3197">12315 15868 398 0,'-8'-2'90'0,"1"1"-3"0,2-1-24 16,2 0-78-16,1 2-4 0,2 0 2 15,1 0-3-15,3-1 2 0,3 0 4 16,4 1 5-16,5 0 3 0,5 0 1 16,4 0-1-16,5 1 4 0,0-2 4 15,4 1 1-15,-1 0-1 0,0 1 1 16,-4 1 1-16,0 1 3 0,-2 3-3 0,-7 3-4 15,-2 4-8-15,-6 2-8 0,-5 3-14 16,-4-1-4-16,-9 4-2 0,-2 2 0 16,-7 1 4-16,-4 0 5 0,-4-1 9 15,-4 0 14-15,-1 0 5 0,-4-2 2 16,-2-4 0-16,2-4 1 0,1-3-1 16,1-1-1-16,4-3 1 0,3-4-1 0,7 0 5 15,5-2 3-15,5 1 2 0,4-1 3 16,5-1 3-16,6 0 2 0,6 1 0 15,6-1-4-15,3 1-1 0,4 1-2 16,4-1-3-16,2 0-3 0,-1 3-1 16,-2 2-1-16,-1 0-2 0,-1 4 0 15,-3 3 0-15,-2 2-1 0,-3 4 1 16,-2 0-1-16,-4 4 0 0,-3 0-1 0,-5 0-1 16,-3 1-2-16,-4 1-2 0,-4-2-1 15,-5-1-2-15,-3 0-1 0,-7-2 1 16,-4 1-1-16,-4-1 2 0,-6-2 3 15,-4 2 1-15,-3-1 3 0,-4-6 2 16,-3-4 1-16,1-3 2 0,0-6 1 16,4-5 1-16,3-6 3 0,5-3 4 15,8-2 6-15,6 1 2 0,9-3 4 16,10-2 1-16,9 3-43 0,9-3-61 0,14 1-80 16,12-1-204-16</inkml:trace>
  <inkml:trace contextRef="#ctx0" brushRef="#br0" timeOffset="378110.5116">13144 16127 466 0,'-14'-6'93'0,"0"-2"-1"15,0-3-93-15,-1-1-1 0,1-1-2 16,0-1-2-16,3-2-1 0,1 1-4 15,5 0-1-15,6-5-1 0,6 1 2 16,8-1 2-16,3 2 4 0,7-3 1 16,6 2 3-16,3 5 2 0,3 3 0 0,2 7-1 15,1 2 0-15,1 3-1 0,-3 6-1 16,-4 3-1-16,-6 6-3 0,-5 3-5 16,-9 4-4-16,-10 6-4 0,-11 6 1 15,-11 3 0-15,-10 4 1 0,-8-3 4 16,-6 0 4-16,-8-1 6 0,-2-3 3 15,-1-2 2-15,3-5 0 0,4-2 1 16,3-3-1-16,5-3-1 0,7-1 1 0,7-3-2 16,3-2-1-16,6-1-8 0,7 0-5 15,6-2 0-15,2 0 1 0,6-1 6 16,6-1 5-16,7-2 6 0,7-3 10 16,6 0 7-16,8-3 4 0,6-1 1 15,4-1-3-15,6-3-2 0,2 2-2 16,1 0-1-16,-2-1 0 0,-2 1 0 15,-5-2 0-15,-4-2 6 0,-4-4-106 16,-6-5-81-16,1-2-225 0</inkml:trace>
  <inkml:trace contextRef="#ctx0" brushRef="#br0" timeOffset="378510.6338">13951 15793 477 0,'9'-2'91'0,"-1"2"-2"0,0-1-100 16,-5 3-8-16,-4 3-1 0,-6 6 1 15,-7 4 2-15,-4 1 0 0,-7 8 2 16,-3 5 4-16,-3 6 6 0,3 7 2 16,-5 3 0-16,2 1 0 0,2 5 0 15,0-2 0-15,6-1 0 0,0-2-1 16,6-5-1-16,7-1-1 0,2-2-2 0,9-2-1 15,9-1 1-15,4-2 2 0,6-1 4 16,3 1 4-16,3-5 4 0,6-3 5 16,2-4 4-16,0-6 3 0,2-4 0 15,0-10 0-15,-1-4-1 0,2-6 0 16,-6-6 0-16,-1-4-1 0,-7-3-2 16,-4-2-1-16,-6 0-1 0,-7-2-3 15,-7 2-5-15,-8 2-4 0,-10 4-5 16,-7 5-2-16,-7 2-2 0,-8 5-1 0,-3 2 1 15,0 5 2-15,1 5 5 0,3 0 3 16,3 4 203-16,6 1-291 0,7 1-105 16,12 1-349-16</inkml:trace>
  <inkml:trace contextRef="#ctx0" brushRef="#br0" timeOffset="379694.722">15190 15749 460 0,'7'5'83'0,"-2"3"-3"0,-10 2-94 16,-9 8-11-16,-9 5 3 0,-7 9 1 15,-5 6 2-15,-2 11 3 0,-1 7 3 16,2 4 0-16,7 2 2 0,11 1-1 15,4-4-1-15,5-4-2 0,1-5-1 16,2-5 1-16,2-5-1 0,2-2 2 16,0-6 3-16,2-5 1 0,-1-1 3 0,2-9 3 15,-1-2 2-15,2-4 11 0,-2-6 8 16,-2-3 4-16,1-4 2 0,-1-6 3 16,1-4 2-16,1-3 1 0,0-4-7 15,3-4-6-15,2-2-4 0,4-3-1 16,-2-2-3-16,9-4-2 0,5-2 0 15,20-2-1-15,7 0-1 0,7 1 1 16,8 2 0-16,6 4-1 0,3 5-1 16,-5 6-1-16,-17 4-1 0,-5 5-1 0,-9 5 0 15,-9 5-2-15,-11 6-3 0,-8 2-3 16,-8 3 0-16,-10 4 0 0,-9 2 2 16,-8-1 0-16,-10 3 1 0,-4-4 3 15,-6-2 3-15,-3-1 1 0,-7 0-1 16,-3-1 0-16,8-2 0 0,1-1 0 15,5-1-1-15,9 0 1 0,6-1 1 16,11-2-1-16,12-1 2 0,3-1 3 0,2-2 1 16,3 0 0-16,3-1-1 0,0 0 1 15,2 0-1-15,2 0-1 0,2 2-3 16,-2 0-1-16,2 3 0 0,0 2 0 16,-2 2-1-16,0 5 0 0,-4 4 1 15,1 0-1-15,0 2 0 0,3 3 0 16,4 3 1-16,7-1 2 0,7-1 2 15,6-1 1-15,6 4 2 0,6-4 0 0,4-1-1 16,5-4-5-16,-2-3-30 0,3-6-38 16,-3-3-13-16,-1-8-3 0,-1-4 4 15,-5-6 11-15,-7-1 18 0,-3-5 37 16,-3-2 44-16,-6-1 27 0,-1-3 7 16,-3-2 7-16,-2 0-5 0,-1-1-5 15,-4 0-8-15,-4 2-9 0,-1 1-15 16,-4 3-10-16,-5 3-9 0,-4 1-10 0,-3 3-8 15,-2 2-4-15,-5 0-2 0,-1 2 0 16,-4 4-1-16,-2 3 0 0,-1 5 1 16,-2 5 3-16,0 3 1 0,-4 5 4 15,2 6 1-15,1 2 3 0,2 2 1 16,4 0 1-16,5 2 1 0,5 0 1 16,7-1-1-16,8-3 2 0,4 0 0 15,6-2-1-15,4-1 1 0,1-3-1 0,4-4-1 16,-1-3 1-16,2-2 0 0,0-4-1 15,-1-1 0-15,-1-6 1 0,0-3 0 16,-1 0-1-16,-6 1 1 0,1-3 0 16,-4 0-1-16,-3-1 0 0,-4 1 0 15,-2-1-1-15,-3 1 0 0,-1 3-1 16,0-1-1-16,-1 2-1 0,1 3-3 16,0 4-1-16,0 4-2 0,0 1 0 15,0 3 0-15,1 1 0 0,1 4 1 16,0 4 2-16,1 1 1 0,1 4 2 0,-1 6 0 15,0 6 1-15,-1 4 0 0,-2 4 0 16,-1-2 0-16,-2 0 0 0,-1 1-1 16,-3-3 1-16,-5-4-1 0,-1 1 0 15,-7-2-1-15,0 0 0 0,-5-1 0 16,-4 0 0-16,-5 0 0 0,-3-2 1 16,-6-7 1-16,-8-2 0 0,-8-5 1 0,-6-7 2 15,-14-9 1-15,-5-11 3 0,4-5 3 16,7-5 4-16,10-7 65 0,9-8-171 15,8-4-96-15,19-1-285 0</inkml:trace>
  <inkml:trace contextRef="#ctx0" brushRef="#br0" timeOffset="380858.517">20896 11327 533 0,'8'-7'103'0,"-5"3"-1"16,-3 10-100-16,1 4-14 0,-1 5-1 0,-1 6 2 16,-2 7 2-16,-4 8 2 0,-2 8 2 15,-1 10 2-15,-5 9 1 0,-6 5 0 16,-3 6 2-16,-3 11 1 0,-3 4 0 16,-1 6 1-16,-6-3 0 0,2 1 1 15,1-1 0-15,2-5-1 0,0-8 1 16,0-11-1-16,4-8 0 0,2-8-1 15,3-10 1-15,4-8-1 0,3-7 1 0,5-8 0 16,4-7 0-16,0-6 4 0,5-3 1 16,2-6 0-16,3-6-1 0,3-7 0 15,8-8 0-15,6-6-2 0,7-7-3 16,6-7-1-16,9-7 0 0,7-4 0 16,6-1 0-16,8-3 1 0,4-6-1 15,5 4 1-15,2 0-1 0,2 5 0 0,1 5-2 16,-2 8-1-16,-5 10-1 0,-7 13 0 15,-6 8-1-15,-5 10 1 0,-12 9-1 16,-9 9-2-16,-15 5 2 0,-14 5 2 16,-8 4 2-16,-14 6 1 0,-17 1 0 15,-10-1 3-15,-10-1 3 0,-6 0 0 16,-5-5-1-16,-4-5-1 0,1-4 0 16,4-5 0-16,1-2-1 0,5-3 1 0,7-2 0 15,8-1 0-15,6-4 0 0,7-2 1 16,8-3-1-16,8-2-1 0,6-4-4 15,7 1 0-15,6-3-1 0,7 1-2 16,4 2-1-16,5-1-1 0,4 3 1 16,2 2 2-16,4 1-1 0,1 4 0 15,-1 2 0-15,1 4 1 0,-3 6 0 16,-2 2 2-16,-3 4 0 0,-4 4 1 16,-1 1 1-16,-3 4 1 0,0 0 0 0,0 0 0 15,4 2 1-15,1-4-4 0,2-3 54 16,4-2-122-16,4-4-36 0,4-8-88 15,4-10-227-15</inkml:trace>
  <inkml:trace contextRef="#ctx0" brushRef="#br0" timeOffset="381359.3845">21932 12069 489 0,'-3'-25'111'0,"-3"5"1"0,-6 2-77 15,-7 2-16-15,-5 6-10 0,-5 3-6 16,0 5-5-16,-8 3 1 0,-1 4-2 16,-1 8 1-16,1 4 0 0,-2 4 0 15,1 3-1-15,1 5 1 0,6 4-1 0,2 3 0 16,6-1 0-16,7 1 0 0,8 2-1 16,6-2-2-16,7-1-1 0,9-2 1 15,5-5 2-15,10-2 0 0,2-3 2 16,7-7 2-16,3-3 1 0,2-6 2 15,1-7-1-15,-5-4 0 0,0-3 0 16,-3-4 1-16,-2-3-1 0,-7-2 1 16,-1 1 0-16,-9 0 1 0,-2-2 0 15,-4 1 0-15,-4 0 0 0,-3 1 0 0,-2 3 0 16,-1 1-3-16,0 3-2 0,-1 4-3 16,-2 1-2-16,-1 6 0 0,0 2 0 15,-4 5 0-15,-2 7 0 0,-1 1 3 16,-4 8 2-16,-2 4 1 0,-3 5 1 15,0 5 0-15,1 8 0 0,3 3 0 16,2 4 0-16,1 0 0 0,2 5-1 16,3 2 1-16,-1 1-1 0,0 0 0 0,-3 2-1 15,-4 2 1-15,-2 2-1 0,-5-2 0 16,-4-2-1-16,-8-7 1 0,-4-5-1 16,-7-8 1-16,-8-7 1 0,-6-12 0 15,-6-8 2-15,-3-12 1 0,-7-12 3 16,-3-15 3-16,-1-11 6 0,2-10-79 15,-5-7-40-15,-3-10-85 0,0-3-210 16</inkml:trace>
  <inkml:trace contextRef="#ctx0" brushRef="#br0" timeOffset="415209.7317">5122 15933 539 0,'-18'-1'109'15,"1"0"2"-15,-1 0-102 0,2 5-6 16,4 4 0-16,-1 3-1 0,3 2 0 15,0 4-1-15,1 0 0 0,0 5-1 16,4 2-1-16,1 5 0 0,1 3 0 0,2 2 0 16,2 4 0-16,3-2 0 0,0 2 0 15,3-1 1-15,0 2-1 0,3-1-1 16,3 2-1-16,3 0 0 0,0 6-1 16,3-1-1-16,1 1-1 0,3-1 0 15,3 1-1-15,3 2 0 0,3-2 0 16,6 1 0-16,3-2 0 0,4 2 0 15,4 3 1-15,5-1 3 0,2-1 1 0,9 1 0 16,2-2 2-16,4 3 0 0,4-5 1 16,6-2 0-16,2-1 0 0,5 0 0 15,3-5 0-15,-1-3 0 0,5 0-1 16,1 1 1-16,2 0 1 0,2 3-1 16,0-8-1-16,2-2 1 0,3 4 0 15,8 0 0-15,0-7 0 0,4-3 0 16,4-7 1-16,7 5 0 0,5-3 1 15,2-8-1-15,6 2 0 0,6-2 0 16,4-2 1-16,1 2-1 0,-1-4 0 0,0 4 0 16,0 1-1-16,-1-5 1 0,-5 4-1 15,-2 2 1-15,-4-1-1 0,-1 4-1 16,-1 0 1-16,-2-2 0 0,-1 2-1 16,2 1 1-16,0-4-1 0,-1 0 1 15,1 4-1-15,3-5 1 0,0 0 0 0,1 1 0 16,3-3-1-16,2 1 1 0,0-3 1 15,0-2-1-15,0 0 1 0,3 0-1 16,-2-4 0-16,-2-3 1 0,0 0-1 16,-1-1 1-16,1-3-1 0,0 2 0 15,1-2 1-15,-1-2-1 0,1 2 1 16,3-1-1-16,-2 1 0 0,2-1 0 16,-2-3 0-16,3 0 0 0,10-1 0 15,-7-1 0-15,-4-1 0 0,-3-1 1 0,-6 0-1 16,-11-2 1-16,8-2-1 0,-11-2 1 15,8 3-1-15,0-7 1 0,-3 0 0 16,1-2-1-16,6 2 1 0,-15 4 0 16,-9-7-1-16,-8-6 1 0,-6 1 0 15,2-1 1-15,-7-2-1 0,-6-5 1 16,-6-3-1-16,-4-2 1 0,-6 1-1 16,-6 3 1-16,-8-2-1 0,-7-3 1 0,-1 0 0 15,-3-1 0-15,-8 4 1 0,-2-2-1 16,-3 0 1-16,-3 0 1 0,-4-2 1 15,-4 2 1-15,-3 1-1 0,-7-2 1 16,-1-1 0-16,-5-5-1 0,-4 0 0 16,-4-1-1-16,-3 0-1 0,-5-3 1 15,-2-1 0-15,-6 2-1 0,-5 2 0 16,1-1-1-16,-9-1-1 0,-2 0 0 16,-4 0-2-16,-4 0-1 0,-2 1 0 0,-3 3 0 15,-4 1 0-15,-5 5 0 0,-5 0 0 16,-3 0-1-16,-3 0 1 0,-6-1 0 15,-3-2 0-15,-1 2 0 0,-7-4 0 16,-4 3 1-16,-4 3 0 0,-1 5 0 16,-2 5 0-16,-11 2 0 0,-4-2-2 15,-13 6 0-15,1-1 1 0,0 4 0 16,-1-1 0-16,-3-1 0 0,3 1 0 0,5 5 2 16,-1-1 0-16,-4 0-1 0,-8-1 0 15,-3 0 1-15,-1 0-1 0,-3 0 1 16,-4 0-1-16,3 1 0 0,4 4 0 15,-1 1 0-15,-3 1 0 0,-2 4 0 16,-1 0 0-16,1 4 0 0,-2-1 0 16,-1 3 1-16,-2 1-1 0,1 2 0 15,0 1 0-15,1 1 0 0,2 1-1 0,1 0 2 16,3 0-1-16,0-1 0 0,3 0 1 16,1-1-1-16,0-1 1 0,2-3 0 15,3 5-1-15,0-1 1 0,0 0-1 16,-1-1 0-16,4 3 0 0,-7 4 0 15,2 2 0-15,0 0 0 0,2 4 0 16,-4 1 0-16,0 4-1 0,1-1 1 16,1 3 0-16,-1-3 0 0,2 1 0 0,3-2 0 15,6 6 0-15,2-6 0 0,2-2 0 16,2 0 0-16,3-1 1 0,2 2-1 16,0-2 0-16,-1-3 0 0,1 1 0 15,3 2 0-15,2 4 0 0,-5 3-1 16,0-2 1-16,0 1-1 0,-3 2 1 15,1 6-1-15,-2 4-1 0,-2-5 1 16,5 4-1-16,6 3 1 0,2 0 0 16,2-1-1-16,4-3 1 0,7-3 1 0,3 0 0 15,2 0-1-15,5-4 0 0,2 3-1 16,0 0 1-16,4 1 0 0,-1 3-1 16,1 2 1-16,0 3 1 0,0 5-1 15,-4 4 1-15,1 2 0 0,0 2-1 16,1-1 1-16,1 2-1 0,3-1 0 0,4-3 0 15,7 0 0-15,6 1-1 0,7 0 1 16,4 0-1-16,4 0 0 0,5-1 0 16,4 0-2-16,4 4 0 0,3-4-1 15,4 3 1-15,1 2-1 0,4 1 1 16,3 1 1-16,2 1 1 0,4 1 0 16,5 0 0-16,6 0-2 0,3-2 0 15,10-2-2-15,9-4-1 0,7-4 1 16,9-6 4-16,6-8-114 0,6-5-98 0,5-4-256 15</inkml:trace>
  <inkml:trace contextRef="#ctx0" brushRef="#br0" timeOffset="418821.6723">7563 18853 430 0,'-147'76'90'0,"-115"-1"-2"15,43-49-77-15,89-15-8 0,-160-5-2 16,252 4-1-16,7-9 0 0,16-1 2 16,11 0 1-16,-1 0 1 0,2 0 2 15,2 0 0-15,1 0 1 0,1 0 1 0,0 0 1 16,1 0-2-16,2 0-6 0,1 0-95 15,-10 0-84-15,10 0-226 0</inkml:trace>
  <inkml:trace contextRef="#ctx0" brushRef="#br0" timeOffset="424766.9506">4198 17551 439 0,'-8'-4'109'0,"-1"0"0"16,-1 1-25-16,1 1-69 0,5 3-13 15,1 4-4-15,6-1 0 0,2-2 0 16,4 2 2-16,6-3 1 0,8-5 0 16,8-4 0-16,5-6 1 0,6-2 1 15,8-3-2-15,9-4 1 0,8-2-1 0,9 1-1 16,10-4 1-16,10-2-1 15,11 3 0-15,15 0 0 0,8-2-1 0,12 0 0 16,13 2 0-16,16-1-1 0,11 0 1 16,21-7 0-16,12-3 1 0,21-5 0 15,20-4 0-15,17-8 1 0,18-2 0 16,19-1 0-16,16-7 0 0,15-7 0 16,12-2 0-16,13-4-1 0,13 1 0 0,8-2 0 15,7-8 0-15,8 3-2 0,6 3 0 16,5 5-1-16,-2 4 0 0,-1 3-1 15,3 4 0-15,-12 13 0 0,0 6 1 16,-18 3 0-16,-10 3 1 0,-6 1 1 16,-19 4 1-16,-19 5 0 0,-13 1 0 15,-27 3 0-15,-15 8 0 0,-30 5 1 16,-36 6-1-16,-26 6 0 0,-34 1 0 0,-31 3-1 16,-32 3 0-16,-25 0-1 0,-23 2-4 15,-17 2-2-15,-16-1 0 0,-11 7 1 16,-9 1 0-16,-7 8 1 0,-6 2 2 15,-7-1 5-15,-5 2 3 0,-2-1 3 16,-2-4 2-16,-6-1 3 0,-3-4 4 16,-2 1-115-16,-4 1-91 0,-7-8-254 0</inkml:trace>
  <inkml:trace contextRef="#ctx0" brushRef="#br0" timeOffset="428829.0066">9345 14049 420 0,'1'0'107'0,"-2"-1"-2"0,1 2-3 16,0-1-101-16,1 1-19 0,0 0-3 15,-1 1-2-15,2 1-4 0,5 0-5 16,1-1 1-16,3 1 5 0,2-1 8 16,3 1 2-16,3-1 2 0,2-1 7 15,2-1 5-15,2-2 3 0,2 1-1 16,3 0 1-16,0-1-1 0,3 2 1 15,-1 0-1-15,1 0 0 0,-2 3 1 0,-1-1-1 16,-3 0 1-16,-2-1-1 0,-2 0 1 16,-3 0 0-16,-4 0 0 0,-2 1 0 15,-4-2 1-15,-1 0 2 0,-4 1 1 16,1-1 5-16,-5 1 3 0,-1 0 6 16,-1-1 3-16,-4 0 2 0,0 1 0 15,-3-1-1-15,-2 2 12 0,-2 0-121 0,-3-1-92 16,-4 3-248-16</inkml:trace>
  <inkml:trace contextRef="#ctx0" brushRef="#br0" timeOffset="429130.2975">9398 14341 395 0,'6'0'98'16,"1"3"-1"-16,2-4-7 0,3-1-85 16,0 1-12-16,7-1-1 0,1 0 0 0,3-1 1 15,4-2 0-15,3 2 2 0,3 1 0 16,1 0 3-16,0-1 0 0,0 2 2 15,-1 2 0-15,-3 2 0 0,-1-2 0 16,-3 0 0-16,-3 0 1 0,-2 0 1 16,-4 0 2-16,-3 0 2 0,-3-2 3 15,-4 1 2-15,0 0-55 0,-7 1-48 16,1-3-76-16,-2 3-195 0</inkml:trace>
  <inkml:trace contextRef="#ctx0" brushRef="#br0" timeOffset="430211.4029">11643 13670 421 0,'16'2'94'0,"-4"0"-4"0,0 2-42 0,-4-1-65 16,-3-1-6-16,-3 2 1 0,-2-1 3 15,-4-3 5-15,-5-1 4 0,-4-2 6 16,-4 0 7-16,-3 1 6 0,-3-5 0 16,-5 3-1-16,0 0-2 0,-5-3-1 15,0 1-1-15,-1-1-1 0,-1 0 0 16,1 2 0-16,2-2-1 0,2 2 0 15,1 3-1-15,4 2 0 0,1 3-2 0,2 1 0 16,2 5 0-16,1 3-1 0,-1 2 0 16,3 0 0-16,1 3 1 0,3 0-1 15,-3 1 0-15,4-3 1 0,1 0-2 16,3-2-1-16,3-1-1 0,0 0-1 16,2-1-2-16,3 0-2 0,0 0-1 15,3 0-1-15,-2 2 2 0,3 0 1 16,0-1 2-16,1 2 2 0,-1-2 1 0,1 0 3 15,-2 0 1-15,1-1 0 0,0 0 0 16,-1-1-2-16,0-1 0 0,0 0 0 16,-2-3 0-16,3 1 0 0,-2-4 1 15,1 0 3-15,2-3 1 0,0 0 2 16,2-2 1-16,3-2 1 0,0-2-1 16,4 1 0-16,3-4-2 0,2 1-1 15,5 1 0-15,2 0-1 0,5 2 0 0,4 0-1 16,0 3 0-16,2 1 1 0,2 3-1 15,-4 0-1-15,0 6 1 0,-1 2 0 16,-2 4-1-16,-3 4 1 0,1 5 0 16,-4 3 0-16,1 5 0 0,-3-1-1 15,-4 0 1-15,-4 2 0 0,-3-1 1 16,-6-3 0-16,-4-3 0 0,-7-1 2 16,-4-1 0-16,-8 1 1 0,-3-3 1 15,-6 0 0-15,-2-2-1 0,-3-2 0 0,0-3 1 16,-3-1-1-16,-1-3 1 0,-2-4 1 15,-4-6 0-15,1-4 2 0,-2-5 1 16,2-2 0-16,1-5 1 0,4-1-1 16,5-2 0-16,5 1-2 0,4 1-1 15,6 4-2-15,2 2-1 0,4 1-1 16,2 4 0-16,3 2-3 0,1 2 0 0,2 2-1 16,2 1 1-16,-1 2 0 0,3 2-102 15,3-1-85-15,0 5-229 0</inkml:trace>
  <inkml:trace contextRef="#ctx0" brushRef="#br0" timeOffset="430611.3821">12147 14317 500 0,'7'-1'102'16,"-2"-1"-2"-16,0 1-88 0,-4 1-22 15,-1 2-4-15,-1 0 0 0,-4 3 2 16,1-1 1-16,0 2 2 0,0-2 2 15,1 0 4-15,1 1 1 0,3-2 0 16,2-1 1-16,4-1 0 0,2-1 1 16,2-1 0-16,3-2 2 0,-1-3 2 15,2 0 1-15,0-2 0 0,-1-1 0 0,-4 1-1 16,-1-1 1-16,-2 1 0 0,-4 2 1 16,-2-1-1-16,-4 2-1 0,-1-1-2 15,-6 4-3-15,-3 0-1 0,-3 1-2 16,-2 3 0-16,-5 2 0 0,0 6 2 15,-2 1 4-15,4 0 196 0,1 2-292 16,4 4-110-16,11-2-361 0</inkml:trace>
  <inkml:trace contextRef="#ctx0" brushRef="#br0" timeOffset="431260.5242">13177 13772 500 0,'8'-4'104'0,"-7"1"-1"16,-2 1-90-16,-4 0-12 0,-3 1-3 16,-2 0-1-16,-3 1 0 0,-3-1-2 15,-1-1-1-15,-3 1 0 0,0 2-1 16,1-1 0-16,-2 3 0 0,-4 0-1 16,-1 2 0-16,-1 2 2 0,-3 2 0 15,0 3 2-15,-2 3 0 0,2 2 2 16,4 2 0-16,2 2 1 0,4 2-1 0,6-1-1 15,4 0-3-15,7-2-2 0,5-2-2 16,6-3 0-16,4-5 2 0,9-2 1 16,7-5 2-16,6-4 5 0,3-3 3 15,3-5 2-15,4-3 1 0,-2-2 0 16,-2-3-1-16,-7 1-1 0,-2 0 0 16,-3 0-2-16,-8 3 0 0,-4 2 0 15,-4 5 1-15,-3 0 0 0,-6 4-2 0,-4 2-2 16,-7 2 0-16,0 2 0 0,-7 6 0 15,1 0-1-15,-5 6-1 0,2 3 2 16,-1 4 2-16,4 2-1 0,2 3 0 16,1 1 0-16,1 6-1 0,5 2 0 15,0-1-1-15,1 1 1 0,0 2 0 16,1-2 1-16,0-2 0 0,0-2 0 16,0-5 1-16,-1-2-1 0,1-4 1 15,-1-4 0-15,1-3 1 0,0-6 0 0,1-3 1 16,0-2 4-16,-3-3 4 0,2-2 3 15,0-1 3-15,0-4 0 0,-1-2 1 16,3-1-1-16,2-6-3 0,1 0 2 16,4-3-117-16,4-1-96 0,4-1-252 15</inkml:trace>
  <inkml:trace contextRef="#ctx0" brushRef="#br0" timeOffset="431612.7765">13418 13962 488 0,'-4'3'95'16,"-4"3"-1"-16,-2 2-90 0,-2 1-14 15,-1 2 0-15,0 2 0 0,1 2 2 16,0 3 1-16,-1 0 0 0,3 4 1 0,2 3-1 16,2 3 0-16,0 0 1 0,1 1 0 15,-1-1-1-15,3 1 0 0,4-4 0 16,1-2 1-16,3-1 0 0,0-3 1 15,3 1 2-15,5-3 2 0,3-3 3 16,4-1 3-16,3-6 0 0,3-1 3 16,2-4 2-16,3-3 0 0,-1-5 1 15,-2-5-1-15,-2-4 0 0,-2 3 1 0,-1-5-1 16,-3-2-1-16,-2 0 0 0,0-2-2 16,-5-1 1-16,-3-2-1 0,-2-5-1 15,-3-1-1-15,-10-3 0 0,-3 1 0 16,-4 1-2-16,-3 3-1 0,-2 4-2 15,-4 5-1-15,-1 4-2 0,-2 8 0 16,-4 4 0-16,-5 2 0 0,-2 2 2 16,-4 2 2-16,4 2 11 0,2-1-111 15,3-2-88-15,4 0-239 0</inkml:trace>
  <inkml:trace contextRef="#ctx0" brushRef="#br0" timeOffset="432156.2205">14106 14001 490 0,'11'1'97'0,"-2"0"-3"15,0 2-92-15,-2 3-12 0,1 1-2 16,4 5 0-16,-1 5 0 0,-1 4 2 15,1 3 3-15,-2 8 1 0,2 0 2 0,-1 2 1 16,-1-1 3-16,5 0 1 0,6-6 0 16,4-1 1-16,5-9 0 0,-1 1 2 15,2-4 1-15,1-3 2 0,-8-3 2 16,-4-3 2-16,-5-3 4 0,-4-4 0 16,-3-1 3-16,-2-6-110 0,-2-3-88 15,-3-1-245-15</inkml:trace>
  <inkml:trace contextRef="#ctx0" brushRef="#br0" timeOffset="432400.2275">14376 13954 441 0,'-5'15'91'0,"-5"0"0"15,-2 3-64-15,-4 2-33 0,-1 6 0 16,2 2 3-16,-3 2 2 0,-2 2 0 15,-5 3 1-15,-1 2 0 0,3 0 0 16,-2 0 1-16,0-3-1 0,0-1 2 16,2-2-1-16,2-5 1 0,5-2 1 15,4-4 1-15,2-6 1 0,3-2 0 16,5-4 0-16,1-1 3 0,2-4 82 16,2-4-184-16,0-5-95 0,11-5-287 0</inkml:trace>
  <inkml:trace contextRef="#ctx0" brushRef="#br0" timeOffset="432708.6701">14845 13715 457 0,'7'5'91'16,"-1"6"-3"-16,0 0-72 0,-4 9-31 15,-3 7-1-15,-4 7 4 0,-4 8 2 16,-3 6 3-16,0 8 3 0,-3 3 2 16,-1-1 2-16,1-1 1 0,0-2 1 15,3-8-1-15,1-4 1 0,-1-8 0 0,3-6 0 16,1-3 0-16,5-6 1 0,2-3 0 16,1-4 3-16,0-4 1 0,3-4 5 15,0-1 3-15,1-7 4 0,3-1 0 16,2-5-3-16,0-3 83 0,2-4-192 15,-1-4-105-15,4-4-308 0</inkml:trace>
  <inkml:trace contextRef="#ctx0" brushRef="#br0" timeOffset="433109.1784">15178 13908 504 0,'-6'5'95'16,"-5"-1"-2"-16,-6 4-101 0,-2 1-3 15,-3 5 1-15,-1 4 2 0,1 1 3 16,-1 7 1-16,3 3 2 0,5 5 0 16,2 3 0-16,3 1 0 0,4 2-1 0,1 0-1 15,3-4 1-15,2-3-2 0,2-5 1 16,4-4-1-16,2-4 2 0,7-6 1 16,7-3 2-16,8-5 3 0,4-4 3 15,3-7 2-15,6-1 2 0,0-6 1 16,1-4 0-16,-2-2 0 0,-4-3-1 15,1-2-2-15,1-2 0 0,-9-6-2 16,0-4 0-16,-4-3-1 0,-6 0 0 0,-5-2-1 16,-8-1 0-16,-4 3 0 0,-3 5-1 15,-6 3-1-15,-6 3-1 0,-6 2-1 16,-10 8-2-16,-3 2 0 0,-4 3-1 16,-1 3 0-16,-7 5-1 0,4 2 2 15,1 3 1-15,0 0 2 0,5 2 1 16,0-2 0-16,2 2 0 0,7-1-1 0,3-1 118 15,6-1-223-15,8 0-106 0,12-2-321 16</inkml:trace>
  <inkml:trace contextRef="#ctx0" brushRef="#br0" timeOffset="433391.4796">15520 13587 510 0,'0'-1'97'0,"0"1"0"16,2 0-100-16,-2 1-7 0,0 1-2 16,0 4 0-16,-2 3 5 0,0 2 0 15,0 3 2-15,-1 2-1 0,-2 1 3 16,1 1 1-16,-1-3 2 0,1 0-1 16,2 0 1-16,1-5-1 0,1-1-1 15,1-1-2-15,2 0-1 0,5-5-1 0,1-1 1 16,3-1 1-16,3 0 3 0,4-4 1 15,-1-2 3-15,3-2 2 0,4-2 2 16,1 1 0-16,-1-2-1 0,-1 0 1 16,0 0 1-16,0 3 1 0,-2-1 3 15,-4 1 0-15,-3-1-2 0,-6 1-5 16,-1-2-100-16,-3 1-89 0,-5 0-236 16</inkml:trace>
  <inkml:trace contextRef="#ctx0" brushRef="#br0" timeOffset="433649.1613">15656 13474 493 0,'2'3'95'16,"2"0"-2"-16,-3 2-97 0,0 1-10 15,1 3-1-15,0 1 3 0,-1 3 3 16,-2 6 0-16,1 5 1 0,-1 4 2 15,-1 5 3-15,0 3 1 0,-1 4 0 16,-2-1 1-16,1-3 0 0,-1 1 1 16,0-5 0-16,1-4 1 0,-2-3 0 15,3-3 0-15,0-5 0 0,1 0 1 0,2-6 2 16,0-4 5-16,2-1 14 0,1-5-109 16,0-4-79-16,3-4-221 0</inkml:trace>
  <inkml:trace contextRef="#ctx0" brushRef="#br0" timeOffset="434942.7781">16594 13542 451 0,'9'12'87'0,"-7"4"-1"0,-2 8-82 15,-2 6-13-15,-6 5 0 0,-5 8 1 16,-5 8 3-16,-8 9 3 0,-6 5 1 16,0 2 3-16,-2 2 1 0,2 0 0 15,1-1 0-15,3-8-1 0,5-5 0 16,8-9-1-16,3-8-1 0,3-7 0 15,1-7-1-15,1-5 1 0,3-4 2 0,0-6 3 16,0-4 5-16,1-2 4 0,-3-6 1 16,4-3 1-16,1-6 0 0,2-6-1 15,4-6-3-15,5-5-5 0,3-5-3 16,7-4-2-16,6-7 0 0,8-1 0 16,4-4-1-16,4 1 0 0,3 0 0 15,1 2-1-15,1 6 0 0,-2 9-1 16,-4 7-1-16,-2 7-2 0,-6 9 0 0,-5 8-2 15,-7 8-1-15,-4 5-1 0,-9 4 0 16,-8 4 2-16,-8 3 0 0,-9 3 3 16,-3 1 1-16,-6-2 2 0,-3 3 2 15,-4-4 1-15,3 2 0 0,-2-3 1 16,2-3-1-16,2-3 0 0,0-3 0 16,3-5 0-16,1-3 0 0,2-1 0 15,2-4 0-15,4 0-1 0,3-2-1 0,4 2-2 16,3 0-3-16,1 2 0 0,4 3-1 15,3-2-1-15,3 4-1 0,0 2 1 16,4 1 1-16,2 0 2 0,3 2 2 16,4-1 0-16,1 0 1 0,4 1 1 15,1-2 0-15,5-1 1 0,2 0 0 16,3-5-1-16,3 1 2 0,2-2 0 16,5-4 0-16,3-1 2 0,1-2-1 0,3-4 1 15,-2-4 0-15,-2-3 0 0,-1-3 0 16,-6-2-1-16,-3-3-1 0,-6-2 0 15,-4-1 0-15,-6-2-1 0,-3 1 0 16,-3-1 1-16,-5-2 0 0,-5 5 0 16,-3 0 0-16,-3 3 0 0,-4 5 0 15,-6 3-2-15,-6 5-2 0,-3 6 0 16,-4 4-2-16,-3 3 0 0,-5 5 0 0,-4 4 1 16,-3 6 0-16,1 2 2 0,1 2 0 15,3 1 0-15,2 3 0 0,4-1 1 16,5 1-1-16,5-3-1 0,7-2-1 15,5-2-2-15,4-3 0 0,6-3 2 16,8-2 0-16,6-4 1 0,4-4 1 16,6-2 2-16,6-4 2 0,3-5 0 15,5-3 0-15,-2-3-1 0,1-2-1 16,-3 1 0-16,-3-2 0 0,-4 0-1 0,-5 1 0 16,-5 5 0-16,-6-1 0 0,-4 2-1 15,-4 5-1-15,-5 4 0 0,-5 2-1 16,-4 3 0-16,-1 5-1 0,-1 3 1 15,-4 6 0-15,3-1 2 0,0 5 0 16,1 4 0-16,5 1 0 0,-2 4 1 16,1 3-1-16,0 3 1 0,1 3-1 0,-1 0-1 15,-3 2 1-15,-4 1 0 0,-3-2 0 16,-5-4 0-16,-5-3 1 0,-10-4 0 16,-10-3 1-16,-6-2 0 0,-10-6 0 15,-9-4 1-15,-12-2 1 0,-10-8 1 16,-7-6 3-16,0-9-59 0,-2-7-56 15,-11-5-87-15,2-12-218 0</inkml:trace>
  <inkml:trace contextRef="#ctx0" brushRef="#br0" timeOffset="505074.3616">2968 7729 284 0,'1'-9'92'0,"0"4"6"0,0 1-20 0,-2 4-14 16,2-1-11-16,-1 1-14 0,1 0-9 16,-1 0-6-16,0 2-6 0,0 1-4 15,2-1-4-15,-4 1-4 0,4 0-2 16,-2 1-3-16,0 0-3 0,0-3-1 16,1 2-1-16,-1 1-1 0,2-2 0 15,-1 0 0-15,0 3 0 0,1 0-1 16,0 4 2-16,1 1-1 0,-1 4 1 0,-1 3 1 15,0 6 1-15,-2 5 0 16,-2 2 1-16,-1 7 1 0,-1 9-1 0,2 2 2 16,-2 7 0-16,3 4 1 0,1 2-1 15,0 4 0-15,-1-6 1 0,2-4-1 16,0-2 0-16,0-4-1 0,0-7 0 16,0-4 0-16,2-6 0 0,-1-2-1 15,0-6 1-15,-2-3 0 0,1-2 1 16,-1-3-1-16,1-4 1 0,-2 0 0 0,-1-1 0 15,3-3 0-15,-1-3 0 0,0 0-1 16,0-3 2-16,1-1 0 0,-1-1 1 16,1-2 0-16,-2-1 0 0,0-1-1 15,1-3 1-15,-2 0-1 0,2-3 0 16,-1-2-2-16,1 3 1 0,-1 0 1 16,2 2-2-16,-4 1-3 0,3 2 181 15,-2 3-291-15,0 1-124 0,0 1-386 16</inkml:trace>
  <inkml:trace contextRef="#ctx0" brushRef="#br0" timeOffset="508789.322">2802 7998 272 0,'5'-30'77'16,"4"6"2"-16,-2-2-30 0,1 8-12 15,0 2 3-15,-3 3-1 0,0 1-2 16,-2 5-4-16,-1 0-1 0,-1 2-2 0,-1 2-4 15,0 4-14-15,-1 2-7 0,-1 1-4 16,-1 3-2-16,-3 1-2 0,0 4-1 16,-2 2 0-16,-1 1 4 0,-1 1-2 15,0 4-1-15,1 3 0 0,0 4 0 16,2 8 1-16,2 4 0 0,0 4 1 16,2 7 1-16,1 5 1 0,-1 3 1 15,2 4-1-15,-4 2 1 0,1 5 0 16,-3 5-1-16,0 0 0 0,-2-2-1 0,-1-2 1 15,-1-2-1-15,1-6 0 0,1-5 0 16,1-7 0-16,0-8 0 0,1-5-1 16,3-8 0-16,1-9 0 0,3-6 0 15,0-6 1-15,2-7 2 0,0-5 2 16,0-9 3-16,2-6 0 0,0-10 1 0,1-8 0 16,3-8 0-16,2-11-2 0,-1-9-1 15,1-7-1-15,-3-7-1 0,0 1 0 16,-1-5 1-16,-2-1-1 0,-2 4-1 15,-2 7 1-15,-2 4-1 0,2 7 0 16,0 2-1-16,-3 10 0 0,2 7 0 16,0 9-2-16,2 5 1 0,-1 6-1 15,0 8-1-15,1 9 0 0,-1 0-2 16,2 3-2-16,-2 2-5 0,0 2 0 16,1 2-2-16,1 3 1 0,1 6 1 0,3 7 1 15,-1 12 4-15,2 7 4 0,0 8 1 16,2 9 1-16,0 6 2 0,-4 5-1 15,1 4 0-15,-4-2 0 0,-1 2 1 16,-1-4 0-16,-2-6 0 0,1-4 0 16,-1-5 1-16,2-14-1 0,-1-6 1 15,2-8 1-15,-2-6 1 0,2-4 1 0,-1-6 2 16,-3-4 0-16,2 0 1 0,-1-4-2 16,-1-1-5-16,1-4-43 0,-1-3-74 15,2-4-94-15,-2-5-235 0</inkml:trace>
  <inkml:trace contextRef="#ctx0" brushRef="#br0" timeOffset="510353.0169">2446 8901 346 0,'0'-12'107'0,"-2"0"3"16,0 2-8-16,0 1-53 0,1 5-9 16,-2 0-18-16,3 1-9 0,-4 2-4 15,2 0-4-15,2 1-2 0,-1 0-5 16,1 1-2-16,0 0-4 0,0-1-4 15,2 3-4-15,2-1-3 0,-1 1 0 16,2 4 1-16,2 0 2 0,1 4 3 16,0 4 5-16,4 1 4 0,2 7 3 0,-1 4 0 15,3 2 1-15,1 2 0 0,1 0-1 16,1 0 0-16,-2 0-2 0,1-7 0 16,-3-1 0-16,-1-6-1 0,1 0 0 15,-4-4-1-15,-3 0 1 0,0-3 0 16,-2-4 2-16,-3-1 4 0,-1-3 6 0,-1-1 9 15,-2-3 4-15,-1-4 2 0,-4-1 1 16,-1-3 1-16,-3-5-3 0,-6-3-6 16,-2-5-8-16,-3-3-2 0,-2-2-2 15,0-5-1-15,1 1-1 0,1 0 0 16,3 2 0-16,1 2-1 0,3 1 0 16,3 4 0-16,0 4 0 0,1 1-1 15,1 3 0-15,3 1 0 0,0 1 0 16,1 3-1-16,2 1-1 0,2 5-1 0,-1-1 0 15,1 2-6-15,2 3-10 0,1 2-6 16,1 2-1-16,2 4 1 0,2 2 1 16,2 4 2-16,1 5 5 0,2 2 10 15,2 2 8-15,0 4 0 0,1 4 1 16,4 2-1-16,0-1 1 0,1 1-1 16,2 0 0-16,-1 0-1 0,-1-5 0 15,-1-1-1-15,-3-5 0 0,-1-3 0 0,-2-3-1 16,-2-5 0-16,-1-1 1 0,-2-3 1 15,-3-3 5-15,0-2 4 0,-3-2 8 16,-4-2 2-16,0-2 2 0,-4-2 1 16,-3-4-1-16,-1-2-2 0,-3-4-6 15,-3-2-6-15,-2-4-2 0,-1-3-2 16,1-2-1-16,1 0-1 0,-1-5 0 16,4 5 0-16,2 1 0 0,3 3-1 0,1 3 1 15,2 3-1-15,2 4-1 16,1 7 1-16,0-1-2 0,2 3 1 0,1 0-2 15,0 3-1-15,0 1-2 0,0 1-5 16,0 1-4-16,2 0-1 0,0 3 0 16,1 1 1-16,3 1 1 0,1 6 3 15,0 5 6-15,4 1 4 0,1 5 2 16,1 0 0-16,2 3 1 0,-1 2-1 0,1-4 0 16,2-1 0-16,-3 0-1 0,-1-4 0 15,-1-2 0-15,-1-1-1 0,-1-3 1 16,-1-1-1-16,-1-2 1 0,-1-2 0 15,0 0 0-15,-3-5 1 0,-1 1 0 16,-1-3 2-16,1-2 2 0,-3 0 2 16,0-2 0-16,0-2 0 0,-2 0 2 15,2-3-2-15,-1 0 0 0,0-3-3 16,0 0-1-16,1-3 0 0,-1 0-2 0,1-2 0 16,1 1-1-16,-1 1-1 0,2 0-1 15,3 1 1-15,-1-1-2 0,2 1 1 16,0 0-1-16,3-2 0 0,1 2 1 15,1-1 0-15,-1-1-1 0,3 1 1 16,-1-4 0-16,1 0 1 0,1-2 0 16,2 2 0-16,0-1 0 0,0-2 0 15,1 1 1-15,-2 0 1 0,1 3 0 0,-1-1 0 16,-2 1 1-16,-1 0 0 0,-5 3 1 16,0 5 0-16,-1 2 1 0,-6 3 1 15,0 1 1-15,-2 2 0 0,-2 1-1 16,1 2-2-16,-2 0-1 0,-1 3 0 15,-2-1-2-15,0 6 0 0,-1 2 1 16,-2 0 0-16,0 4 1 0,-1-2 0 16,-1 2 0-16,0 2 0 0,-2 1-1 15,1 0 1-15,-1 0-1 0,-4 0 1 0,2 4-1 16,-3 1 0-16,-1-5 0 0,1 0 0 16,2-2 0-16,1-2 0 0,5-2-1 15,2-4-1-15,5-2 0 0,2-4-2 16,2 0 0-16,2-1 0 0,-1-2-1 15,4 0 0-15,-1 0 1 0,3-1 0 16,-1 0 2-16,2 0 0 0,1-2 0 16,0 0 0-16,3-3 1 0,0 0-1 0,1-2 0 15,3-2 1-15,0-5-1 0,2-3 1 16,2-3-1-16,0-5 1 0,1-4-1 16,3 1 0-16,3-5-1 0,-1 1 1 15,2 0 0-15,0 0 0 0,-1 1 0 16,-2 2 1-16,-1 2 0 0,-4 5 1 15,-4 2 0-15,-3 5 1 0,-2 4-1 16,-4 6 1-16,-2 0 1 0,-2 3-1 16,-4 3 0-16,1 1 1 0,-4 5 0 0,-1 1 0 15,-3 3-1-15,-2 2 0 0,-3 5 0 16,-4 5 0-16,-4 3 0 0,-1 1-1 16,-1 4-1-16,-1 3 1 0,-1 2 0 15,-2 2-1-15,1 0 0 0,2 2 1 16,-3-1-1-16,2-2 1 0,0 0 0 15,3-6 0-15,3-3 0 0,3-6 2 0,3-3 2 16,5-5 175-16,4-7-294 0,3-7-123 16,0-10-393-16</inkml:trace>
  <inkml:trace contextRef="#ctx0" brushRef="#br0" timeOffset="516365.7653">2622 11176 398 0,'1'-1'101'15,"0"2"6"-15,-1-1-42 0,-1-1-28 16,2 0-9-16,-1 1-4 0,1-1-4 15,-1 1-2-15,0-1-4 0,1 0-3 16,-1-1-2-16,1-3-2 0,0-2-3 16,2-3-2-16,-1-3-2 0,1-6-2 0,0-8 0 15,3-8 0-15,2-5 1 0,0-5 0 16,4-8 1-16,0-10 0 0,2-7 1 16,1-8 0-16,0 2 1 0,3-7-1 15,-4-2 1-15,-1 3-1 0,-2 8 1 16,-1 5-1-16,-2 12 0 0,-2 6 1 0,-4 8-1 15,-2 10 1-15,0 7-1 0,-2 5 0 16,-1 7-1-16,-3 6 0 0,0 6 0 16,-3 3-2-16,-2 4 0 0,-1 6 0 15,-2 2 0-15,0 5 1 0,-2 3 0 16,1-1 1-16,2 2 0 0,0 1 0 16,3-1 1-16,-1 0-1 0,0-3 1 15,1 3-1-15,-1 1 0 0,0 1 0 16,0 2 0-16,-1-2 0 0,1 1-1 0,0-1 1 15,1-4-1-15,4-1 0 0,-3-3 1 16,2-3 0-16,2-5 1 0,3-3 1 16,-3-3-1-16,4-1 1 0,0-1-1 15,1-2-2-15,1-4 0 0,1-4-1 16,3-5 0-16,3-4 0 0,0-8-1 16,4-6 1-16,5-7 1 0,0-3 0 15,1 0 1-15,-1-2-1 0,1 0 1 0,-2 2 0 16,0 5-1-16,-1 6 1 0,-1 6-2 15,-3 4 1-15,-1 6 0 0,-3 6-3 16,0 7-3-16,-3 3-2 0,-2 3 0 16,0 6 1-16,-1 5-1 0,1 4 0 15,0 4 3-15,1 5 3 0,2 3 2 16,3-1-1-16,-2-2 1 0,6-2-1 16,2-3 0-16,1-2 0 0,2-3 0 15,1-3 0-15,1-1-1 0,-2 0 1 0,0-3 0 16,-2 1 1-16,-1-2 1 0,-2-1 1 15,-2-2 3-15,-1 2 6 0,-6 0 6 16,-1 2 42-16,-2 2-164 0,-2 2-105 16,-4-1-306-16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3:23:55.849"/>
    </inkml:context>
    <inkml:brush xml:id="br0">
      <inkml:brushProperty name="width" value="0.05292" units="cm"/>
      <inkml:brushProperty name="height" value="0.05292" units="cm"/>
      <inkml:brushProperty name="color" value="#7030A0"/>
    </inkml:brush>
    <inkml:brush xml:id="br1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2109 10413 420 0,'-38'10'103'0,"7"-8"4"0,14-2-53 15,7 0-25-15,3-1-8 0,6-1-4 16,3-1-4-16,4-1-4 0,-1 1-3 0,2-2-4 15,-1 1 0-15,0 2 0 0,-2 0-2 16,1 3 0-16,-1 2-1 0,0 3-1 16,-1 4 0-16,0 5 0 0,-1 3 0 15,4 6 0-15,1 4 1 0,3 4 1 16,5 4-1-16,6 2 1 0,7 0-1 16,8 0-2-16,4-4 2 0,9-4-1 15,3-3 1-15,7-7 0 0,7-3 1 0,5-5 1 16,6-1 1-16,4-2 0 0,4-2-1 15,6 1 1-15,5 2-1 0,2 2 0 16,1 1 0-16,-1-1 0 0,4 5-1 16,6 2 1-16,1 2-1 0,2 0 1 15,6-1-1-15,9-1 1 0,6 0 0 16,3-6 0-16,8-4 1 0,0-7-1 16,7-3 1-16,3-6 0 0,2-2-1 0,3-1 1 15,3-2-1-15,2 1 0 0,0-3 0 16,4 6 0-16,0 2 0 0,-3-1-1 15,2 1 1-15,1 5-1 0,-3-1 0 16,1 3 1-16,-3995 0-1 0,7984-2 0 16,-3995 5 0-16,1 1 1 0,-3-5-1 15,-1-3 1-15,2 1 0 0,-5-4 1 16,0-5-1-16,-1-6 1 0,-3-2 1 16,-2-5-1-16,-2-4 0 0,-6-9 1 0,-4-5-1 15,-6-2 1-15,-5-5-1 0,-6-7 1 16,-7-3-1-16,-5 2 1 0,-9 0-1 15,-6-1 1-15,-10-4 0 0,-6-1 0 16,-11 1 0-16,-8-3 1 0,-7-2-1 16,-11 0 1-16,-6-2-1 0,-6-4 0 15,-8-5 0-15,-7-3 1 0,-6-1-1 0,-6-6-1 16,-3-5 1-16,-8-1 0 0,-5 1-1 16,-2 2 0-16,-7 6 0 0,-3-5 0 15,-9 0 0-15,-5 2 0 0,-9 0 0 16,-6 3 0-16,-9 3 0 0,-8-2 0 15,-10 3-1-15,-7 8 0 0,-11 3 0 16,-5 1 0-16,-8 6-1 0,-8 2 1 16,-1 7-1-16,-5 3 0 0,-2 0 1 15,-2 1-1-15,-2 7 0 0,-6-1 0 16,7 1 0-16,-6 0-1 0,1 1 1 0,-3 8 0 16,-2-1-1-16,-2 7 1 0,-3 5-1 15,-5 2 1-15,-5 5-1 0,-2 8 1 16,-9-2-1-16,-1 10 0 0,-3 6 1 15,-3-3-1-15,-1 10 0 0,0 3 0 16,-3 0 0-16,1 7 0 0,2 3 1 16,2 0-1-16,3 4 0 0,3 0 0 15,0 3 0-15,8-2 0 0,3 3 0 0,3-3 1 16,5 1-1-16,6 0 0 0,2-3 1 16,3 2-1-16,3 1 0 0,2 4 0 15,1 4 0-15,5 3 0 0,0 3 0 16,4 6 1-16,6 3-1 0,2 0 1 15,3-2-1-15,4 0 1 0,5 6-1 16,7 1 0-16,3 1 1 0,7-1-1 0,6 2 0 16,7-1 0-16,6-2 0 0,4 0 0 15,4 1 0-15,9-2 0 0,-2 3 0 16,2 1 0-16,6 2 0 0,5 2-1 16,-2 1 1-16,2-1-1 0,2 3 0 15,3 4 0-15,8 0 0 0,3 2 1 16,5-2 0-16,5 3 0 0,9 0 0 15,7-1 0-15,7-2 1 0,9 1-1 0,7-1 0 16,9 1 0-16,8-1 0 0,6-1 0 16,10-2 0-16,4-3-1 0,10-3-1 15,10-5 0-15,12-6 1 0,11-7 0 16,18-9 0-16,15-9 0 0,19-9 2 16,21-11 0-16,16-9 1 0,23-5 1 15,16-8 0-15,13-11-1 0,15-4-1 16,5-7-119-16,-1-8-102 0,0-2-273 15</inkml:trace>
  <inkml:trace contextRef="#ctx0" brushRef="#br1" timeOffset="21912.7488">2305 9249 370 0,'-2'0'103'15,"0"-1"5"-15,1 1-39 0,-1-2-20 16,2 2-23-16,-1-1-9 0,-1 1-6 16,0 0-7-16,0 0-4 0,0 0-1 15,0 1 0-15,-1-1 0 0,0 0-1 16,2-1 0-16,1-1 1 0,0 1-1 0,0-4-1 15,3 1 1-15,1-3-1 0,0 0 0 16,3-2 1-16,-2-1-1 0,2-1 1 16,3 0 1-16,-2 3 0 0,2-2 0 15,1 1 1-15,-2 1-2 0,2 1 1 16,-2 0 0-16,0 1 0 0,1 0-1 16,-2 3 1-16,0 0-1 0,2 2 0 15,-3 1-1-15,-1 4 1 0,0 0 0 0,-1 1-1 16,-2 3 1-16,-1 1 1 0,-3 2 0 15,-1 1 1-15,0 2 0 0,-3 2 0 16,1 0 1-16,-1 0 0 0,0 1 0 16,1-2 0-16,-1-2 0 0,1 2 0 15,2-5 0-15,-2 1 0 0,2-2 0 16,1 0-1-16,0-1 0 0,0-2 0 16,0-1 1-16,-1 0-1 0,1 1-1 15,-1-2 1-15,0 0 0 0,0 2 0 0,1-1-1 16,-2 1 1-16,3-2-2 0,0 1 0 15,0-1-1-15,2-1-1 0,0-1-3 16,2-1-1-16,2 2-1 0,0-4 2 16,3-2 0-16,1 0 3 0,1-2 1 15,2-1 3-15,1 1 1 0,3-3 2 16,0 1-1-16,0 1-1 0,0 1-1 16,0 1 1-16,1 1-1 0,-3 1 1 0,-1 1 0 15,-2 2 0-15,-2 0 2 0,-3 1 2 16,1 1 1-16,-3 0 0 0,-2 4 29 15,-1-1-130-15,-2 3-90 0,-4 2-253 16</inkml:trace>
  <inkml:trace contextRef="#ctx0" brushRef="#br1" timeOffset="29124.9253">4910 9194 465 0,'-1'1'105'15,"-1"1"-1"-15,-1-1-69 0,0 0-23 16,0 0-6-16,2 0-6 0,-1 1-2 16,2-2-1-16,1-1-1 0,0 0-1 15,1-2-1-15,1-1 3 0,3-3 0 16,1 0 1-16,2 0 1 0,-1-3 2 16,3-1 2-16,4-1-1 0,-2-1 0 0,2 0-1 15,0-3 0-15,2 2-1 0,-2 1 0 16,0 1-1-16,-1 3-2 0,-2 4-3 15,1 2 0-15,-6 6-4 0,-1 3-3 16,-3 4 1-16,-2 2-1 0,-3 2 3 16,-3 1 2-16,0 1 2 0,-2 0 2 15,-1 1 3-15,-1-3 1 0,2-1 0 16,-1 0 0-16,1-1 1 0,2-3-1 0,0 0 1 16,2-2-1-16,1-4 1 0,1 0 0 15,-1-1 0-15,4-2 1 0,-2 0 1 16,1-1 2-16,-1 1 1 0,0 0 0 15,1-1 0-15,-2-1-1 0,2 1-2 16,-2 1-2-16,2 0-2 0,1 0-1 16,1 0 0-16,2 0 0 0,1 1 0 15,2-1 2-15,1 0 1 0,0 1-1 0,1 1 1 16,0 3 0-16,0-1 0 0,0 1 0 16,0 3-1-16,0-1 1 0,-1-1-1 15,1 2 0-15,-3 0 0 0,-1-1-2 16,1 3 1-16,-3-1-2 0,-2 2 0 15,-2 1 1-15,-2 0 0 0,-4 0 0 16,1 2 1-16,-3-1 1 0,-2 2-1 16,0-2 1-16,-3 0 0 0,-2-2 0 15,-1-1 1-15,1 0-1 0,0-3 2 0,-1-1 0 16,2-3 2-16,2-2 1 0,2-2 3 16,0-2 0-16,2-3 2 0,-1 0 2 15,0-4 1-15,0 0 1 0,3-1 0 16,-4 1 4-16,3-2-119 0,1 2-93 15,4 3-259-15</inkml:trace>
  <inkml:trace contextRef="#ctx0" brushRef="#br1" timeOffset="31421.6777">7070 9159 433 0,'-9'0'108'16,"1"3"2"-16,2-1-56 0,1 0-22 16,3 0-9-16,0 0-6 0,1-4-4 0,-1 4-2 15,1-4-2-15,-1 2-1 0,1 0-1 16,1 0 0-16,-1-1-2 0,1 1 0 15,0 0-2-15,0-1 0 0,0 0-2 16,0-1 0-16,1 0-1 0,0-2 0 16,1 1-1-16,1-2 1 0,3-1 0 15,3 0-1-15,2-1 1 0,1 0 0 16,1 3 0-16,2 1 1 0,-1 1-1 0,-1 1 1 16,-1 2-1-16,-2 1 0 0,-1 2-1 15,-2 1 0-15,-2 1 0 0,0 3 0 16,-5 2 1-16,-1 0-1 0,-3 3 1 15,-1 0 0-15,-2 3 1 0,-2-3-1 16,-1-2 1-16,0-1-1 0,0 1 1 16,0-2-1-16,2-4 1 0,0 2-1 15,2-5 0-15,1 3 1 0,1-2-1 0,1-2 0 16,3 0-1-16,0 0 1 0,3-4-1 16,-1 3 0-16,2-4 1 0,-1 1-1 15,2 0 1-15,-1 1-1 0,1-1 1 16,1 1 1-16,1 1-1 0,-3 0 0 15,2 0 0-15,1-1 0 0,0 1 0 16,2 2 0-16,-1 1 0 0,3 0 0 16,-1 4 0-16,0 2-1 0,0 1 1 0,0 1 0 15,-4 1-1-15,-2 2 1 0,1 0 0 16,-3-3 0-16,-2 1 0 0,-1 1 1 16,-1-1-1-16,-3-2 0 0,-2-1 1 15,-4-3 0-15,-1 4-1 0,-4-3 2 16,-3-3-1-16,-2-2 1 0,0-2 1 15,-1-2-1-15,2-2 1 0,0-7 0 16,1-1 1-16,3-3 86 0,3-4-213 0,6-1-120 16,1-4-348-16</inkml:trace>
  <inkml:trace contextRef="#ctx0" brushRef="#br1" timeOffset="33419.4001">8901 9195 450 0,'0'-2'105'0,"-1"-1"5"16,1 3-71-16,-1-1-11 0,0 1-7 15,-1 0-5-15,1 1-2 0,-1 0-3 16,-1 3-5-16,1-2-2 0,0 1-1 0,-2 0 2 15,4 1 0-15,-4-2 0 0,2 1 1 16,1-2 0-16,0 0 1 0,1-1 0 16,0 0-1-16,0-2 0 0,1 0-1 15,0-2-1-15,0-1-2 0,1 0 0 16,3-2-2-16,-1 0 1 0,3 0-1 16,-4 0 1-16,3 1-1 0,0 0 1 15,0 2-1-15,0 1 1 0,0 0 0 16,-1 2-1-16,3 1 0 0,-3 0-1 0,0 1 1 15,1 2-1-15,1 1-1 0,-4 2-1 16,1 0 0-16,1 3 1 0,-2 1-1 16,-1 3 1-16,-2 0 0 0,-1 1 1 15,-1 1 2-15,-3-1 0 0,-3 0 0 16,-2 0 0-16,-3 0 1 0,-1-3-1 16,2 0 0-16,-3-2 1 0,3-1-1 0,0-3-1 15,4 0 1-15,2-3 0 0,2-1-1 16,0 0 0-16,2-1 0 0,2 0-2 15,3-1 1-15,0 0-1 0,3 0 0 16,1-1 1-16,2-1 0 0,-1 0 1 16,3 0 1-16,-2-2 0 0,0 3 0 15,-2 0 1-15,-1 0-1 0,2 1 0 16,-3 1 0-16,1 2-1 0,-1 0 1 16,1 0-1-16,-2 2 0 0,4 0 0 0,-4 0-1 15,1 1 1-15,1-1 0 0,0 2 0 16,-2-1 0-16,1 1-1 0,0 0 0 15,-1 1 1-15,-1-1-2 0,-1 1 1 16,-2 2 0-16,0-1 1 0,-2 1 0 16,-3-1 0-16,-4 4 1 0,-1 1 1 15,-2 0 0-15,-3-1-1 0,-3 0 1 16,0-1 0-16,-1-1-1 0,-1-4 1 0,0-4 0 16,-2-1 0-16,2-6 1 0,3-1 0 15,1-4 0-15,4-2 0 0,3 0 2 16,5 0 7-16,-2-1-139 0,5 4-112 15,2 0-305-15</inkml:trace>
  <inkml:trace contextRef="#ctx0" brushRef="#br1" timeOffset="40179.67">1547 10261 485 0,'6'-62'104'0,"-3"6"2"0,-3-1-86 0,0 18-5 16,0 5-5-16,0 3-1 0,1 1 0 16,0 1-2-16,1 2-2 0,2-1-1 15,1 2-2-15,1 0 1 0,0 0-1 16,0-2 1-16,0 5-1 0,-1 5 0 16,-2 3-2-16,-1 5-6 0,-3 6-1 15,-5 10 1-15,-1 9-1 0,-5 5 1 16,-4 6-1-16,-2 5 3 0,-5 4 6 0,0 4 0 15,0 1 0-15,2 3 0 0,2 1-1 16,5-1 1-16,6 2-1 0,4 1 0 16,4 1 0-16,4-2-1 0,4-4 0 15,3 1 0-15,2 2-1 0,4 0 1 16,3 3-1-16,3-1 1 0,3 8 0 16,2 2 0-16,3 3-1 0,1-2 1 15,3-2 0-15,1-1-1 0,-1-1 1 0,3-7 1 16,5-4 1-16,0-4 0 0,6-8 1 15,2-6 0-15,4-6 2 0,4-7-1 16,4-8 1-16,-2-10 0 0,4-8 1 16,-4-7-1-16,0-4 0 0,3-8 0 15,-3-4 0-15,0-9 0 0,0-6-1 16,0-6 0-16,0-6 0 0,-3-8-1 16,1-6 0-16,-6-9-1 0,0-3 1 15,-5 1-1-15,-5-4-1 0,-4 5 1 0,-4-3 0 16,-5-5 0-16,-7 2 0 0,-10-3 0 15,-6 3-1-15,-5-1 1 0,-7-2-1 16,-10 0 0-16,-8 4 0 0,-5 7 0 16,-4 6-1-16,-4 1 1 0,-5 0-1 15,1 4 1-15,-4 3-1 0,2 2 1 16,-5 2-1-16,1 1 1 0,1 5-1 16,-3 8 0-16,-6 7-1 0,0 7 1 0,-2 10-2 15,-1 10 0-15,-9 8 0 0,-5 10-1 16,-5 9 1-16,-3 13-1 0,-5 8 0 15,-5 9 1-15,-3 7 0 0,1 11 0 16,0 7 0-16,4 8 0 0,5 5 0 16,2 3 1-16,1 7 0 0,3 4 0 15,5 4-2-15,2 3 1 0,1 1-1 16,5 7 0-16,6 10 0 0,7 0-1 0,8 4 0 16,5 4 1-16,9 5 0 0,9 0 0 15,6 1 1-15,8-2 1 0,11 1 0 16,8-2 1-16,9-6 2 0,14-9 1 15,14-8 0-15,19-14 1 0,16-17-2 16,16-17 9-16,20-20-125 0,21-21-103 16,11-23-272-16</inkml:trace>
  <inkml:trace contextRef="#ctx0" brushRef="#br1" timeOffset="48372.026">4989 12487 408 0,'-1'0'106'0,"-1"1"1"16,0 0-26-16,2 0-52 0,-2 0-19 15,1 0-8-15,-1 0-2 0,1-1-1 16,1 0-1-16,0 0-1 0,0-1-1 16,0 1-2-16,0-1 0 0,1 0-1 0,1 1 0 15,-1-2-2-15,1 2 0 0,-1 0 0 16,2-1 0-16,0 1 0 0,0 0 0 15,2 1 1-15,0 0 0 0,0-1 1 16,2 0 2-16,0 0 0 0,2 0 2 16,2-1-1-16,1 0 1 0,1 0 0 15,1 0 0-15,1-2-2 0,0 2 0 0,-1 0-2 16,-2 1 1-16,-1-2 0 0,-1 2 1 16,0-1 0-16,-2 0 1 0,-2 1 0 15,1 1-2-15,-4-1 1 0,0 2 1 16,0 0 1-16,-3-1 2 0,0 3 3 15,-4-2 2-15,-1 0 2 0,-1 1 2 16,1 0 0-16,-4-1-1 0,-1 0-2 16,-2-1-1-16,2-1-1 0,-3 0-1 15,0 0-1-15,-2 0 0 0,-2-1 0 16,2 0-1-16,-2 0 0 0,1 0 0 0,0 2 0 16,0-2 0-16,3 1 0 0,1 0 0 15,-1 1-1-15,2-1 1 0,1 1 0 16,2 0-1-16,0 0 1 0,2-1-1 15,2 0 1-15,1 0-1 0,0 1 0 16,1-1-3-16,1 0-4 0,1 0-7 16,0 0-2-16,1 0-1 0,1 1 1 0,2-1-1 15,0 1 3-15,3-1 5 0,-1 0 6 16,3 0 2-16,0 1 2 0,4-1-1 16,-1-1 1-16,0 1 0 0,2 0 0 15,1-2 0-15,1 2 0 0,0-2 0 16,2 2 1-16,-3-1-1 0,2 1 0 15,0 0 1-15,-2 1-1 0,-1 0 1 16,0-1-1-16,-4 1 0 0,3-1 1 16,-7 1-1-16,1-1 0 0,-3 0 0 15,-1 1 5-15,-2 0 5 0,-5 2 4 0,0-2 2 16,-3 0 1-16,1 1 2 0,-7-1 4 16,3 0-2-16,-3 0-2 0,3-1 0 15,-3-1 1-15,3-1 6 0,1 0-112 16,0-2-85-16,4 1-241 0</inkml:trace>
  <inkml:trace contextRef="#ctx0" brushRef="#br1" timeOffset="49304.0376">5487 12498 443 0,'-3'1'107'0,"1"0"0"0,-1 0-55 16,-1 0-31-16,-1 0-10 0,-1 0-9 0,2 1-4 15,-1 1-1-15,-1-1-3 0,1 1-1 16,1-1-2-16,-1 2-2 0,2-1 1 16,2-1-3-16,-1 0 0 0,1-1-4 15,-1 0-2-15,2 1-1 0,0-2-1 16,0 0 0-16,0 1-1 0,0-1 1 16,0 1 3-16,2-1 6 0,-2 0 3 0,1 1 1 15,1-3 4-15,0 1 1 0,2 1 3 16,2-3 1-16,0 2 0 0,2-1 0 15,1 0 0-15,2 2-1 0,-1-2 1 16,3 1 1-16,-3 0-1 0,3-2 0 16,2 2 0-16,-1-1 0 0,3 1 0 15,-3 0 0-15,4 1 0 0,-3 0-1 16,-2 0 1-16,-1 0 0 0,-2 1-1 16,-2-1 1-16,-2 1-1 0,1 0 1 0,-6-1-1 15,1 2 1-15,-2-1 0 0,0 1 1 16,0 1 1-16,-1-1 2 0,-1-1 1 15,-1 1 1-15,-2 0 1 0,-1-2 0 16,-2 2-1-16,-2-2-1 0,-2 1-2 16,-4 0-1-16,-3 0 0 0,-1 1-3 15,0 1 1-15,0 2-2 0,-3-2 1 16,2 2 0-16,1 1 0 0,3-2 0 0,-1 2 1 16,2-3 0-16,1-1 0 0,1 2 0 15,3-3 0-15,2-1 1 0,1 0-1 16,1 0 0-16,4-1 1 0,-2-1-3 15,5 1 0-15,2 0 0 0,-1 0-2 16,3 0 0-16,1-1-1 0,1 1 0 16,2-1 1-16,0 1 1 0,1-3 0 15,2 2 0-15,0 0 2 0,2 0-1 16,1-1 1-16,2 0 0 0,0 1 0 0,1 1 0 16,2-1 0-16,0 0 0 0,0 0 1 15,-1 2-1-15,0 2 1 0,-2-2 0 16,0 1 0-16,-5 1 3 0,-2 0 1 15,-2-1 2-15,-3 0 5 0,-1-1 7 16,-5 2 5-16,0-2 2 0,-2 0-106 16,-4-1-83-16,-1-1-235 0</inkml:trace>
  <inkml:trace contextRef="#ctx0" brushRef="#br1" timeOffset="50502.3906">6140 12354 417 0,'2'-1'104'0,"-2"0"0"16,0 0-36-16,0 1-47 0,0 0-10 16,-2 0-9-16,-1 1-6 0,2-1-2 15,-1 0-2-15,1 2-2 0,-1-1-2 0,0 4-1 16,-2-1 1-16,1 3 2 0,-1 0 0 15,-1 4 2-15,0 3 1 0,-5 2 2 16,-1 2 2-16,0 4 0 0,-2 1 1 16,-2 4 1-16,-1 0 0 0,0 3 0 15,-1-1 1-15,2 1 0 0,1-3 0 16,0-2 1-16,1-2-1 0,4-4 0 16,1-6 1-16,2-2-1 0,1-3 1 0,3-5 0 15,0-1 1-15,1-1 1 0,1-2 0 16,0 0 0-16,1-2 1 0,1-2-1 15,-1 1 1-15,2-4-2 0,0-3-1 16,2-1 1-16,1-3-2 0,2-1 1 16,2-4-2-16,1-2 1 0,3-2 0 15,3-1 0-15,0 0 1 0,3-3-1 0,0 1 0 16,0-1 0-16,1 3 1 0,-2 1-1 16,-2 3 1-16,0 2-1 0,-3 0 0 15,-3 6 1-15,-1 2 0 0,-4 1-1 16,-1 2 1-16,-2 3 0 0,-2 3 0 15,-1-1-3-15,-1 3-2 0,-1 2-3 16,-1 1-1-16,-3 2-1 0,-2 3 0 16,1 2 1-16,-6 4 1 0,1 5 4 15,-2 0 1-15,-2 5 2 0,0 4 1 16,0 1-1-16,1 3 1 0,-2 1-1 0,2 1 1 16,0 0-1-16,2-2 1 0,1-4-1 15,1-1 1-15,2-6-1 0,2-2 1 16,0-6 0-16,2-3 0 0,3-1-1 15,0-3 1-15,0 0-1 0,2-4-1 16,-1 1 0-16,2 0 0 0,-1-2-1 16,2-1 1-16,-2 2 0 0,0-2 1 15,1 0 1-15,-1 0 3 0,0-1 3 0,-1 1 2 16,1 0 1-16,0-4 2 0,0 3 0 16,0-1 1-16,1-1-1 0,0 1 1 15,0-4-106-15,0 1-87 0,3-3-233 16</inkml:trace>
  <inkml:trace contextRef="#ctx0" brushRef="#br1" timeOffset="51369.1217">5896 12319 435 0,'4'-2'100'0,"1"-1"0"16,-2 2-59-16,0-1-29 0,-1 2-12 15,-2 0-10-15,0 2-5 0,0-1-3 16,0 0 1-16,0 1 0 0,0 0 1 15,0 1 2-15,0 1 3 0,0 0 4 16,0 0 1-16,1 2 0 0,0-1-1 0,1 2 1 16,1 1 1-16,3 2-1 0,2 3 0 15,-1 0 0-15,3 2 2 0,2 3 0 16,2 0 0-16,2 4 0 0,-2-1 1 16,4 0 0-16,-1 3 0 0,3 1 1 15,0 4 0-15,-2-2 0 0,3-1 0 0,0 1 1 16,-5-2-1-16,1-2 0 0,-1-3 1 15,-3-6 0-15,-1-1 0 0,-2-2 2 16,-4-2-1-16,-1-4 2 0,-1-1 2 16,-2-1 4-16,-1-1 3 0,-2-1 3 15,-2-1 4-15,1-2 2 0,-2 1 1 16,-3-4-2-16,1 1-4 0,-2-4-2 16,0-2-4-16,-2-1-3 0,1-3-2 15,-2-2-1-15,1-3-1 0,-4-5-1 16,0-1 1-16,-3 0-1 0,-1 1 1 0,2-1-1 15,-3 1 0-15,1 4 0 0,-1 1 0 16,0 4 0-16,2-1 0 0,2 1-1 16,-1 0 1-16,2-1-1 0,1 2 0 15,0 0 1-15,3-1-2 0,-3 1 1 16,5 2 0-16,0 1 0 0,1 4-1 16,1-2 0-16,2 3 0 0,-1 1 0 0,3 0-1 15,1 2 0-15,-1 0 0 0,4 1-2 16,-2 0-1-16,0 2-2 0,2 1-2 15,2 0-2-15,-1 2-1 0,1 2-1 16,1 2 0-16,3 2 2 0,0 1 2 16,1 2 2-16,2 2 1 0,1 2 3 15,1 1 1-15,0 3 1 0,2 0 0 16,2 1 0-16,-2 0 0 0,3-1 1 0,0 1-1 16,1-2 1-16,-1 3-1 0,-1 1 1 15,0-1 0-15,0 0 0 0,-1 1-1 16,-2-1 1-16,1-1-1 0,-2-6 0 15,-1-2-2-15,-1-2 1 0,-3-2-1 16,-2-4-1-16,1 0 0 0,-2-2 0 16,0-1 4-16,-1-3 4 0,-2-1 4 15,2-1 3-15,-2-2 3 0,0 1 4 0,-1-3 2 16,0 1 0-16,0 1-3 0,0-1-1 16,-1 3-1-16,0-1-3 0,-2 4-3 15,-1 4 192-15,-1 0-294 0,-5 7-113 16,-8 5-366-16</inkml:trace>
  <inkml:trace contextRef="#ctx0" brushRef="#br1" timeOffset="55964.8017">5720 12352 354 0,'-12'8'91'0,"1"-1"3"0,1 2-41 16,2 0-14-16,1 3-4 0,0-1-5 16,1-1-4-16,0-2-4 0,2 0-3 15,-2-1-5-15,3-3-2 0,-1-2 0 0,1-2-1 16,2-1 0-16,0 0-2 0,0-4-1 16,2-2-2-16,1-3-3 0,4-3-3 15,4-4-3-15,5-8-2 0,9-5 0 16,9-8-1-16,7-6 0 0,6-9 0 15,7-8 0-15,9-4 1 0,4 0 0 16,2 3 1-16,1 3 1 0,-3 3 1 16,-5 8 1-16,-9 10 2 0,-12 8 4 15,-11 7 4-15,-12 6 3 0,-10 6-2 0,-11 8 72 16,-5 3-197-16,-5 3-114 0,-7-4-338 16</inkml:trace>
  <inkml:trace contextRef="#ctx0" brushRef="#br1" timeOffset="57263.1643">6101 11737 425 0,'-2'-1'109'0,"-2"-1"2"0,-1 1-51 0,2 0-21 16,-1 0-11-16,0-4-6 0,0-1-7 16,-2-2-3-16,3-4-2 0,-1-3-1 15,2-5-4-15,-1-2-2 0,2-3-2 16,1-2 0-16,3-3 0 0,-3-2 0 16,1-1 0-16,-1 1 1 0,-1 0 0 15,-3 1 2-15,0 3-1 0,-4 1-1 16,-2 5 1-16,-4 4-1 0,-2 4-1 0,-1 1 0 15,-1 5-2-15,-4 4 1 0,-1 3-2 16,2 1 0-16,-2 1 0 0,2 3 0 16,-1-1 1-16,2 1 0 0,2 0 0 15,2-2 1-15,2 1 0 0,2 2-1 16,2-2 0-16,3-1 0 0,-1 2-1 16,1 2-1-16,1 0 1 0,-1 1-1 15,1 2 0-15,-1 1 1 0,1 2 1 0,0-1 0 16,2 0-1-16,0 0 2 0,2 0-1 15,1-1 0-15,1 1 0 0,1-1 0 16,0 0 0-16,1-1 0 0,1-1 0 16,-1-3 1-16,0-1 0 0,-1-1 0 15,0-2 0-15,0-1 2 0,-1 0-1 16,0-2 1-16,-1-1 1 0,1-1-1 16,-1-2 1-16,0 0-1 0,0-2 0 0,0-1 0 15,-1 2 0-15,1-1 0 0,-2 0-1 16,2 2 1-16,-1-1 0 0,1 2-1 15,-1-1 0-15,0 0 0 0,-1 0 0 16,0 1 0-16,0-1 0 0,0 1-1 16,-2-1 0-16,2 0 1 0,0 0-1 15,0 1 0-15,1-1-1 0,1 2 1 16,0 0-1-16,1 0 1 0,0 3-1 0,-1 0 0 16,1 0 0-16,0 1 1 0,0 1-2 15,-1-1 0-15,1 1-1 0,-2 0-1 16,2 0-1-16,0 4 0 0,-3 1 0 15,1 2 1-15,-1 3 0 0,1 3 2 16,-4 2 1-16,1-1 0 0,0 2 1 16,2 1-1-16,1-2 1 0,0 0 0 15,2-1 0-15,0-2 0 0,0 0 0 16,1-4-1-16,1-1 1 0,0-2-1 0,-1 0 1 16,0-3-1-16,1-1 0 0,-1-1 1 15,-1 3-1-15,0-3 0 0,0 0 0 16,0-1 0-16,0 0-2 0,0 1-1 15,2-1-1-15,0 0-1 0,1-1-1 16,3-2 0-16,1 0 1 0,2 0 0 16,1-1 1-16,2-1 1 0,1-1 2 0,2-2 1 15,0 3 1-15,1-3 1 0,3 0 0 16,1 0 2-16,2-2 2 0,-2 0 1 16,2 0 3-16,0-2-1 0,0 0-1 15,0 0-4-15,-1 2-114 0,3 0-101 16,-2 7-267-16</inkml:trace>
  <inkml:trace contextRef="#ctx0" brushRef="#br1" timeOffset="59045.154">3031 13428 377 0,'1'-6'92'0,"1"-2"6"0,-2 1-58 15,0 0-9-15,0 1-2 0,0 0-3 16,0 0-4-16,0 1-6 0,0 3-4 15,-2-1-4-15,2 1 0 0,2 1 0 0,-2 0-2 16,0 2-3-16,-3-1-2 0,-1 3-1 16,0 2 0-16,-3 4-3 0,0 1-2 15,-2 4 2-15,-1 5 3 0,-1 3 1 16,0 4 0-16,0 3 0 0,0 5 1 16,1 5 0-16,-1 4 0 0,0-2-1 15,2 3 1-15,-1 1-1 0,0-1 0 16,1-2-1-16,1-4 1 0,2-2 0 0,1-1 0 15,4-5-1-15,4-3 0 0,0-3 0 16,3-4-1-16,2-3-2 0,2-3 0 16,3-5-1-16,2-1 0 0,2-2-1 15,3-4 1-15,1-3 2 0,1-5 2 16,1-3 1-16,3-3 2 0,-2-2 1 16,-1-2 1-16,1-5 0 0,-5-1 0 15,2-3-1-15,0-2 0 0,-1-2-1 16,-2-3 1-16,-1 0-1 0,-2-2-1 0,-3-2 1 15,-4-1 1-15,-4-4-1 0,-5 0 1 16,-5-2-1-16,-4-2 1 0,-8 2 1 16,0 1-1-16,-3 4-1 0,-1 6-1 15,1 5-1-15,0 5-1 0,0 5 1 16,4 5-4-16,-1 6-3 0,0 5-1 16,-1 6 1-16,1 6 1 0,-1 6 0 0,-1 7-1 15,-1 7 2-15,3 5 3 0,-1 8-1 16,2 4-2-16,5 2 182 0,1 0-291 15,4 1-123-15,7 2-381 0</inkml:trace>
  <inkml:trace contextRef="#ctx0" brushRef="#br1" timeOffset="59465.5513">3457 14066 389 0,'-1'-8'94'0,"-1"-1"5"15,1 1-54-15,1 2-14 0,1 1-3 16,-1 0-3-16,3 2-4 0,-3 1-4 16,2 0-4-16,-2 3-4 0,1-1-5 15,-1 0-5-15,-1 3-2 0,-1 0 0 16,2 0 0-16,-1 2 0 0,-1 0 0 0,2 0 3 16,-1 2 2-16,2-1 2 0,1-2 0 15,1-1 0-15,-1-1-1 0,2-1 0 16,1-2 1-16,0-1-1 0,1-2 0 15,-1-2 1-15,0 0-1 0,-1-2 2 16,-1 2 0-16,1-2 1 0,-4 1 0 0,-3 3 0 16,0 0-2-16,-2 1 0 15,-2 3-3-15,-1 0-1 0,-1 1-2 0,-1 2-1 16,3 0-2-16,1 0-2 0,1 2 181 16,2-2-292-16,1-1-125 0,5 1-386 15</inkml:trace>
  <inkml:trace contextRef="#ctx0" brushRef="#br1" timeOffset="60359.9339">4010 13364 436 0,'0'-4'105'0,"0"-1"3"0,-1 2-64 16,1 1-14-16,0 0-8 0,0 2-7 0,-2 0-9 15,-1 3-6-15,0 1-2 0,-2 4-1 16,0 3-3-16,0 3 2 0,-5 5 2 16,1 3 5-16,-1 5 0 0,2 3-1 15,0 2 0-15,0 4-1 0,2 1 0 16,1 0 0-16,2-1-1 0,1-2 1 16,2-2-1-16,0-3 1 0,1-4 0 15,2-2 0-15,2-3-1 0,0 0 1 0,2-1-1 16,1-1-1-16,3-3-1 0,1-2 0 15,5-3 0-15,-2-1 0 0,3-6-1 16,4-3 2-16,3-3 0 0,-2-5 2 16,3-3 1-16,1-3 2 0,2-3-1 15,-1-2 2-15,1-2 0 0,-2-1-1 16,-3 2 0-16,-2-3 0 0,-4-3-1 16,-4-3 0-16,-4-1 1 0,-5-2 0 0,-3-2-1 15,-7-3 2-15,-1-2-1 0,-3 1 1 16,-4 1-1-16,-3 4 0 0,-1 2-1 15,-2 4-1-15,1 5-2 0,-2 7-1 16,-2 6-2-16,0 7-2 0,-1 3 0 16,-1 4-1-16,-3 6-1 0,-1 5 1 15,0 3 1-15,-1 8 0 0,1 3-1 16,1 3 0-16,3 8 117 0,3-1-223 0,4 3-110 16,5 2-329-16</inkml:trace>
  <inkml:trace contextRef="#ctx0" brushRef="#br1" timeOffset="61010.4243">4575 13373 367 0,'8'-10'103'0,"-3"4"3"0,1 1-38 15,-4 2-23-15,-1 2-15 0,-1 1-14 16,-1 2-10-16,-3 1-4 0,-1 2-2 15,-4 3-1-15,0 6-1 0,-2 0 2 16,1 3 3-16,-3 4 2 0,3 3-3 16,0 3 0-16,2-2-1 0,4 2 0 15,0-1 0-15,1 3 0 0,3-1 1 0,0-1 0 16,3 0 1-16,0-1-1 0,-1-3 1 16,0 0-1-16,0-3 0 0,-1 0-1 15,2 0 1-15,-1-4-2 0,0 2 1 16,0 0-1-16,3 0 1 0,1-2 0 15,2-3 0-15,3-1 0 0,-1-1 0 0,4-2 0 16,3-5 0-16,1-4 1 0,3-4-1 16,0-4 2-16,4-4-1 0,3-4 1 15,0-3 0-15,2-3 0 0,-1 0 0 16,-1-2-1-16,-3 1 1 0,-5-1-1 16,-3-4-1-16,-4-4 1 0,-6 0 0 15,-1-2 0-15,-5-2 0 0,-1-2 1 16,-2 0 0-16,-5 2-1 0,-3 1 1 15,-1 1-1-15,-3 0 0 0,-1 6 0 16,-5 4-2-16,-2 3-1 0,0 6-1 0,-1 6 0 16,-1 6-2-16,-2 6-1 0,-3 5-1 15,2 5 0-15,-3 4-1 0,1 7 1 16,-2 3-1-16,2 5 0 0,3 2-1 16,2 5 187-16,5 1-292 0,3 3-119 15,6 0-377-15</inkml:trace>
  <inkml:trace contextRef="#ctx0" brushRef="#br1" timeOffset="61725.7208">5312 13247 444 0,'2'-3'100'0,"-2"1"2"15,-2 2-68-15,2-2-16 0,-1 5-7 0,-2-2-4 16,0 2-3-16,-3 3 0 0,-1-1-2 15,0 4-2-15,-3 3 1 0,0 2 1 16,1 1-1-16,-1 4 0 0,0 2-1 16,2 2 1-16,2-1-1 0,1 1 0 15,1 2 0-15,2-1 2 0,0 3 0 16,2 0 0-16,0 1 0 0,2 3 1 16,0 2 0-16,0-4 1 0,1 2 1 0,2-4-1 15,0 0 1-15,3-5-1 0,-2-4 0 16,4-2-1-16,1-4-1 0,2-3-1 15,3-1 1-15,1-3-1 0,2-3-1 16,2-2 1-16,-1-4 0 0,2-1 0 16,-2-4 1-16,0-2 0 0,-2-2 0 15,1-3 1-15,-4-4-1 0,2-3 1 16,-4-2 0-16,0-5 0 0,-1-1 0 0,-3 2-1 16,-1-4 1-16,-2 1 0 0,-1 2 0 15,-4-3 0-15,-2 2 0 0,-4 0 1 16,-1-2-1-16,-2 4 1 0,-2-1-2 15,-2 3 1-15,-3 4-2 0,-2 4-2 16,-1 6 0-16,-3 3-1 0,-4 6 0 16,-5 6-1-16,-3 4 0 0,-1 5 0 0,-1 2 0 15,0 3-1-15,1 4-1 0,2 0-2 16,6 4 153-16,4-1-263 0,7 1-120 16,2 4-362-16</inkml:trace>
  <inkml:trace contextRef="#ctx0" brushRef="#br1" timeOffset="62508.5764">5998 13527 425 0,'1'3'99'15,"0"-3"1"-15,-1 0-55 0,2-1-21 0,-1 1-4 16,1-3-1-16,1 0-2 0,0-5-1 15,2-1-2-15,-1-2-3 0,2-4-4 16,0-3-2-16,-1-3-1 0,0 1-1 16,-2 0 1-16,1-1-1 0,0-2 1 15,-1-2-1-15,1 0-1 0,-1 2 0 16,0-2-1-16,0 0 0 0,0 3-2 16,0-1 1-16,0 3 0 0,1 4-1 15,-1 0-1-15,-1 3 1 0,1 3-1 0,-1 2 0 16,1 4 1-16,-3 1-2 0,2 2-1 15,-1 3-1-15,-1 2 0 0,1 1-1 16,0 6 0-16,0 0 0 0,0 4 2 16,-1 2 1-16,1 5 2 0,-1 2 0 15,0 3 2-15,0 0-1 0,0 3 0 16,-1 1-1-16,0 4 1 0,0 0 0 16,0 1 0-16,1 0 0 0,0 0 0 0,1 2 1 15,1 1-1-15,1-3 1 0,0-1 0 16,-1-2-1-16,0-4 1 0,0-4 0 15,1-3-1-15,-2-6 1 0,1-2-1 16,-1-3 1-16,0-2-1 0,0-2 1 16,0-3 0-16,-1-1 0 0,1-2 2 15,0-2 2-15,-1-1 0 0,0-1 2 16,2-3-1-16,-1 0-1 0,1-3-4 16,-2 0-3-16,3-2-114 0,1-1-102 0,5 0-263 15</inkml:trace>
  <inkml:trace contextRef="#ctx0" brushRef="#br1" timeOffset="63057.6182">6455 13098 469 0,'-6'2'102'16,"-2"-1"1"-16,0 3-77 0,1-1-13 16,0 2-2-16,-1 2-1 0,3 1-1 15,-1-1-1-15,1 4-2 0,2-1-1 0,3 1-3 16,1 0-1-16,3 1-1 16,3-2-1-16,2 1 0 0,7-5-1 0,1 2-1 15,4-5 1-15,5-3 1 0,3-3 1 16,2-2 1-16,1-1 1 0,1-4 1 15,-1 0 0-15,-2-3 1 0,-3 2-1 16,-5-1 0-16,-1 2-1 0,-8 1 0 16,-2 1 0-16,-3 1 0 0,-3 5-1 15,-3 0 0-15,-1 3 0 0,-1-1 0 0,-1 1-1 16,-1 2 0-16,-2 3 0 0,0 2 1 16,-1 1-1-16,-2 2 1 0,0 5 1 15,-1 0-1-15,-1 4 0 0,0 2 0 16,2 3 0-16,-4 3 0 0,1 6-1 15,1 5 1-15,2 3 0 0,-1 2-1 16,1 1 1-16,3-1-1 0,3 1-1 0,1-7 0 16,2-4 0-16,1-5 0 0,2-3 0 15,0-6 1-15,0-5-1 0,-2-2 2 16,0-4 0-16,-2-1 1 0,0-4 1 16,-1-1 3-16,0-2 0 0,-1-1 1 15,-1-2 0-15,2-2-1 0,-1-4-1 16,0 1-4-16,2-3-7 0,0-2-7 15,3-2 165-15,0 0-273 0,0-1-121 16,-1 1-365-16</inkml:trace>
  <inkml:trace contextRef="#ctx0" brushRef="#br1" timeOffset="63257.9624">6452 13499 537 0,'-3'2'111'0,"1"3"-1"0,4-2-92 16,1-1-19-16,3 0-2 0,3-2-1 15,6-3 1-15,4-5 2 0,6-2 1 16,7-2 1-16,5-4 1 0,5-3 2 16,4 2 0-16,0-3 1 0,0 5-1 15,-1-1 0-15,-5 4 1 0,-3 2-117 16,-3 6-97-16,-5 2-263 0</inkml:trace>
  <inkml:trace contextRef="#ctx0" brushRef="#br1" timeOffset="65039.3369">3359 15709 317 0,'0'-3'77'0,"0"2"-2"0,1 0-16 15,1-1-63-15,1 1-12 0,1-4-11 16,0-2-37-16,1-4-3 0,0-1 5 16,0-2 4-16,2-5 5 0,-1-2 8 15,-1 0 9-15,0 1 41 0,-1 0 3 16,-1-1-1-16,0-1 0 0,0 0 0 16,-3 1-1-16,0 2-1 0,1-2 0 0,0-2-1 15,1 0-1-15,0 3 0 0,2 2-1 16,0 1 0-16,0 1 0 0,2 1-2 15,-1 5 1-15,2 1-2 0,-2 2 0 16,0 2-2-16,-1 1-2 0,-1 2-4 16,-1 3-5-16,0 0 1 0,-4 4-1 15,-1-1 1-15,1 5 0 0,-1 2 4 16,-1 3 2-16,-1 6 6 0,0 3-1 0,2 5 2 16,2 5 0-16,0 10 0 0,3 5 0 15,1 4 0-15,1 0 1 0,2 0 0 16,-2-3 0-16,0 0 0 0,0-6-1 15,-1-6 1-15,-1-2 0 0,-1-3-1 16,-1 0 2-16,0-1-2 0,-1-3 0 16,1-1 0-16,-1-1 0 0,-1-2 1 15,2-3 0-15,-2-2 0 0,0-3 2 16,0-3 2-16,1-5 3 0,0 0 3 0,-1-5 5 16,1 1 3-16,-4-4 2 0,2 2 5 15,0-3 4-15,-3 2 3 0,0-2 2 16,-2 2 1-16,0-2 2 0,1 0 2 15,-1-1-4-15,0 0 8 0,3 0-37 16,-2-1-63-16,2 0-67 0,1-1-175 16</inkml:trace>
  <inkml:trace contextRef="#ctx0" brushRef="#br1" timeOffset="65458.1965">3706 16175 427 0,'2'-1'89'0,"-1"-2"1"0,2 0-81 15,0 3-3-15,1-4-1 0,-1 1-1 16,1 2-1-16,-1-1-2 0,0 2-2 15,1 1-1-15,-1 2-2 0,3 2 0 16,-2 1-1-16,2 1 0 0,0 0 0 0,1 0 0 16,0-2 2-16,1 1 1 0,0-4 2 15,1-2 2-15,-2-1 2 0,2-3 1 16,1-5 0-16,-1-3 1 0,0-5 0 16,-1-1-1-16,0-5-2 0,-2-2 0 15,-1 0 0-15,-4 4-1 0,0 1-1 16,-2 3 1-16,0 6-2 0,-4 5-3 15,1 1-2-15,-1 5-1 0,-1 2 0 0,-1 2 1 16,2 3 0-16,0-1 2 0,-1 4 4 16,2 1 2-16,1-1 2 0,2 1 1 15,2 0 1-15,2-4 0 0,2-1 0 16,3-2 2-16,4-2 153 0,1-7-254 16,9-4-104-16,1-5-335 0</inkml:trace>
  <inkml:trace contextRef="#ctx0" brushRef="#br1" timeOffset="66671.373">4082 15286 590 0,'2'-1'119'16,"3"-3"1"-16,2 3-110 0,3 0-9 16,3-1-1-16,1 0 1 0,-2-1-1 0,3-1 1 15,-1 1 0-15,2-1 0 0,-1 0-1 16,4 0 1-16,1-2 1 0,2 1-1 16,0 1-1-16,2-1 1 0,0 2-1 15,0 0 0-15,-1 0-1 0,2 2 0 16,-2 0 0-16,0 0 0 0,2 0 1 15,-1 1-1-15,1 0 0 0,-2 1 0 0,-1 4 0 16,-1-1 0-16,-3 0 0 0,-2 2-1 16,-3 0 0-16,-2 2 0 0,-2 0 1 15,-2-2-1-15,-1 2 1 0,-3 1 0 16,0-1 1-16,-2 0-1 0,1 2 2 16,-1 1-1-16,-1 2 0 0,0 2 0 15,-1 3-1-15,-1 5 2 0,1 5-1 16,-1 4 0-16,0 8 0 0,0 1 1 15,-4 5 0-15,-1 4-1 0,-1-1 1 0,-3 2 0 16,-1 1 0-16,-1-3 0 0,-3-1 0 16,2-1 0-16,1 1 0 0,2-3-1 15,0-4 1-15,2-1-1 0,1-5 1 16,2-4-1-16,2-4 1 0,-2-5-1 16,3-6 1-16,2-4-1 0,1-3 1 15,0-4 0-15,1-4 1 0,0-1 0 16,2-4 0-16,3-3-3 0,-1-3-6 0,3-5 179 15,-1-2-293-15,0-3-129 0,1-4-392 16</inkml:trace>
  <inkml:trace contextRef="#ctx0" brushRef="#br1" timeOffset="66920.611">4210 15819 572 0,'17'0'118'0,"6"0"0"0,5-3-100 16,5-2-17-16,7-2 0 0,2-1 1 15,3-3 0-15,2 1-1 0,-1-2 0 0,1 1-2 16,3 1-1-16,0 0-1 0,-1-1-1 15,0 3 0-15,-2-1 0 0,-3 2-1 16,-4-1 2-16,0 2-7 0,-3-1-10 16,-8 2-96-16,2 0-94 0,-5-5-242 15</inkml:trace>
  <inkml:trace contextRef="#ctx0" brushRef="#br1" timeOffset="67281.819">5120 15631 544 0,'8'12'113'16,"2"3"-1"-16,3 1-103 0,2 2-5 15,2 1-1-15,0 2 0 0,0-1-1 16,2 5 1-16,-2-1 1 0,2 1 1 0,0-1 1 16,-1 3 0-16,1 0 0 0,-2-1 1 15,-1-2-2-15,1-1 0 0,-3-2-1 16,2 0-2-16,-6-5 1 0,3-3-2 15,-3-2-4-15,1-2-2 0,-3-4-3 16,0-1 109-16,-1-6-222 0,0-7-117 16,2-5-335-16</inkml:trace>
  <inkml:trace contextRef="#ctx0" brushRef="#br1" timeOffset="67587.0382">5381 15570 568 0,'-18'32'117'16,"3"5"1"-16,-3 0-106 0,0 2-8 15,-2 2-1-15,-3 0 0 0,-3 1 0 16,-1-1-1-16,1-2 0 0,1-2 0 15,2-2-1-15,1-3 1 0,5-3-1 16,2-6-1-16,3-4 1 0,0-2-2 16,3-5-1-16,4-1-5 0,2-6-1 0,3 0-112 15,3-8-100-15,5-8-261 0</inkml:trace>
  <inkml:trace contextRef="#ctx0" brushRef="#br1" timeOffset="67936.9565">5775 15242 452 0,'10'11'113'0,"-2"1"1"0,3 1 0 16,0 4-112-16,1 2 0 0,-1 2-1 16,-5-1 1-16,-3 6 0 0,-5 3-1 15,-1 3 1-15,-6 5 0 0,1 0 2 16,-4 2 1-16,1 4 0 0,-1-2 1 16,0-2 0-16,-1-1 0 0,1 1-1 15,-2-3 0-15,-1-2-2 0,1 1 0 16,0-2-1-16,3-3 0 0,0-1 0 0,0-5 0 15,2-2 0-15,2-3 0 0,0-7 0 16,-1-4-1-16,2-1-5 0,-1-5-3 16,1-3 175-16,2-4-293 0,-1-4-129 15,4-4-394-15</inkml:trace>
  <inkml:trace contextRef="#ctx0" brushRef="#br1" timeOffset="68386.2187">5925 15442 535 0,'-8'22'114'0,"2"4"0"0,-2 3-83 16,0 4-27-16,3 2-2 0,-3 1-1 15,3 0 0-15,-1 1 0 0,3-5 0 16,2 2-1-16,-1-2 0 0,4 0 1 16,-1-1 0-16,2 0 2 0,3 1 0 15,1-1 1-15,5-4 0 0,2 1 2 16,2-3 0-16,4-4-1 0,4-4-1 0,1-3 1 16,3-1-2-16,3-5 1 0,2-6-1 15,2-6-1-15,0-5 1 0,5-4-1 16,-1-7-1-16,0-5 1 0,-1-4-1 15,-2-5 0-15,-2-4 1 0,-8-1-1 16,-2-3 0-16,-5-4 1 0,-9-2-1 16,-3-5 1-16,-6 0 0 0,-5 1 0 15,-7 1 0-15,-6 3 0 0,-6 2 0 16,-9 5 1-16,-7 10-1 0,-4 6-1 0,-6 5 0 16,-5 7-2-16,-2 5-5 0,-3 6-3 15,2 5-119-15,-7 5-107 0,-3 6-280 16</inkml:trace>
  <inkml:trace contextRef="#ctx0" brushRef="#br1" timeOffset="71599.3236">6459 14901 347 0,'-1'2'88'0,"0"0"8"0,1-4-29 16,0 4-31-16,1-4-5 0,0 1 1 16,2-1-2-16,-1 1-7 0,1-1-6 15,-1 0-8-15,2 0-6 0,-1-1-3 16,0 2-2-16,2-1 0 0,-1 2-1 0,3-1-1 15,1 2 1-15,2 0-1 0,1 1 2 16,2-1 0-16,3 2 1 0,2-2 0 16,3 1 0-16,1-3 1 0,0 1 0 15,3-1 0-15,-2 0 1 0,0 0-1 16,-2-3 1-16,-3 2-1 0,-1 1 0 16,-2 0 0-16,-3-1 1 0,-2 2-1 15,-2 0 0-15,-2-1 0 0,-1 1 2 0,-7 0 0 16,-2 1 2-16,-3 1-1 0,-1-1 1 15,-5 1 0-15,-5 0 1 0,-3 3-2 16,-2-1 0-16,-6-2-1 0,-2 2 0 16,-2 0-1-16,1-1 0 0,-1 1 0 15,2-2 1-15,4 1-1 0,2-1 0 16,5 1 0-16,2-1 0 0,5 1 0 16,2-1-1-16,4-1-1 0,3 0-2 0,3 0-1 15,3-1 1-15,4 0 0 0,0-1 0 16,4-1 0-16,3 0 2 0,1-3 1 15,4 1 0-15,1-1 1 0,3 0-1 16,2 1 0-16,-1-1 1 0,5 3-1 16,-2 1 0-16,2 0 0 0,-2 2 1 15,-2 1-1-15,0 2 1 0,-2 0-1 16,-2-2 0-16,-3 3-6 0,-1-2-6 0,-3 1-92 16,-1-2-8-16,-4 0-79 0,-6-1-168 15</inkml:trace>
  <inkml:trace contextRef="#ctx0" brushRef="#br1" timeOffset="72032.5959">7089 14674 439 0,'6'4'104'16,"-5"1"4"-16,-2 3-54 0,-4 3-35 15,0 2-5-15,-4 3 0 0,-2 3-3 0,-2 3-4 16,-2 2-4-16,-3 6-3 0,0-2 0 16,2 4-1-16,-1 0-1 0,0-2-1 15,4-1 1-15,1-4-1 0,1-3 0 16,4-2 1-16,1-6-1 0,2-3 1 15,3-2-2-15,-1-4 1 0,4-3 1 16,3-2 0-16,1-5 2 0,1-2 0 16,5 0 1-16,4-4 1 0,2-1 1 0,4 0-1 15,0-2-1-15,3 5-1 0,2 0 0 16,-3 1 0-16,2 5 0 0,-2 1-1 16,-2 3 1-16,0 1-1 0,-2 1 1 15,-2 2-1-15,1-1 1 0,-6 0 0 16,0 2 1-16,-1-2 1 0,-1-2-1 15,-2 1 0-15,0-2 0 0,-1-1-3 16,-1-1 187-16,1-3-293 0,-4-2-118 16,-1-2-376-16</inkml:trace>
  <inkml:trace contextRef="#ctx0" brushRef="#br1" timeOffset="72349.3995">7281 14648 497 0,'2'0'106'0,"0"-1"0"0,0 3-84 15,0 3-15-15,-4 0-6 0,0 4-3 16,-1 3-2-16,-1 3-1 0,-2 4-2 15,-1 5-2-15,-2 8-1 0,-3 5 1 0,0 12 2 16,-6 5 1-16,2 6 2 0,-1 3 1 16,2-2 3-16,2-3 1 0,2-4 1 15,2-9 0-15,3-8 1 0,3-6-1 16,0-6 1-16,1-4 2 0,0-4 4 16,0-4 186-16,-1-5-292 0,0-4-116 15,-2-4-372-15</inkml:trace>
  <inkml:trace contextRef="#ctx0" brushRef="#br1" timeOffset="86185.753">14219 10709 582 0,'-5'28'119'0,"-6"-8"0"15,-1 7-114-15,2-2-2 0,0 0-2 0,3-3 0 16,1-3-1-16,10 0-2 0,6-2-1 16,3 2 1-16,9-1-1 0,11-3 0 15,5 3 0-15,6 0 1 0,-2 0 1 16,6-3 0-16,8-1 1 0,-2-2-1 15,6-2 1-15,-3-2 0 0,8-2 0 0,2-1 1 16,-3-4-1-16,-3-2 0 0,10-2 1 16,-6-3-1-16,6-4 0 0,0-5 1 15,5-5 0-15,7-5-1 0,-3-5 1 16,-7-3-1-16,4 0 0 0,1-4 1 16,-2-7-1-16,-6-3 0 0,0 1 1 15,-1-4 0-15,-5-8-1 0,-4-4 1 16,-5 2 0-16,-4 4 0 0,-3-6 1 15,-3-1 0-15,-8 2 0 0,-2 2 1 16,-5-7-1-16,-9 2 1 0,-3-2-1 0,-7 1 0 16,-3-3 0-16,-3-1 0 0,-6 1 0 15,-4-1-1-15,-5 1 1 0,-2 2 0 16,-8 2-1-16,-5 4 0 0,-9 1 1 16,-3 3-1-16,-3 6 0 0,-5 3 0 15,-6 1 0-15,-5 5 0 0,-4 1 0 16,-3 6 1-16,-2 4-1 0,-7 4-1 0,1 5 1 15,-2 1-1-15,-4 3 0 0,5 6 0 16,-3 0 0-16,-1 3 0 0,-3 1 0 16,0 3-1-16,9 2 1 0,0 0-1 15,0 6 0-15,1 1 0 0,1 3-1 16,6 3 1-16,-6 3-1 0,-1 7 0 16,7 5 1-16,2 6 0 0,-1 3 1 15,4 3 0-15,3 6 0 0,8 2 1 16,2 2 0-16,-2 4-1 0,6 2 0 0,7 4 0 15,8 4 0-15,1 2 0 0,2 2-1 16,4 6 1-16,-1-1-1 0,0 0 0 16,2 4 0-16,0-2 0 0,2 1-1 15,1 0-2-15,4 0 0 0,3 1-1 16,6-3 1-16,5 2-1 0,5-2 1 16,9 0-1-16,6-2 2 0,7-3-1 0,8-4 1 15,12-5 0-15,11-7-1 0,7-4 0 16,13-7 2-16,12-9 1 0,17-8 1 15,-1-7 1-15,15-9 2 0,5-8 1 16,18-9 3-16,-8-6 15 0,1-6-135 16,-2 0-103-16,5-15-282 0</inkml:trace>
  <inkml:trace contextRef="#ctx0" brushRef="#br1" timeOffset="91381.3253">12958 9093 451 0,'-2'3'104'0,"0"0"-2"16,-3 2-62-16,3-1-27 0,0 1-12 16,1-1-8-16,-2 2-3 0,-1 0-1 0,1 2 1 15,-3-2 1-15,0 4 1 0,-2 0 1 16,-1 1 3-16,2 1 0 0,-3 0 2 16,0 0-1-16,2 1 1 0,0-1 0 15,2-1 1-15,0-1 0 0,0 0 0 16,1-1 1-16,0-2 0 0,2-1 0 15,1-1-1-15,0 0-1 0,0-2-2 16,2 0 0-16,0-1-2 0,0 1 1 16,2-2 0-16,0 1 2 0,0-1 3 0,0 0 2 15,1 0 2-15,2-1 2 0,0 0 0 16,1 1 2-16,0-1-2 0,2 1 0 16,1-1 0-16,0 0-2 0,2 1 0 15,1-1-1-15,0 2 0 0,2-2-1 16,2-2 0-16,2 0 0 0,0 0 1 15,2-1 0-15,0-2 1 0,2-1 0 0,-4 0 1 16,0 2 1-16,-1-1-1 0,1-1-1 16,-3 2 1-16,-3 0-1 0,-2 1 0 15,0 0 0-15,-4 1-1 0,-5 1 0 16,-1-1-2-16,-3 1-2 0,0 1-19 16,-1-2-83-16,-3 1-86 0,1-2-219 15</inkml:trace>
  <inkml:trace contextRef="#ctx0" brushRef="#br1" timeOffset="91797.443">13106 9057 448 0,'-1'2'104'0,"-1"0"-2"0,1-1-49 15,-1 2-42-15,1-1-14 0,-1 1-3 16,1 1-1-16,-1 2 0 0,1 1-2 15,-4 2 0-15,3 1-1 0,-1 2 1 0,0 3 0 16,-1 5 2-16,3 4 0 0,-1 4 1 16,1 3 3-16,0 4 2 0,0 2 2 15,1-1 1-15,0-5 1 0,1-1 1 16,0-3 1-16,0-2-1 0,0-7 1 16,0 0-2-16,0-3 1 0,-1-2-1 0,0-4 2 15,-1-2 1-15,0-2 3 0,-2-1 5 16,0-3 184-16,-2-2-293 0,3-3-115 15,0-5-376-15</inkml:trace>
  <inkml:trace contextRef="#ctx0" brushRef="#br1" timeOffset="98257.8498">17681 9127 412 0,'-7'-7'114'0,"1"1"2"0,5 0-19 16,-3 0-54-16,3 1-12 0,0 1-11 15,-1-3-6-15,1 2-3 0,-1 0-3 16,-1 2-3-16,0 1-4 0,0 0-1 16,-2 1-1-16,1 1 0 0,-1 1 0 0,0-1-1 15,1 1 1-15,1-1-1 0,-1 1 0 16,2-1 0-16,2-1-2 0,0 0-1 16,1-1-1-16,2-1-1 0,3-1 0 15,1-3 1-15,1 1 1 0,4-1 2 16,4 0 0-16,1-1 2 0,2 0 1 15,1 4-1-15,-1 2 0 0,1 3-1 16,-1 2-1-16,-5 5 1 0,-2 3-1 16,-4 5 1-16,-5 1 1 0,-3 0 1 0,-3 3 1 15,-6-1 2-15,-2 1 0 0,-3-2 0 16,-2-3 1-16,1 2-1 0,-3-2-1 16,2-2 0-16,1-1 0 0,1-2-1 15,4-2 0-15,0-3 1 0,5-2-2 16,2 0 0-16,2-2 0 0,1-2-1 15,2-1 0-15,1-1 0 0,3-2 0 16,0-2 1-16,4-1-1 0,0 2 1 0,1-1 0 16,0 2 0-16,-1 0 0 0,-1 3 0 15,-3 1 0-15,-1 1-2 0,1 1 1 16,1 4 0-16,-3 0-1 0,2 4 2 16,0 0-1-16,2 3 1 0,0 0 1 15,-2 2 0-15,4-1 0 0,-2-1 0 16,0-2 0-16,1 1 0 0,-1-1-1 15,-2-1 1-15,0-2-1 0,-4 1 1 16,-2 1-1-16,-2-1 1 0,-5 2 1 0,-3 0 0 16,-6-1 0-16,-7 1 1 0,-4-1 0 15,-1-2-1-15,-1 1 1 0,-1-3-2 16,-1 0 1-16,5-3 0 0,2-2 0 16,2-1 0-16,-1-4 0 0,0 1 2 15,2-1-1-15,3-1-125 0,0 2-104 16,6 4-283-16</inkml:trace>
  <inkml:trace contextRef="#ctx0" brushRef="#br1" timeOffset="101605.3234">19526 9119 349 0,'-1'1'101'0,"-2"0"5"0,1-1-3 15,-1 0-64-15,-1 0-13 0,-2 0-6 16,2 0-4-16,1 0-6 0,0 0-4 15,0 0-4-15,0 0-1 0,1 1 0 16,1-1 0-16,0 0 2 0,0 0 0 16,0 1 1-16,1-1 2 0,0-1 0 15,0 1 1-15,1-1 0 0,-1 2-1 16,3-3-1-16,1 0-1 0,0-1-1 0,2-2-1 16,2-1-1-16,1-1 0 0,1 1 0 15,0-1 0-15,2-1-1 0,0 1 1 16,2 0-1-16,-1 3-1 0,2-1 1 15,-1-1-1-15,0 1 0 0,0 2 1 16,-1 0-1-16,-2 3-1 0,0 0 1 16,-2 2 0-16,-3 2 0 0,0 4-1 0,-1 1 0 15,-2 2 0-15,-1 0-1 0,-1 1 0 16,-1-1 0-16,-2 2 0 0,0-1 1 16,-5 1 0-16,0-1 2 0,-2 1 0 15,-2 0 1-15,-1 2 0 0,-1-1 1 16,-1-2 0-16,2 0-1 0,-1-2 1 15,1-2-1-15,2-2 0 0,2-1 1 16,1-2 0-16,3-1 0 0,0-2 0 16,3 0 0-16,0-1 0 0,1 0-1 0,2-1 0 15,1-1-1-15,-2 0 1 0,3 1-1 16,2-2 0-16,-1 0 0 0,2 0 1 16,-1 0-1-16,0-1 0 0,0 2 0 15,0 0 0-15,-2 1 0 0,0 0-1 16,1 2 1-16,-1-1-1 0,2 2 0 15,0 0 1-15,1 0-1 0,0 3 0 0,1-1 1 16,2 3 0-16,1-2-1 0,1 2 1 16,2 1 1-16,1 2-1 0,-2-3 0 15,2 3 1-15,-1 2-1 0,-1 0 0 16,-1-1-1-16,-4 1-1 0,-1 0 1 16,-2 1-1-16,-7 0-1 0,-4-2 2 15,-1 2 0-15,-6 1 0 0,0 0 2 16,-5-2-1-16,0 0 2 0,3 0-1 15,0-1 1-15,-3-4-1 0,2 1 1 16,0 0 0-16,3-4 0 0,-1 0 0 0,-2-2 0 16,4-3 0-16,0-1 0 0,3-3 1 15,-1-2-1-15,1 0 0 0,5-3 0 16,-2 0 1-16,3 1 0 0,-1 1-3 16,0 2 0-16,-1 1-122 0,-4 3-106 15,-1 6-280-15</inkml:trace>
  <inkml:trace contextRef="#ctx0" brushRef="#br0" timeOffset="107898.6718">18177 7563 525 0,'-2'-9'116'0,"1"-1"2"15,1 8-77-15,1-1-29 0,-1 2-5 16,0 1-4-16,0 2-3 0,1 2-4 15,-2 5-3-15,0 7-1 0,-2 7 0 16,-2 11-2-16,-1 10 2 0,-3 9 3 16,-5 7 2-16,-3 6 2 0,-2 7 1 15,-1 0 1-15,-1-2 0 0,-1-5 2 16,2-4 0-16,2-3 1 0,1-11-1 0,3-11 0 16,2-6 0-16,3-9 0 0,0-5-1 15,2-5 2-15,3-4 0 0,0-4 2 16,2 0 0-16,-4-6-1 0,1 0-9 15,0-3 129-15,0-1-241 0,0-3-120 16,0 4-352-16</inkml:trace>
  <inkml:trace contextRef="#ctx0" brushRef="#br0" timeOffset="108248.4358">17777 8193 557 0,'-2'-4'118'16,"0"0"0"-16,3 1-103 0,2 1-9 16,0 1-3-16,3-1-1 0,-4 2-3 0,6 0-3 15,1 0-2-15,-1 3-3 0,2 2 0 16,0 2-2-16,0 4 2 0,1 5-1 16,-2 2 2-16,-3 5 1 0,1 2 1 15,-4 5 2-15,-1 3 1 0,-1 2 1 16,-2-1 0-16,-1 3 1 0,-1-2 0 15,1-1 1-15,-1-3 0 0,2-5 0 16,2-5-1-16,2-4-1 0,1-6 0 0,4-4 0 16,6-8 1-16,6-8 1 0,5-6 0 15,6-12 1-15,10-3 3 0,7-9 0 16,8-4 0-16,7-7-1 0,0 2 1 16,4 0 2-16,-2 7 3 0,-4 3 96 15,-7 7-210-15,-7 6-108 0,-19 9-327 16</inkml:trace>
  <inkml:trace contextRef="#ctx0" brushRef="#br0" timeOffset="112295.009">13041 12462 341 0,'-2'-2'70'15,"-1"0"0"-15,1 1-55 0,-1-1-15 16,2-1 0-16,-1 0 1 0,0 2 5 15,1 0 5-15,0-1 4 0,1 0 4 16,-2 0 3-16,0 2 3 0,1-1 0 16,0 0-1-16,0 1-2 0,1 0-2 15,-2 1 0-15,1 0-2 0,0-1-1 16,-1 1-4-16,1 0-2 0,-2 1-2 16,2 0-3-16,-1-1-3 0,1 2-2 15,1-2 0-15,0 0-1 0,0-1 0 0,0 1 0 16,1-1 0-16,0 0-1 0,-1 0 1 15,1 0-1-15,0 1 0 0,0-1 0 16,2 1 0-16,-1-1 0 0,1 2 0 16,1 0 0-16,1 0 0 0,1-1 1 15,2 1-1-15,1 0 0 0,0-1 1 16,5 0-1-16,-1-1 1 0,0 0-1 0,0-1 1 16,3 1 0-16,-2-1 1 0,-1 0 0 15,-1 1 0-15,-2-1 1 0,-2 1 0 16,-2 2 0-16,-3-3 0 0,1 2 0 15,-4-1 1-15,-2 0 1 0,0 0 1 16,1-1 0-16,1-1-2 0,-1 0-4 16,1-2 2-16,1 0-115 0,0-4-100 15,6 3-263-15</inkml:trace>
  <inkml:trace contextRef="#ctx0" brushRef="#br0" timeOffset="113010.6794">13644 12437 359 0,'-6'3'102'16,"1"-2"5"-16,1 0-12 0,0 1-54 15,1 0-16-15,0 0-8 0,2-1-5 0,-1 2-3 16,1-1-5-16,1-1-2 0,-1 0-1 16,1 0 0-16,0-1-1 0,0 1 1 15,0-1 0-15,0 0 0 0,1 0 0 16,0 0 0-16,1 0 0 0,-2 0-1 16,1 0 0-16,-1-1-1 0,2 0 0 15,0 1-1-15,1-1 0 0,1 0 0 16,2 1-1-16,3-1 1 0,1 0 0 0,0 0 0 15,4-1 1-15,1 1-1 0,1 0 1 16,0 1 1-16,-1-1-1 0,-2 1 1 16,0 0 0-16,-3 1 0 0,-1 0 0 15,-1 0 1-15,-1-1 0 0,-1 3 0 16,1-2 1-16,-3 1 0 0,0 0 0 16,1-1 0-16,-4 1 1 0,0-2-1 15,-1 2 2-15,0-1 2 0,0-4 0 16,-1 2 1-16,0-1-1 0,1 0-7 0,-3 1-111 15,1-1-100-15,0-2-267 0</inkml:trace>
  <inkml:trace contextRef="#ctx0" brushRef="#br0" timeOffset="113828.2971">14111 12436 399 0,'0'0'103'0,"-2"0"5"16,1 0-49-16,-1 0-24 0,0 1-10 0,-1 1-10 16,-1-2-6-16,-1 1-4 0,-1 0-2 15,1 0-1-15,-4 0 1 0,2 0 0 16,-3 1 1-16,2 0-2 0,-1-1 1 15,2 2-1-15,0-2-1 0,3 0 1 16,-1 0-1-16,2 0 1 0,3 0-1 16,-1-1-1-16,1 0 1 0,0 0-1 15,0 0-1-15,0 1 0 0,0-1 1 16,-2-1-1-16,4 2 1 0,-1-1 0 0,1-1 0 16,3 0 2-16,0 0-1 0,3-1 1 15,2 0-1-15,0-1 1 0,3 0-1 16,0 2 0-16,1 0-1 0,-1-1 1 15,-1 1 0-15,-2 0-1 0,-2 2 1 16,-1-1 0-16,-1 0-1 0,-3 0 1 16,0 1-1-16,0 0 0 0,-2 0-1 0,-1-1-1 15,0 1 0-15,0 0 0 0,-3 0 0 16,1-1 1-16,0 2 0 0,-1-1 1 16,-1 2 1-16,-1-1 0 0,-3-1 0 15,0 0 0-15,-1 2 0 0,-4-2 0 16,3 1-1-16,-4-2 1 0,2 1 0 15,-1 1 0-15,3-1 0 0,-1-1 0 16,2 1 0-16,-1-2 0 0,3 2-1 16,2 0 1-16,2-2-1 0,0 1 1 0,2 0-2 15,1 0-1-15,1 0 0 0,2 1 0 16,-1-1-1-16,0 1 1 0,2 0 1 16,0 1 0-16,3-2 1 0,0 2 1 15,2-1 0-15,2-1 1 0,1-1-1 16,3-2 0-16,1 1 0 0,-1 1 1 15,0-2-1-15,-3 0 0 0,-1 0 0 16,-4 2 1-16,-3 0-2 0,-2 0 1 16,-1 0-2-16,1 2 0 0,-3 1 0 0,-1 3 0 15,-2-1 0-15,-7 1-1 0,-2 2 4 16,-5 1 124-16,-3-3-239 0,-3 2-117 16,-6-2-353-16</inkml:trace>
  <inkml:trace contextRef="#ctx0" brushRef="#br0" timeOffset="115591.6201">17759 12471 575 0,'-18'-5'117'16,"4"-1"-1"-16,3 3-109 0,3 2-5 15,5 0-6-15,4 0 0 0,4 1-1 16,4 1 0-16,4 0 1 0,5 2 1 16,2 2-1-16,5 1 4 0,1 4 1 15,5 4 0-15,-1 4 0 0,4 1 0 16,5 4 0-16,2 2-1 0,7 1 2 0,5 1 1 15,10-1 0-15,6-1 1 0,10 0 1 16,6-3-1-16,10-8 1 0,9 0-1 16,8-5-1-16,8-6 0 0,9-6-1 15,7-7 1-15,7-5 0 0,5-6-1 16,4-7 1-16,3-6-1 0,-2-5 1 16,-3-3-1-16,-4-2 1 0,-3-5-1 15,-7-2 0-15,-6-3 0 0,-13-7 0 16,-15 1 1-16,-9-6 0 0,-14-8 0 0,-15-1 1 15,-14-5-1-15,-18-6-1 0,-11-2-1 16,-12-8 0-16,-16-1-1 0,-13 2-1 16,-11-5-1-16,-11 0-1 0,-11 4-1 15,-13 5 0-15,-11 10-2 0,-13 3 0 16,-10 2 0-16,-19 4-2 0,-11 12 0 16,-8 6 2-16,-14 2 1 0,-7 5 0 15,-7 5 2-15,-7 18 1 0,0 8 2 0,1 6-1 16,2 10 0-16,3 14-1 0,5 9 0 15,6 9 0-15,6 8 0 0,6 7 0 16,11 5 0-16,2 3 2 0,14 3-1 16,9 9 0-16,10 5 1 0,11 1-1 15,13 6 0-15,9 8 1 0,14 8-1 16,9 5 0-16,15-1 0 0,16 0-1 16,19 0 2-16,12 1 0 0,18-5 0 15,17-6 1-15,17-8 2 0,12-4 0 0,14-3 1 16,7-11 0-16,13-6 0 0,8-4 1 15,8-4-1-15,4-9 0 0,4-6 1 16,4-8 1-16,2-8 0 0,-1-9-3 16,0-10 63-16,-2-12-184 0,0-12-114 15,-5-5-324-15</inkml:trace>
  <inkml:trace contextRef="#ctx0" brushRef="#br0" timeOffset="119123.1964">14412 12354 464 0,'-5'-5'116'0,"3"0"1"16,-1 2-58-16,2 0-24 0,1 1-13 15,-2 0-8-15,2 2-5 0,0-1-4 0,0 1-1 16,2-1-4-16,-1 2-3 0,1 0-3 15,1 1-2-15,2-1 0 0,-2 2 0 16,1 0-1-16,-1 1 0 0,2 0 2 16,-2 0 1-16,0 2 0 0,-1 0 1 15,1 3 0-15,-1 2 2 0,2 2 0 16,-1 3 3-16,1 2 0 0,3 2 1 16,-1 3 0-16,2 2 0 0,2 0 0 15,1 2 0-15,3-1 1 0,4 0-1 0,0-3 0 16,1-3 1-16,-2-3 0 0,0-2 0 15,-3-4 0-15,-4-5 1 0,-3 1 0 16,-4-4 1-16,-2-2 0 0,0 0 3 16,-1-2 2-16,-1-2 0 0,1 1 0 15,-1-4 0-15,1 1-1 0,-2-1-1 16,1-1-2-16,-2-1-2 0,2 1-4 0,-1 0-5 16,1 2 153-16,-2-1-270 0,2-1-124 15,1 2-379-15</inkml:trace>
  <inkml:trace contextRef="#ctx0" brushRef="#br0" timeOffset="119370.3079">14575 12353 516 0,'-7'1'116'16,"0"1"-1"-16,-3 3-77 0,0 2-22 16,-1 5-10-16,-1 3-5 0,0 2 0 0,-1 6 0 15,2 4 0-15,-3 2 0 0,4 2 1 16,-4 2-1-16,-2 1 1 0,1-3 0 16,1 0 1-16,-1-6-1 0,2-3 1 15,2-2-2-15,3-9-4 0,3-2 178 16,1-4-293-16,-1-4-127 0,8-3-392 15</inkml:trace>
  <inkml:trace contextRef="#ctx0" brushRef="#br0" timeOffset="120587.0433">14587 11678 413 0,'-5'1'105'0,"-1"0"3"15,3-1-60-15,0 0-10 0,1 0-5 16,2-1-7-16,-1 0-5 0,1-1-7 16,-1 0-1-16,0 0-4 0,0-3-3 15,0 1-2-15,1-3-1 0,-1 0-1 16,1-2-1-16,-1-2 0 0,2 1 0 0,0-3-1 15,-1-1 1-15,1-5 0 0,-1 0 0 16,0 1 0-16,2-5 0 0,-2-6 1 16,0 2 0-16,0-2-1 0,-2 1 1 15,0-1 1-15,-2 0-1 0,-4 2 1 16,-1 2-1-16,-1 2 0 0,-1 3-2 16,0 1-1-16,-1 4-1 0,0 3-2 0,-1 2-1 15,0 4 0-15,-5 4-1 0,2 2 1 16,-3 3 0-16,-3 3 2 0,-1 3 0 15,-1 0 0-15,1 2 1 0,4 3 0 16,0 1 0-16,3 2 0 0,2 1 0 16,3 1 1-16,-1 0 0 0,-1 0 0 15,1 4 0-15,-1 0 1 0,0 0 0 16,2-1 1-16,0 0-1 0,3-1 1 16,3-1-1-16,0-2 1 0,1-5-1 0,0-1 1 15,1-3 0-15,1-1-1 0,1-4-1 16,1-2-1-16,0-1-1 0,1-1 0 15,1-3 0-15,0-3 1 0,1 0 1 16,-1-3 1-16,1-2 2 0,1-2 1 16,-2-2 1-16,0-3 0 0,0 0 0 15,-1 0 0-15,-1 0-1 0,1 1 0 0,-1-1 0 16,1 3 0-16,-1 1 1 0,-1 0-1 16,0 0 1-16,-1 0 0 0,0 3-1 15,-1 0 0-15,0 0-1 0,1 0 0 16,0 3 0-16,1 1-1 0,-2 2-1 15,3-1 1-15,-1 4-1 0,1 0-1 16,-2 2-1-16,2 0-1 0,0-1-2 16,0 2-3-16,-1-1-2 0,1 1-1 15,0 1-2-15,0 2 2 0,-1 4 1 0,-2 3 2 16,1 3 3-16,-4 3 3 0,1 1 2 16,0 2 1-16,0 3 1 0,0 1-1 15,-1 0 1-15,2-2-2 0,0 1 1 16,1-2 0-16,0 2 0 0,0-3-1 15,-1-3 1-15,1-1-1 0,0-1 1 16,0-2 0-16,0-2-1 0,1-2 1 16,0-3 0-16,2 0-1 0,0-3-1 0,0 0 0 15,0 0-2-15,2-3-1 0,-1 0-1 16,1 0-1-16,2 0 0 0,-1-2 1 16,1 1 0-16,1-1 2 0,0 0 1 15,2-1 1-15,4-1 2 0,-2-1 0 16,2-1 0-16,0-1 1 0,8-1-1 15,0-1 1-15,-1-3 0 0,2 0-1 16,3-1 1-16,1 0 0 0,2 0 0 16,-6 4 1-16,0-1 0 0,-3 5 2 0,0 3 0 15,-7 2-3-15,-3 4 9 0,-4 2-121 16,-8 8-99-16,-6 1-267 0</inkml:trace>
  <inkml:trace contextRef="#ctx0" brushRef="#br0" timeOffset="123268.0385">13327 14316 505 0,'0'-4'102'0,"-1"1"-3"15,0-2-96-15,1-1-18 0,1-1-11 16,1-3-5-16,4-3-5 0,-1-3-4 0,5-6 1 16,4-7 3-16,1-3 11 0,3-6 5 15,1-2 5-15,0-4 5 0,-2-1 5 16,1 0 1-16,-3 3-1 0,-1 4 1 16,-1 2-1-16,-1 1 1 0,-2-1 1 15,0 1 0-15,0-1 1 0,0 3 1 16,-4 0 1-16,3 2-1 0,0 4 0 15,0 6 0-15,-3 5-3 0,1 7-2 16,-4 3-5-16,-1 4-2 0,-2 3-3 0,-2 6 1 16,-1 4 0-16,-5 5 3 0,-1 9 2 15,1 6 4-15,-3 5 4 0,1 2 2 16,-1 6 0-16,-2 3 0 0,4 0 0 16,0 3 0-16,1-1 0 0,2 4 0 15,0 1 0-15,3 0 1 0,1-4-1 16,-1 0 0-16,3-6 0 0,-1-1 0 0,1-4 1 15,1-6-1-15,-2-2 0 0,2-1 1 16,-1-1-1-16,4-2 2 0,-1-3-1 16,3-1 0-16,-4 1 1 0,3 1 0 15,0 0 0-15,0-1 0 0,1 1 1 16,-2-1 1-16,2-2 2 0,0-4 1 16,1-2 5-16,-3-5 3 0,1-4 9 15,-2-2 11-15,-1-2 8 0,-1-2 6 16,-1-3-64-16,-1-3-37 0,3-6-63 0,2-6-183 15</inkml:trace>
  <inkml:trace contextRef="#ctx0" brushRef="#br0" timeOffset="123718.1485">13989 14754 474 0,'0'4'87'0,"1"-2"-1"0,-1-1-91 15,0 1-11-15,4 0 0 0,-1 2 0 16,0-3 4-16,-1 1 4 0,2-1 0 15,1 0-1-15,1-1 1 0,0-1 2 16,2-1 1-16,-1 0 2 0,2-2 1 16,2-1 1-16,-1-1 1 0,0-2 2 15,3-2-1-15,-3-5 0 0,0-2 1 0,-2-3-1 16,-3 0-1-16,-1-3 1 0,-4 1-1 16,-2 2 0-16,-3 3-1 0,-1 3-1 15,-4 4-1-15,-1 5-1 0,-1 4 0 16,0 3 0-16,-3 5 1 0,3 2 0 15,-3 6 2-15,3 1 0 0,1 3 1 16,5-1 0-16,0 0 0 0,4 0 0 16,2-1 2-16,3-3 2 0,4-4 5 15,3-1 8-15,2-4 27 0,-1-4-117 16,3-3-75-16,4-5-221 0</inkml:trace>
  <inkml:trace contextRef="#ctx0" brushRef="#br0" timeOffset="124483.4398">14719 14137 473 0,'-4'2'97'0,"0"0"0"0,-1 2-85 16,0 2-11-16,0-2-6 0,-1 1-1 16,1 1 0-16,-1-1-1 0,3-4 0 15,0-1-2-15,0-5 0 0,2 0-1 16,2-5-1-16,2-5 1 0,0-7 0 15,2 0-1-15,2-8 1 0,4 0 2 0,1-7 0 16,2 1 3-16,0-1 0 0,0 3 1 16,-1-1 1-16,0 1 1 0,-1-1 0 15,-1-1 1-15,-2 1 0 0,0 2-2 16,1 0 0-16,-1 5-2 0,0 4 0 16,-3 6-2-16,0 8 0 0,-3 3-2 15,0 3-5-15,-1 5-5 0,-5 4-1 0,0 2 1 16,-2 7 1-16,-1 7 0 0,0 4 4 15,-2 6 5-15,1 1 6 0,2 4 2 16,-1 2 0-16,2 3 0 0,0 2 0 16,0 4 0-16,2 4-1 0,0 6 1 15,1 0 0-15,1 1 0 0,-2-1-1 16,1-4 1-16,-1-3 0 0,1-5-1 16,0-3-1-16,0-4-1 0,1-1 1 15,1-3-1-15,0 0 1 0,2-2 0 0,0 2 1 16,-1-6 1-16,0 0 1 0,0-4 0 15,-1-3 0-15,2-4 0 0,-3-4 1 16,2-4 0-16,0-1 2 0,0-5 3 16,0-1 5-16,3-2 4 0,-1-2 5 15,2-2 5-15,0-3 7 0,1-2 8 16,-2 0 4-16,2-3-100 0,-3-5-71 16,-4-5-206-16</inkml:trace>
  <inkml:trace contextRef="#ctx0" brushRef="#br0" timeOffset="125065.8926">16996 14060 461 0,'-2'-4'97'0,"1"1"-2"0,-1 1-71 16,2 1-26-16,2 2-8 0,2 0-5 16,-1 3-5-16,3 1-3 0,2 3-7 0,3 3-2 15,3 3-6-15,1 2 0 0,2 5 5 16,2 0 4-16,2 3 5 0,0 2 7 16,-2 0 5-16,0 0 7 0,1 1 3 15,-1 2 1-15,1 1 1 0,1 2-1 16,0 0 1-16,2 1-1 0,0-1 1 15,1-1 0-15,-2-1 1 0,-1-3 1 16,-4-2 1-16,0-2 4 0,-4-3 5 16,-2-3 6-16,-4-3 7 0,-3-5 9 0,-2-2 8 15,-3-7 85-15,-3-6-182 0,-1-9-86 16,-5-4-278-16</inkml:trace>
  <inkml:trace contextRef="#ctx0" brushRef="#br0" timeOffset="125415.7509">17430 13928 465 0,'10'-1'93'0,"-6"0"0"0,2 0-90 15,0 6-4-15,-2 2 0 0,-6 3 2 16,-6 3-1-16,-4 4-3 0,-5 1-3 15,-4 7-8-15,-2 6-5 0,-1 3-14 0,-3 4-11 16,-2 2-1-16,1 3 1 0,-2 4 4 16,0-1 7-16,2-1 4 0,-1 1 15 15,3-3 12-15,2 2 2 0,2-1 0 16,1-4 1-16,3-3 0 0,5-4 0 16,-1-5 1-16,5-4 3 0,1-5 8 15,4-6 9-15,2-3 7 0,5-5 7 16,-1-3 5-16,8-5 16 0,1-3-110 0,1-3-76 15,9-10-224-15</inkml:trace>
  <inkml:trace contextRef="#ctx0" brushRef="#br0" timeOffset="125815.6814">18392 13730 434 0,'-10'8'86'0,"1"1"-8"0,0 2-77 16,1 3-16-16,0 4-13 0,-2 8-6 15,2 2-2-15,1 9 1 0,-1 6 7 16,3 9 3-16,1 5 5 0,2 2 3 16,1 0 4-16,0-1 5 0,1-3 4 15,0-3 2-15,-3-6 2 0,3-5 0 16,-4-2 1-16,1-3 0 0,0-1 0 16,-2-2 0-16,0 0 0 0,1-4-1 15,0-3 0-15,1-3 0 0,2-4 2 0,0-5 1 16,1-3 3-16,0-5 7 0,1-2 9 15,1-4 10-15,1-5 7 0,1-1 2 16,3-6 1-16,1-7-96 0,3-8-77 16,0-5-223-16</inkml:trace>
  <inkml:trace contextRef="#ctx0" brushRef="#br0" timeOffset="126314.7324">18622 13838 457 0,'1'-4'91'15,"3"3"1"-15,2 1-89 0,-3 2-5 0,1 4 0 16,-4 3 2-16,-2 3 1 0,-3 3-3 16,-4 0-3-16,-2 6-8 0,-1 4-4 15,-2 3-8-15,1 2-8 0,0 5-8 16,-2 3 0-16,2 2 1 0,1 1 8 15,2-2 2-15,3 2 8 0,3-1 8 16,2 0 8-16,5-4 2 0,4 2 0 16,3-1 1-16,2-2 0 0,5 1 1 0,2-5 1 15,2 0 1-15,3-1 1 0,4-5 2 16,3-2 3-16,2-4 4 0,3-4 3 16,0-4 5-16,3-7 2 0,0-6 0 15,0-7 1-15,0-4-1 0,-2-7-1 16,-1-4-2-16,-2-7-4 0,-3-4-1 15,-5-5-1-15,-3-3-1 0,-5-3-1 16,-3-4 0-16,-7-7-1 0,-4-5-1 16,-5 0-1-16,-3 2-2 0,-4-1-2 0,-4 2-3 15,-5 7-4-15,-1 8-3 0,-7 8-2 16,-4 7-2-16,-6 6 0 0,-2 7 2 16,-5 5 1-16,-5 3 4 0,-3 4 1 15,0 2 4-15,2 4 2 0,0 2 0 16,2 2 2-16,3 1 2 0,9 3 3 15,8 1 3-15,5 0 3 0,7 1 1 0,7 0 2 16,8 1 192-16,8-1-286 0,3-2-103 16,11-2-345-16</inkml:trace>
  <inkml:trace contextRef="#ctx0" brushRef="#br0" timeOffset="127089.4659">19188 13573 517 0,'0'-3'105'0,"1"1"2"0,0 0-96 15,1 1-7-15,-1 1-3 0,-1 0-2 16,2 0-3-16,-2 0-3 0,3-1-3 15,1 0-4-15,3-2 0 0,4 1-1 16,3 0 2-16,3-1 3 0,7 0 3 16,1 1 3-16,3 1 3 0,0 0 1 15,-1 1 0-15,1 1 2 0,-3 1 0 16,-7 2 3-16,0 0 3 0,-5 0 2 0,-3 2-52 16,-5-2-51-16,-6 0-77 0,-4 0-197 15</inkml:trace>
  <inkml:trace contextRef="#ctx0" brushRef="#br0" timeOffset="127646.5436">19780 13527 524 0,'-3'-2'101'0,"0"-1"-3"15,2-1-104-15,3-2-4 0,3-3 0 16,1 0 0-16,3-4 3 0,2-1 3 16,1-3 3-16,0-2 0 0,0-1 1 15,1 2-1-15,-1-2-1 0,1 0 0 16,-1 2 0-16,-1 3-1 0,-2 1 1 15,1 3-1-15,-1 0 1 0,-1 4 1 16,-4 2-1-16,-1 2-2 0,-2 1-2 0,-1 2-1 16,-2 2 0-16,-1 3 0 0,0 2 1 15,-2 2-1-15,1 3 3 0,1 2 2 16,0 1 1-16,1 4 1 0,2 2-1 16,1 2 0-16,-1 1 1 0,1 3-1 15,1 3 1-15,-1 1 0 0,1 0 0 16,-2 3 0-16,-2 0 0 0,-1-1 0 15,1-2 1-15,0-3-1 0,-2-3 0 0,3-4 0 16,-3-4 0-16,3-4 0 0,0-4 0 16,2-2 0-16,-1-1-1 0,1-3 1 15,0 0 1-15,0-3 3 0,2 0 5 16,-1-1 2-16,0-1 3 0,2-3 2 16,1-2-1-16,0-1-1 0,4-4-36 15,0-4-73-15,1-6-83 0,3-1-211 16</inkml:trace>
  <inkml:trace contextRef="#ctx0" brushRef="#br0" timeOffset="128030.1764">20104 13466 492 0,'1'-2'103'0,"0"1"1"0,-1-1-81 16,1 2-21-16,-1 0-5 0,-1 0-2 16,0 1-1-16,0 0-1 0,-1 2-2 15,1 2-3-15,-4 1-3 0,2 3-2 16,-2 2 1-16,0 2 1 0,2 1 2 0,-2 2 1 15,1 1 4-15,0 1 4 0,1 0 2 16,0 2 1-16,2 1-1 0,1 0 1 16,2-1-1-16,1-1 0 0,5-3 0 15,1-1-2-15,2-4 1 0,1-2-1 16,2-2 0-16,3-3 0 0,3-1 2 16,-2-1 0-16,5-2 1 0,2-1 1 0,3-3 0 15,-2 0 2-15,1-3 0 0,-1 1 2 16,-3-4 2-16,-1-2 1 0,-5-4 2 15,-3-4 2-15,-3-2 0 0,-4-1 1 16,-4-1-2-16,-3-1-1 0,-2-1-1 16,-5 2-3-16,1 1-1 0,-7 1-3 15,3 1-1-15,-7-2 0 0,2 0-2 16,-2 3 0-16,-3 1-1 0,-3 3-1 16,-2 1 0-16,-1 5 1 0,-1 3 0 0,-3 4 2 15,1 3 1-15,0 2 3 0,0 6 4 16,-1 4 7-16,4 3-97 0,2 5-6 15,-2 0-69-15,7 10-161 0</inkml:trace>
  <inkml:trace contextRef="#ctx0" brushRef="#br0" timeOffset="134376.1319">17486 9436 510 0,'-20'-21'112'0,"-3"0"-1"16,4 5-73-16,2-3-32 0,5 4-3 15,0-1-1-15,1 0-1 0,-1 1-1 16,-1-1 1-16,3 1 0 0,-1 1 0 16,2 1 1-16,1 2 0 0,3 4 1 0,2 2 1 15,-2 3-1-15,1 7-1 0,0 5 0 16,-4 4 0-16,0 3-1 0,-1 4-1 16,1 7 0-16,0 1 1 0,0 1-1 15,1 4-1-15,7-1 1 0,0-1-1 16,3 4 0-16,2-5-1 0,4 2 0 15,4 1 0-15,3-1 0 0,3-1 0 16,2 0 0-16,1-4 1 0,4-2 1 16,5-3-1-16,2-2 1 0,2-4-1 0,3-6 0 15,3-6 0-15,5-7 1 0,2-5-1 16,4-8 2-16,-2-11-1 0,3-7 1 16,2-8 1-16,0-4 1 0,-2-7-1 15,-2-6 0-15,-5 1 0 0,1-1 0 16,-5-3-1-16,-5 1 1 0,-1 0 0 15,1 1-1-15,-6 1 1 0,-1 0-1 16,-5 0 0-16,0 2 1 0,-3-2 0 0,-3-2 0 16,-6-3 0-16,-3-3 0 0,-2-3 1 15,-4-1-1-15,-5-1 0 0,1 3 0 16,-8 7 0-16,-1 6 0 0,-3 7 1 16,-5 8 0-16,-6 9 1 0,-6 8 0 15,-4 9 0-15,-4 8 0 0,-4 7-1 16,-4 10 0-16,-1 7-1 0,-4 7-2 15,1 9 0-15,-2 6 0 0,-5 8 0 16,-6 9-1-16,4 8 0 0,3 8 0 0,3 6 0 16,0 2 0-16,2 6-1 0,4 1 0 15,8 2 0-15,5-3 1 0,4-6-1 16,7-5 1-16,10 1 0 0,10-5 0 16,12-5 0-16,9-5-1 0,10-5 1 15,7-3-2-15,11-8-1 0,15-4-1 0,5-10-116 16,10-12-101-16,8-12-267 15</inkml:trace>
  <inkml:trace contextRef="#ctx0" brushRef="#br0" timeOffset="136038.7737">15550 13815 400 0,'-11'0'100'16,"5"-2"1"-16,-1-1-40 0,1-1-35 15,3 0-3-15,1 1-2 0,0-1-3 16,-3 1-3-16,3-1 0 0,0 3-1 15,-2 0-2-15,-1 2-5 0,0 1-3 16,-4 3-1-16,-2 1-1 0,-1 3-1 0,-3 2 1 16,-2 3-1-16,1 5 0 0,-4 2-1 15,4 1 1-15,0 3-1 0,3 2 1 16,1-1-1-16,6 1 0 0,1-2 1 16,2 2-1-16,2 1 1 0,2-2-1 15,1 0 1-15,0 2-1 0,0-1 1 16,1 2-1-16,1-3 1 0,-1 0 0 15,3-1-1-15,-1 2 1 0,3 0-1 0,0-1 1 16,1 0-1-16,2 0 0 0,3-1 1 16,-2-1-1-16,2-2 0 0,1-2 0 15,1-2 0-15,-1-1-1 0,0-4 1 16,1-1-1-16,-2-2 0 0,-1-1 0 16,0-2 1-16,-1-1-1 0,0 0 0 15,-1-1 0-15,-1-1 0 0,0-1 0 16,1 0 0-16,-2-2-1 0,2 0-1 0,-3-3 1 15,2-3 0-15,-1 0 0 0,1-5 1 16,0-3 1-16,-1-4 0 0,2-2 1 16,0-3 1-16,3-4 0 0,1 0-1 15,2-2 1-15,0-2-1 0,0 2 1 16,0-2-1-16,-1 2 1 0,1-1 0 16,-4 3 0-16,-1 3-1 0,0 0 1 0,-1 2 0 15,-2 0-1-15,2 1 1 16,-4 3 0-16,0-2-1 0,-1 1 1 0,-1 1 0 15,-3 1 0-15,0 0 0 0,-3 0-1 16,0-2 1-16,-1 2 0 0,-3 0 0 16,1-3 0-16,-1 0 1 0,-2-4-1 15,-2 1-1-15,2 2 1 0,-1 0-1 16,1-1 0-16,0 1 0 0,1 2-1 16,2 1 0-16,-1 3 0 0,2-1 0 15,0 0 0-15,-3 2 0 0,-1 1 1 0,1 1 0 16,-5 1 0-16,0 3 0 0,-1 2 1 15,-1 0-1-15,-3-1 1 0,1 4-1 16,0 0 0-16,1 0 1 0,-1-1-1 16,1 0 0-16,2 2 1 0,0-1-1 15,0-1 1-15,2 1-1 0,0-3 0 16,1 3-1-16,-2-1 0 0,2 1-1 0,-1 4-1 16,0 0 0-16,-2 3-1 0,1 2 0 15,-3 4 0-15,-1 2 1 0,-4 1 0 16,-1 2 1-16,-3 3 0 0,0 1 1 15,-2 5 0-15,2 5 1 0,2 3 1 16,7 4-2-16,3 1-125 0,7 0-108 16,4 4-287-16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3:27:04.923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14086 9618 485 0,'-4'12'108'15,"0"-5"2"-15,-1 4-65 0,1 1-33 16,-2 5-8-16,0 2 0 0,-3 6-2 16,-3 1 1-16,-4 3-1 0,-5 2 0 0,-6 0-1 15,-5 2 0-15,-2 3 0 0,-8 3 1 16,-8 2-1-16,-5 5 1 0,-6 6 0 15,-7 5 0-15,-3 1 0 0,-12 0 1 16,-7 2 0-16,-2 3 2 0,-5 4 0 16,-4-2 0-16,0 0-1 0,-3 2 1 15,2 1-1-15,5-8-1 0,-1-2-1 16,5-3-1-16,0-4 0 0,7-4 0 16,3-5 0-16,6 1 0 0,4 0-1 0,8-5 1 15,4-3 0-15,10-5 0 0,3-1 0 16,7-3 0-16,4-6 0 0,5-4 1 15,7-1-1-15,4-4-1 0,5-2-1 16,6-3-2-16,1-1-3 0,7-4 0 16,4 0-3-16,3-2-4 0,8-5-3 15,2 0-3-15,4-4 169 0,2-2-265 16,2-2-115-16,3-2-346 0</inkml:trace>
  <inkml:trace contextRef="#ctx0" brushRef="#br0" timeOffset="465.1986">12042 10755 506 0,'-4'0'110'0,"2"0"1"0,1 0-74 16,1 0-28-16,-2 2-6 0,2-1-2 15,0 4 0-15,-1 2 1 0,-1 0 0 16,-1 1-1-16,-3 3 0 0,0 1-1 16,-7 4 1-16,3 0-1 0,-7 7 0 15,-2 6 1-15,-1 2 0 0,-6 7 0 0,-2 3 2 16,1 6-1-16,-6 5 1 0,-1-2 1 16,-3 2-1-16,-3-2-1 0,2-3 2 15,2 0-2-15,-5-3 1 0,3-2 0 16,-1-2 0-16,1-3 0 0,0-2 0 15,2-4-1-15,0-2 0 0,4-3-1 16,3-5 1-16,5-2-1 0,6-3 0 0,2-4-1 16,5-2 1-16,6-1-2 0,1-5-1 15,2-1 0-15,7-2 0 0,1 1 0 16,6 0 0-16,5-1 1 0,5 0 1 16,4-1 2-16,7 0 0 0,2 0 1 15,4-3-1-15,4-1 0 0,3-1-1 16,2-1 1-16,2 1 0 0,-1-2 0 15,2 2 0-15,0-1-68 0,-3 3-54 16,5-7-94-16,-7-2-230 0</inkml:trace>
  <inkml:trace contextRef="#ctx0" brushRef="#br0" timeOffset="1613.9609">15076 9475 482 0,'2'-4'107'16,"4"-4"2"-16,3 0-80 0,1 2-11 16,-3 1-6-16,1 3-5 0,-2 1-3 15,-3 1-2-15,0-1 0 0,-1 1-3 16,-1 1 0-16,-2-1-1 0,-1 0-1 15,1 1 0-15,0 3 0 0,0-2 0 16,3 1 0-16,2 0 0 0,4 2 1 0,4-1-1 16,2 0 1-16,3 0 1 0,8-1 0 15,4 1 0-15,-2 2 1 0,3-2 0 16,-1 2 1-16,5-2-1 0,1 1 0 16,-4-1 1-16,-2 0-1 0,-3-2 1 15,-2 0-1-15,-4-1 1 0,-5 0 0 16,-3-2 1-16,-3 1 0 0,-3-1 0 15,0 1 2-15,-3-2 0 0,0 2 2 0,-1-1 0 16,-2 1 1-16,-2-1-1 0,1 0-2 16,-1 1-3-16,-3 0-6 0,2 0-9 15,-2 0-91-15,3 1-10 0,-4-1-77 16,5 0-166-16</inkml:trace>
  <inkml:trace contextRef="#ctx0" brushRef="#br0" timeOffset="2246.4143">15433 9277 375 0,'0'-2'97'0,"0"-2"5"0,-2 0-47 16,-2 3-15-16,2 0-10 0,0-1-5 0,-1-1-5 15,0 2-5-15,2 1-6 0,0 0-5 16,1 0-2-16,0-1-1 0,0 1-2 15,1 1 0-15,0 0-1 0,-1 1 0 16,-1 1-2-16,1 0-1 0,-1 4 1 16,-2 4-1-16,-1 1 1 0,-2 3 1 15,0 1 0-15,-1 4 0 0,-2 4 1 16,2 4 1-16,-2 1-1 0,1 3 1 16,3 4-1-16,-2-1 1 0,2 1 0 0,0 1 1 15,2-5 0-15,2-2 0 0,1 0 1 16,-2-7 0-16,2-3 0 0,2-2 0 15,-1-6 2-15,0-3 0 0,0-4 2 16,0-3 2-16,1-2 1 0,0-1 0 16,1-1-1-16,-1-3-2 0,1 0-6 15,1 1 18-15,-1-3-128 0,0 1-99 16,0 0-263-16</inkml:trace>
  <inkml:trace contextRef="#ctx0" brushRef="#br0" timeOffset="2828.8006">14998 10160 444 0,'1'0'108'0,"-1"0"1"16,1 0-53-16,0 0-29 0,0-1-11 16,0 1-7-16,0-1-3 0,1 1-1 0,-1-3-1 15,3 2-1-15,-2-1-1 0,2 1 1 16,1-1-1-16,2 0-1 0,4 1 0 16,2-2-1-16,5 1 0 0,6-1 0 15,4 0 0-15,-1-1-1 0,9 1 0 16,-1 1-1-16,2 0 0 0,0-2 1 15,-1 4-1-15,1 0 0 0,3 0 1 0,-9 0 1 16,-1 0-1-16,-3 0 1 0,-4 3 1 16,-4-2-1-16,-6-1 1 0,-3 1 0 15,-2-1 0-15,-2 1 0 0,1 0 1 16,-6-1 1-16,-1 1 2 0,0-2 0 16,-1 1 1-16,-4 0-3 0,2-2-5 15,-2-1 23-15,0-3-137 0,1-1-103 16,3 1-277-16</inkml:trace>
  <inkml:trace contextRef="#ctx0" brushRef="#br0" timeOffset="3646.1298">16250 9449 345 0,'-8'-1'87'0,"0"0"6"0,-1 1-38 0,-2 0-16 15,-1 1-4-15,3 1-4 0,-1 0-4 16,1 1-5-16,2 4-5 0,-3 2-7 15,2 3-7-15,3 3-2 0,-2 6 0 16,1 3-1-16,-2 6 0 0,0 4 0 16,-2 5 1-16,1 5-1 0,-3 0 1 15,-1 0 0-15,1-1 0 0,3 2 0 0,-2-1 0 16,5-3 1-16,1-2-1 0,2-2 1 16,3-2-1-16,3-3 0 0,4-6 0 15,3-3-1-15,2-5 0 0,0-4 1 16,1-4-1-16,3-1 1 0,-4-4 0 15,4 1 1-15,2-5 1 0,-1-2 0 16,5-4 1-16,2 0 0 0,3-4 0 16,3-2 0-16,-1-2-1 0,-4-1 1 15,3-4-2-15,-2 0 1 0,1-5-1 0,-1-1 0 16,-2-5-1-16,1 1 0 0,-2-4 1 16,-3 0-1-16,-2 0 0 0,-5 2 0 15,-4-4 1-15,-5-1 0 0,-3-2 0 16,-1 1 0-16,-5 0 0 0,-4-1-1 15,-3 0 1-15,-3 5-1 0,-4 3 0 16,-3 2 0-16,-6 6 0 0,0 1-1 16,-2 8 1-16,-4 7-2 0,-5 5 0 0,-2 9 0 15,3 4-2-15,2 8-2 0,-2 3-1 16,1 5-1-16,2 6-4 0,4 4-10 16,4 1 41-16,-4 2-139 0,5 0-96 15,4 2-263-15</inkml:trace>
  <inkml:trace contextRef="#ctx0" brushRef="#br0" timeOffset="4544.4552">16837 10048 436 0,'-1'0'109'16,"0"0"2"-16,1-1-65 0,-1 1-11 15,1 0-8-15,0-1-6 0,1-1-6 16,-2 1-4-16,1-2-3 0,0 2-1 16,0-1-2-16,0 1-3 0,0 2-1 0,-1 0-1 15,0 1-1-15,-1 4-1 0,-1 3-1 16,0 2 1-16,1 0 0 0,-1 0 1 15,0 1 0-15,2-1 0 0,1-2 1 16,1-1-1-16,2-2 1 0,-1 0-2 16,1-1-1-16,-1-1-1 0,4-2 1 15,-4-2 1-15,2-1 0 0,0-2 2 16,0-1 1-16,0 0 3 0,1-3 0 16,-2 2 1-16,0-4-1 0,1-2 0 0,-2-1 0 15,-1 0-2-15,-1-1 1 0,-1-2-2 16,1 0 1-16,-2 3-1 0,1 5-1 15,-2 0 0-15,0 2 0 0,0 1-1 16,0 5 1-16,-3 4-1 0,1 4 0 16,-1-1 0-16,-2 6 2 0,0 1-1 15,1 1 0-15,-1 0 1 0,0 0-1 16,2-2 0-16,3 2-2 0,1-2-1 0,4 1-3 16,4-2 5-16,3 2-118 0,4-6-102 15,4-3-264-15</inkml:trace>
  <inkml:trace contextRef="#ctx0" brushRef="#br0" timeOffset="5443.9377">17237 9645 384 0,'2'-6'99'0,"-1"0"5"0,1 2-51 16,-2 0-15-16,-2 2-7 0,-1-1-9 15,-2-1-4-15,0-1-4 0,0 1-3 16,-5-3-3-16,1 0-1 0,0 0 1 0,3-2-1 16,-1 0-1-16,2-1 0 0,-1-3 0 15,5-1 0-15,1 1-1 0,0-5-2 16,3 2-1-16,4-1 0 0,4 0-1 16,2 2-2-16,6 1 0 0,2 4-1 15,6 1 1-15,-1-1-1 0,2 3 0 16,-2 3 0-16,-2 4-1 0,-2 3 0 15,-1 4 0-15,-6 2 0 0,3 5 0 16,-2 3 1-16,-2 3 0 0,1 1 1 0,-1 2 1 16,-1 2 0-16,-1 0 1 0,-4 3-1 15,0-3 0-15,-1 1-1 0,-2 2-1 16,-3 3 0-16,-2-1-1 0,-4 1 0 16,-3-2 1-16,-5 1 1 0,-6-2 0 15,-5 0 2-15,-2-5 1 0,-3 0 0 16,-1 1 0-16,-2 1-1 0,2 0 0 0,0 0 0 15,3 0 0-15,1 0-1 0,2-5 1 16,3-2-1-16,2-4 1 0,4-1-1 16,3-4 0-16,4-2 1 0,1-2-1 15,4-2 0-15,1 1 1 0,-1-3 0 16,2 0-1-16,2-2 1 0,-2 1-1 16,1-1 1-16,1 1-1 0,0 0 0 15,3 0 0-15,0-1 0 0,3 0 0 16,2-1 0-16,4 2 0 0,1 0 0 0,6-2 0 15,2 1 0-15,1 0-1 0,1 1 1 16,4 0 0-16,0 1 0 0,2 1 0 16,-1 2 0-16,-4 0 0 0,1 0 1 15,-3 3-1-15,-3-2 0 0,-3 1 0 16,-3-1 0-16,-3 1 1 0,-2-2-1 0,-1 0 1 16,-5-2 0-16,-1 0 1 0,0-1-1 15,-3-1 3-15,-3-1 0 0,1 0-1 16,0-1-4-16,0-3 37 0,-1-1-154 15,5-1-107-15,0-1-298 0</inkml:trace>
  <inkml:trace contextRef="#ctx0" brushRef="#br0" timeOffset="6076.1898">18275 9647 507 0,'6'3'106'16,"0"5"1"-16,-1 2-86 0,2 2-18 16,0 1-1-16,0 0 0 0,-1 0 1 15,1 0 1-15,0-5 2 0,2-3 1 16,0-4 2-16,0-3-1 0,0-4 1 15,-2-4-1-15,1-2-1 0,-2-2-2 16,-2 0 0-16,-1-2-2 0,-2 1 0 16,0-1-1-16,-3 0 0 0,0 3-1 0,-1 0 1 15,-4 0-1-15,0 2 1 0,-5 2-1 16,-3 4 0-16,-1 4-1 0,-3 3 0 16,-4 4 0-16,-1 4-1 0,1 4-1 15,2 3 1-15,2 4 0 0,0 3 0 16,3 2 1-16,3 1-1 0,4 3 0 15,-2 0 0-15,4 0-1 0,0 2 1 16,3-4-1-16,1 3 1 0,1-1-1 16,2 2 1-16,3-2 1 0,5 2-2 0,1-4 1 15,5-1 0-15,4-8 0 0,5-2 0 16,1-4 2-16,5-4-1 0,-1-6 2 16,3-1 0-16,0-3 1 0,2-2-2 15,0-4 0-15,3-5-3 0,-1-3-4 16,-3-3 180-16,1-5-292 0,0-5-124 15,0-1-387-15</inkml:trace>
  <inkml:trace contextRef="#ctx0" brushRef="#br0" timeOffset="6626.539">18774 9645 518 0,'-11'9'108'0,"2"4"-1"16,1 2-93-16,0 5-11 0,0 1 0 0,-2 3 0 15,3 0 0-15,-4 0 0 16,1-1 0-16,2-2 0 0,3-3 0 0,-1 1 0 16,3-5 0-16,1-2-1 0,0 0 0 15,2-4 0-15,0 0 0 0,0-4 1 16,-1-2 0-16,2-1 1 0,-1-1 2 16,0-1 0-16,2-1 2 0,1-3-1 15,0-3-1-15,2-2 0 0,2-2-2 0,4-3-1 16,1-3-1-16,2-1-1 0,1-3 0 15,1-2 0-15,2-3 0 0,1 1-1 16,-3 1 0-16,2 3 0 0,-2 2 0 16,-2 5-1-16,-2 5-3 0,-2 8 0 15,-3 6 0-15,-3 9 0 0,-1 6 1 16,-2 4-1-16,1 4 2 0,-1 2 2 16,-1 0 0-16,-1-2 0 0,1-4 1 15,0-4-1-15,0-2 1 0,0-5-1 0,-2-2 0 16,4-3-1-16,-1-1 1 0,3-5 0 15,0-2 1-15,6-4 1 0,0-1 0 16,5-5 1-16,3 0 1 0,1-4-1 16,-1-4-1-16,3-3 0 0,-2-3 0 15,0-4-1-15,0 3 0 0,0-3-1 16,-2 3 1-16,2 3-2 0,-5 6 0 16,0 6-1-16,-3 4-3 0,-1 8 1 0,-4 5-1 15,-2 5 0-15,-2 7 1 0,-3 4 1 16,0 5 1-16,-2 1 2 0,2 0 0 15,-1-2 0-15,2-2 1 0,2-4-1 16,2-4 1-16,4-3 0 0,4-2 0 16,2-3 0-16,3-4 0 0,5-2 0 15,2-2 174-15,2-2-292 0,3-3-125 16,-2 1-395-16</inkml:trace>
  <inkml:trace contextRef="#ctx0" brushRef="#br0" timeOffset="7258.6882">14198 9836 453 0,'-4'17'102'16,"-5"3"1"-16,-1 12-71 0,-5 9-13 15,-7 10-10-15,-8 11-5 0,-7 11-1 16,-9 9 1-16,-3 10 0 0,-14-2 1 15,-5 3 2-15,-1-4 1 0,-1-3 0 0,2-11 0 16,3-7 0-16,-2-7-1 0,2-3-2 16,5-10 0-16,0-3-2 0,4-5-1 15,-1 3 1-15,6-5-3 0,7-2 0 16,1-7-5-16,6-1-109 0,1-5-99 16,7-3-257-16</inkml:trace>
  <inkml:trace contextRef="#ctx0" brushRef="#br0" timeOffset="7592.9846">13008 10784 541 0,'2'6'109'0,"-4"0"0"16,1 4-103-16,-2 4-6 0,-5 4-2 0,-1 6 2 15,-6 5 1-15,-6 3 0 0,-3 7 0 16,-3 2 0-16,-1 2 2 0,0 3 0 16,-1-1 0-16,1-2 1 0,2-4 0 15,1-5 0-15,4-3 0 0,1-3-1 16,2-4 0-16,2-6-2 0,5-2 0 16,4-1-1-16,4-1-1 0,7-1 0 15,3-1-1-15,6-1 0 0,8 0 0 16,7 0 0-16,6-2 2 0,8-3-1 0,7 0 2 15,4-1 1-15,4-1 1 0,3 0-2 16,6 0-1-16,-1 0-2 0,-7-1-106 16,0-1-6-16,-4-2-83 0,-1-1-178 15</inkml:trace>
  <inkml:trace contextRef="#ctx0" brushRef="#br0" timeOffset="8392.9805">13552 9343 543 0,'-39'-7'111'16,"3"-4"1"-16,-3-3-105 0,-6 2-3 15,-12-6-1-15,-5 0-1 0,-4-3 1 16,-3 0-1-16,-8-1 1 0,-4-2 0 15,-5-6-1-15,4 4 2 0,-1-2 0 16,-8-4 0-16,-3 1-1 0,-6 1 0 16,-3 0 1-16,-5 4-1 0,-7-1-1 0,-10 0 0 15,-1 3 0-15,-8 0-1 0,-4 0 0 16,-8-3 1-16,-6 4 1 0,-3 3 0 16,-4 0-1-16,-8 6 1 0,-2 0-1 15,-3 6 1-15,0 5-1 0,-5 3-2 16,3 7 0-16,-3 8 0 0,-1-1 0 15,0 12 0-15,-3 1-1 0,-4 5 0 16,0 5 0-16,-9 6 0 0,-4 5 0 16,-1 11 0-16,-1 2 1 0,-6 9-1 0,-3 5 1 15,3 6 0-15,4 6 0 0,-2 3 0 16,4 1 0-16,1 1 0 0,8 1 0 16,2 3 0-16,6-3 0 0,11 3-1 15,2-5 1-15,7-1-1 0,5 9 0 16,9 2-1-16,7 0 1 0,4 2-1 15,2-4 1-15,13 2-1 0,13-1 1 16,2-7-1-16,10-10 2 0,9-4-1 0,10-7 1 16,9-5-1-16,8-8 1 0,10-8 0 15,11-7 1-15,8-7 0 0,10-9-3 16,8-5-3-16,7-7-2 0,3-8 119 16,3-5-230-16,6-9-116 0,2-2-339 15</inkml:trace>
  <inkml:trace contextRef="#ctx0" brushRef="#br0" timeOffset="8823.8588">3765 11418 520 0,'1'1'109'0,"-2"0"-1"15,-2 0-94-15,1 4-12 0,-3 3-3 16,-1 4-1-16,-1 4-1 0,-3 7 0 16,-2 3 0-16,0 5 0 0,-1 4 2 15,1 3 1-15,0 0-1 0,-1-1 2 0,0-4 0 16,0-1 0-16,1-5 1 0,0-4 1 15,1-4-1-15,0-5 0 0,4-4 0 16,2 0 0-16,4-2-1 0,-1-3-1 16,4 1-1-16,0-2 0 0,6 2-2 15,3-1 0-15,3 0-1 0,6-1 0 16,3-1 0-16,8-1 0 0,7-2 2 16,3-2 2-16,6-5 1 0,8-4 4 0,9-3 0 15,9-6 104-15,8-5-212 0,5-13-108 16,3-6-322-16</inkml:trace>
  <inkml:trace contextRef="#ctx0" brushRef="#br0" timeOffset="17083.1829">12128 12592 578 0,'7'-9'119'0,"2"0"-1"15,1-2-110-15,0 3-5 0,-3 3-3 0,0 2-1 16,-3 1-1-16,-1 1-2 0,-1 0 0 15,-4 2 0-15,-2 1-1 0,1 1 0 16,-2 4 1-16,-1-1 1 0,-2 4 3 16,2 2 0-16,1 4-1 0,2 0 2 15,3 0-2-15,5 2 1 0,2 2 0 16,5 2 0-16,6 2 0 0,2-3 1 16,4 0 1-16,4 2 0 0,5-2 1 15,3 0-1-15,2 1 0 0,2 0-1 16,0 2 1-16,3 0-2 0,0 1 1 0,3 4 0 15,3-3 0-15,6 1 0 0,5-1 0 16,9 0 1-16,7-2 0 0,8-3 1 16,6 0-1-16,8-4 0 0,2-3 1 15,9-4-1-15,-3-2-1 0,0 0 1 16,2-4-1-16,3-2 0 0,-2-2-1 16,7 1 1-16,-5-2 0 0,0-3-1 0,-1-4 1 15,-2-2 0-15,-5-2 0 0,-3-2 0 16,-17-5 0-16,2 0 0 0,8-4 0 15,-1-4 1-15,-6 1 0 0,2-5 0 16,-4-3 1-16,4-1 1 0,-9-1-1 16,-14-2 0-16,-9-2 0 0,-5-3 0 15,-8-3 0-15,-5-3-1 0,-8 0-1 16,-6-3 1-16,-5-3-1 0,-9 0 0 16,-7 5 0-16,-6-1 0 0,-10-1 0 0,-8-3-1 15,-4 2 0-15,-6 1 0 0,-4 2 0 16,-6-3 0-16,-8 1-1 0,-3 6 1 15,-6 5-1-15,-6 0 0 0,-15 2 0 16,-2-1-1-16,0 7 1 0,-4 1-1 16,-7 1 1-16,-6 2-1 0,-5 6 1 15,7 4-1-15,-10 4 1 0,-13 2 0 16,0 7 0-16,0 6 0 0,1 3 1 0,-6 0-1 16,3 7-1-16,1 6 1 0,7 5 0 15,2 1-1-15,4 2-4 0,-4 5 1 16,10 3 0-16,0 0 0 0,6 0 0 15,1 4 1-15,2 9 0 0,3 3 6 16,4 8-1-16,1 3 0 0,5 4 0 16,5 0 0-16,7 3 0 0,7-2-1 15,9 0 0-15,10 1 0 0,9 1-1 16,8 1 0-16,8-4 0 0,9-2 0 0,9-1-1 16,8-7 1-16,8 1 0 0,9-7-2 15,11-1-1-15,12 2 5 0,10-3-99 16,10-6-19-16,12-7-85 0,11-11-195 15</inkml:trace>
  <inkml:trace contextRef="#ctx0" brushRef="#br0" timeOffset="28738.3153">6657 12758 466 0,'-4'-5'106'0,"-2"2"2"0,1-1-65 16,3 4-28-16,1 1-10 0,2-1-4 15,1 3-3-15,3-1-4 0,-3 0-6 16,1 2-2-16,2 2-6 0,-1 2-6 15,-1 0-1-15,1 3 1 0,-2 1 3 16,-1 4 3-16,1 0 3 0,-1 1 5 16,4 0 8-16,1 5 2 0,4-2 1 15,6 1 1-15,4 2-1 0,5 1 0 0,5 1 0 16,3-2 0-16,2-1 0 0,2 1-1 16,0-1 0-16,3-3 0 0,-2-1-1 15,2-2 0-15,0 1 1 0,3-3 0 16,1-2 0-16,5-3 1 0,-1-4 0 15,3-5 1-15,1-8 0 0,3-8 1 16,1-5 0-16,4-5 0 0,1-8 1 16,4-5 0-16,2-5 1 0,2-1 1 15,-1-2 3-15,-1-6 1 0,-6-6 2 0,0-4 1 16,-5-6 0-16,-4 1 0 0,-1-2 0 16,-5-2-2-16,-4 4-2 0,-5 0 0 15,-11 4-1-15,-4 2-1 0,-6 4 0 16,-11-1 0-16,-7 3 0 0,-8 4-1 15,-9 6-1-15,-5 5 0 0,-6 2 0 16,-8 2-1-16,-4-3 0 0,-2 3 0 16,-4 1-1-16,-1 1 0 0,1 1-1 0,-2 0 1 15,-4 1-1-15,-1 7 0 0,1 3 0 16,-4-2-2-16,-1 5 0 0,-1 4-2 16,-3 8 0-16,0 3-2 0,-5 4 0 15,-3 7 2-15,-1 3-1 0,-5 8 2 16,-1 3-1-16,2 3 2 0,-1 8 0 15,5 7 0-15,3 3 1 0,3 4 0 0,3 1 0 16,3 2 1-16,2 3 0 0,7 4-1 16,1 0 0-16,5 7-1 0,4 2 0 15,-1 4-1-15,5 6 1 0,1-1 0 16,2 6 0-16,3 5-2 0,5 1-2 16,6-4-4-16,8 3-4 0,10-1-5 15,11 0-1-15,17-8 0 0,11-5 1 16,11-5 4-16,16-4 4 0,17-8 5 15,14-5 7-15,13-11 5 0,10-7 7 0,15-9 9 16,9-8 7-16,7-6 198 0,2-5-292 16,4-7-101-16,-10-12-354 0</inkml:trace>
  <inkml:trace contextRef="#ctx0" brushRef="#br0" timeOffset="39779.5909">12630 15024 455 0,'-2'1'103'0,"1"1"0"0,1-2-56 15,1 1-35-15,-1-1-12 0,1-1-4 16,-1 1-1-16,1-1-3 0,1 0-3 16,0-2-3-16,0-1-3 0,1 0-2 15,2 0-1-15,0-3 2 0,1-1 1 16,-1 0 2-16,1-2 2 0,-2-1 3 16,1-2 1-16,0-1-1 0,1-3-2 0,0 0-5 15,0-1-3-15,2-1-5 0,-1 1 1 16,3-1 1-16,-2-1 1 0,2 2 4 15,-1-2 4-15,0 0 5 0,2 1 2 16,-2 0 0-16,0-1-1 0,-2 3 0 16,-1 3 1-16,-1 4 1 0,-2 2 0 15,-1 4 2-15,-2 1-2 0,0 2-16 16,0 2-12-16,-1 2-1 0,1 1 0 0,-1 3 0 16,0 2 1-16,0 5 4 0,0 2 17 15,-3 2 14-15,2-1 0 0,0 1-1 16,0 0 1-16,-1 1-1 0,-1 2 0 15,1 3 0-15,-1 2 0 0,-1 4 0 16,1 4-1-16,0 1 1 0,0 4 0 16,-2 4-1-16,1 0 0 0,0-1 0 15,-1-2 0-15,2-3 0 0,-2-3 1 16,3-4-1-16,0-6 0 0,2-2 1 0,-1-3 1 16,1 0-2-16,2-2 1 0,1-1-1 15,-2-3 0-15,2 0 0 0,1-4-2 16,-1 0 0-16,1-4 0 0,0-1 0 15,-1 0 2-15,0-1 3 0,-1-2 4 16,1 0 5-16,-1-1 8 0,-1 0 4 16,0 0 6-16,0-1 3 0,-1 1 2 0,1-1 0 15,0 1-2-15,-2-1-2 0,2 1 1 16,-1-2 1-16,0 2 5 0,1 0 1 16,-1 1 3-16,1-1 1 0,0 1 107 15,1 0-207-15,6-2-91 0,0 0-294 16</inkml:trace>
  <inkml:trace contextRef="#ctx0" brushRef="#br0" timeOffset="40411.0542">13209 15079 414 0,'-3'1'97'0,"3"-1"0"0,2 0-60 16,-2 1-16-16,1-2-9 0,1 0-11 16,-1-1-7-16,1-2-4 0,3-1-6 15,-3-4-10-15,1-2-5 0,2 0-6 0,1-4-6 16,1-3 1-16,-1 0 4 0,0 0 6 15,0-2 8-15,1 0 5 0,-2-2 8 16,1 2 7-16,-2 1 2 0,2 2 1 16,0-1 0-16,1 4-1 0,0 2-1 15,-1 2-2-15,1 2-2 0,-2 2 0 16,0 1-3-16,-2 2-2 0,-1 1-6 16,-1 1-20-16,-1 0 0 0,0 2 1 15,0 0 2-15,0 1 1 0,0 3 2 0,-2 0 8 16,1 2 21-16,-1 2 2 0,-1 2 1 15,-1 6 0-15,0 3 0 0,-1 0 0 16,1 6 0-16,-3 2 1 0,3 1-1 16,0 5 0-16,-1 1-1 0,1 2 0 15,-1 2-1-15,3-1-2 0,-1-2 0 16,-1-1-1-16,0-2-2 0,1-6 0 16</inkml:trace>
  <inkml:trace contextRef="#ctx0" brushRef="#br0" timeOffset="40560.6258">13254 15515 55 0,'1'0'32'0,"-1"0"10"15,1-1 7-15,1-2 0 0,0 0 1 16,3 0 3-16,-3 0 2 0,2-1-1 0,0 0-6 16,2 1-4-16,-1-1-4 0,1 2-4 15,0-2-8-15,0-1-105 0,2-1-87 16,1-1-230-16</inkml:trace>
  <inkml:trace contextRef="#ctx0" brushRef="#br0" timeOffset="41260.4883">13818 14926 420 0,'-7'-2'101'16,"0"0"0"-16,0 0-32 0,0 2-59 15,0 2-10-15,-2 1-3 0,-2 2-3 16,-1 2-1-16,0 3-2 0,-1 1-3 0,-2 0-6 16,-2 2-8-16,3 3-6 0,-1 0-8 15,3 5-5-15,1 0-6 0,1 2-5 16,1 2 1-16,4 0 8 0,0 1 7 16,3-1 7-16,0-4 8 0,2 1 7 15,-2-1 7-15,2-2 6 0,0-1 1 16,2 1 1-16,1 1 1 0,4-1 1 15,1-1 1-15,6 0 3 0,2 0 0 16,5 2 2-16,-1-2 1 0,3-2 1 0,3-1 1 16,-1-1 1-16,1 1-1 0,3-5 2 15,-4-4 3-15,2-4 2 0,0 0 2 16,-1-3 1-16,-4-1 1 0,0-7 0 16,-1-3 1-16,-2-1-3 0,1-3-2 15,-1-4 1-15,0-4-2 0,0-2 0 16,-3-1-1-16,-2 1-1 0,-5-2 0 15,-1-3-3-15,-2-2-1 0,-4-1-1 0,-1-3-2 16,-2 0-2-16,1 2-1 0,-5-1-2 16,2 4 0-16,-2 3-1 0,-2 5 0 15,-2 5-2-15,-2 3-2 0,-2 2 0 16,-2 2 0-16,0 3-1 0,-4 2 0 16,0 2-1-16,0-1 2 0,-1 1 2 15,-1-1 0-15,0 2 0 0,-3 2 1 16,0 0 1-16,-1 1 1 0,2 3 0 15,0 3 1-15,1 2 0 0,0 1 0 0,3 1 1 16,2 2-1-16,0 4 0 0,0 0 0 16,-1 1 4-16,3 3 5 0,2 2 9 15,5 2 5-15,5 3 12 0,4-2-98 16,9 2-66-16,4 4-207 0</inkml:trace>
  <inkml:trace contextRef="#ctx0" brushRef="#br0" timeOffset="43691.3125">14872 14326 517 0,'-23'4'113'16,"0"1"2"-16,2-1-87 0,2 1-11 16,7-2-3-16,4-2-1 0,0 1 0 15,3-2-3-15,0-1-3 0,5-2-3 16,3-3-3-16,4-1-1 0,1-2-1 16,5-4-2-16,2 0 0 0,5-2 2 15,3 1 0-15,0 2 2 0,0-1 1 0,0 0 0 16,2 0-1-16,2-2 1 0,2 3 0 15,5 0 0-15,3 2 0 0,1 4-1 16,-1 5-2-16,-3 6 0 0,-8 7-1 16,-7 6 0-16,-14 7 0 0,-14 7 1 15,-9 5 1-15,-10 1 2 0,-5 6 0 16,-2-1 1-16,-1 0-1 0,1-3 0 16,9-1-1-16,4-4-1 0,7-4-5 15,4-3-4-15,3-2 177 0,4-2-291 0,1-3-128 16,4 3-390-16</inkml:trace>
  <inkml:trace contextRef="#ctx0" brushRef="#br0" timeOffset="43966.6104">15087 15114 589 0,'-5'-2'124'0,"2"2"1"0,2 0-100 15,1 2-19-15,1-1-4 0,-1-1-2 16,2 2-2-16,1-1 0 0,3-2-1 16,4 0 0-16,0-3 0 0,6-1 2 0,2-4 1 15,-1-1 2-15,-2-3 0 0,1 0 1 16,-6-1 1-16,-3 1 1 0,-3 0 0 15,-2 2 0-15,-2 1 0 0,-8 2-1 16,-4 4-2-16,-5 3-1 0,-6 2-3 16,-4 3-126-16,0 3-110 0,2 1-289 15</inkml:trace>
  <inkml:trace contextRef="#ctx0" brushRef="#br0" timeOffset="45056.7666">13262 15104 203 0,'-7'-1'59'16,"3"0"0"-16,0-1-1 0,1 0-31 15,2-1-4-15,0 1 0 0,1-1 1 0,0-1 5 16,0 2 7-16,1-1 4 0,-1 2 0 16,1-1 3-16,-1-1-2 0,1 2-4 15,-2 1-6-15,1-1-5 0,-2 2-7 16,2-1-5-16,-3 3-7 0,0-2-2 16,-2 0-2-16,0-1 0 0,2 2 0 15,-1-3 1-15,0 0 2 0,2 0 0 16,-1-2-1-16,3 2 1 0,-1-1-1 0,0-1-2 15,-1-2-1-15,2 0-2 0,0-3 0 16,2-2-1-16,1 1 1 0,1-2-1 16,1-4 2-16,3-1-2 0,-1-3 2 15,3 0 0-15,1-3-1 0,-1-3 0 16,-1-2 1-16,4 4 0 0,-4 0 0 16,-1 1 0-16,-1 3 0 0,-1 4 0 15,0 2 1-15,-2 4-1 0,0 3 0 16,-2 2-1-16,-1 0-1 0,-1 3-2 0,-1 2-1 15,1 1-2-15,-2 3 1 0,-2 2-1 16,1 4 0-16,-1 4 2 0,-2 0 3 16,2 7 0-16,-2 2 1 0,2 2 0 15,0 4 0-15,0-1 1 0,0 4-1 16,1 3 0-16,0 1 0 0,1 1 1 16,1 1-1-16,-1 0 0 0,1 1 0 0,-2 1 0 15,-1-1 1-15,0-2-1 0,0-1 0 16,-2-1 1-16,2-4 0 0,0-4-1 15,1-3 1-15,2-2-1 0,0-3 1 16,1-3 0-16,-1-5 0 0,1-1 0 16,1-3 0-16,-1-1-1 0,0-6 2 15,0-2 0-15,1-1 1 0,1-4-1 16,-1-1 0-16,1-1 1 0,1-2 0 16,-1 0-2-16,0 0 2 0,-1 3-7 0,0-2-123 15,-2 0-110-15,4-2-290 0</inkml:trace>
  <inkml:trace contextRef="#ctx0" brushRef="#br0" timeOffset="45955.1812">12603 15046 405 0,'3'1'101'16,"2"-1"4"-16,-3 0-51 0,2 0-24 15,0 0-5-15,1-1-6 0,-2 1-4 16,2 1-3-16,-4-1-2 0,0 0 1 15,0 0 2-15,0-2 1 0,-1 1 1 0,-1-2-2 16,1-1 0-16,0 0-2 0,-1-3-4 16,0 2-3-16,1-3-2 0,0-3 0 15,0-1-2-15,2-2 1 0,1-2-1 16,3-1 0-16,0-4 0 0,2-1-1 16,2 2 1-16,1 1 0 0,0-1-1 15,0 1 2-15,2 1-1 0,-1 4 0 16,0-1 1-16,-2 2 0 0,-1 0 0 15,-1 2 0-15,0 1 0 0,-4 3 0 0,-1 0 1 16,0 3-1-16,-2 0-1 0,0 3 0 16,0-1-2-16,-1 3-2 0,-1 1-2 15,0 2 1-15,-1 1-1 0,0 3 0 16,-4 3 2-16,0 4 1 0,-2 6 1 16,-3 4 3-16,-2 6-1 0,1 5 0 15,-2 4 0-15,5 3 1 0,-2 3-1 16,4 1 1-16,4-1-1 0,2 0 1 0,0-3 0 15,1-1-1-15,-3-2 0 0,0 0 1 16,1-2-1-16,-1-1 0 0,0-2 0 16,-1-1 0-16,1-1 0 0,1-2 1 15,-1-4-1-15,0-1 1 0,2-5-1 16,0-3 0-16,1-4 1 0,0-5 0 16,1-4 0-16,-1-2-1 0,2-3 2 15,1-3 1-15,-1-2 0 0,1-3 0 16,0-3 0-16,1-1 0 0,1-3 0 0,0 2-1 15,1-1-6-15,3 3 3 0,0 4-126 16,-2-1-107-16,6 2-285 0</inkml:trace>
  <inkml:trace contextRef="#ctx0" brushRef="#br0" timeOffset="46814.494">12925 13861 469 0,'6'2'103'0,"-3"-1"1"0,-1 1-80 15,0 1-11-15,-2 4-4 0,-1 2-1 0,-3 2-1 16,-3 2-3-16,-1 4 0 0,-5 6-1 16,-2 5 1-16,0 2 0 0,-3 4 0 15,3 4 0-15,0 1 0 0,0-2 0 16,4-1 1-16,3-2-1 0,1-4 1 16,2-4 0-16,1-5-1 0,2-5 1 15,0-1-1-15,1-5-1 0,1-5-1 16,0-2-1-16,0 0-2 0,0-5-7 15,0 1-13-15,1-5-95 0,-1-2-95 0,2-2-242 16</inkml:trace>
  <inkml:trace contextRef="#ctx0" brushRef="#br0" timeOffset="47137.5146">12654 14097 516 0,'1'-5'111'0,"1"-1"0"15,3 2-86-15,0 3-14 0,2 0-6 16,0 3-3-16,-2 4 0 0,-1 8-1 16,1 2 0-16,-2 6 0 0,2 3-2 15,-5 4 1-15,0 2 0 0,-2 1 1 16,-3-2 0-16,1-1-1 0,2-2 1 16,-1-1-1-16,3-4 0 0,3-4 1 15,0-2-1-15,2-3 0 0,3-2 0 16,3-6 1-16,0-3 2 0,4-4 1 0,3-2 1 15,3-5 1-15,5-4 1 0,5-7 0 16,2-2-2-16,3-2 0 0,1-1-2 16,1-2-2-16,-1-2-3 0,-1 3-2 15,-7 3-116-15,-3 2-101 0,2 2-268 16</inkml:trace>
  <inkml:trace contextRef="#ctx0" brushRef="#br0" timeOffset="47508.6084">13864 13781 482 0,'-5'6'105'16,"1"2"1"-16,1 3-74 0,-2 2-23 15,-1 3 0-15,-2 5-1 0,2 3 0 16,-5 5 0-16,3 4-1 0,1 4 0 15,0 2-2-15,-1 2-2 0,1 0 1 16,-2 1-1-16,-1-5-1 0,-2 1 0 16,-2-7 0-16,-2-2 0 0,1-4-1 15,-1-5 0-15,1-3-2 0,2-2-4 0,2-6-5 16,1-2 8-16,4-4-113 0,-2-4-97 16,5-2-249-16</inkml:trace>
  <inkml:trace contextRef="#ctx0" brushRef="#br0" timeOffset="47853.636">13462 14131 545 0,'0'-1'116'15,"1"-2"0"-15,1-1-94 0,0 2-13 16,1 1-4-16,-1 4-4 0,0 4 1 15,-1 1-1-15,0 3 0 0,-1 4-1 16,0 4-1-16,0 3 1 0,-1 3 0 16,-1 1 0-16,1 4 1 0,-1-2-1 0,-1 1-1 15,2-2 1-15,0-2 0 0,1-3 0 16,1-3-1-16,0-4 0 0,2-1-1 16,1-5-1-16,0-1 0 0,4-2 0 15,1-4 3-15,3-5 0 0,3-3 1 16,4-5 3-16,4-4 1 0,4-3 1 15,4-3 0-15,2 1 0 0,0 1-1 0,-2-1-1 16,0 3-1-16,0 2-2 0,-3 5-3 16,0 2-119-16,-3 3-103 0,2 3-274 15</inkml:trace>
  <inkml:trace contextRef="#ctx0" brushRef="#br0" timeOffset="48521.6246">14001 15768 483 0,'4'-2'118'15,"-1"-2"1"-15,0 2-68 0,0 0-18 0,-1 1-12 16,1 1-11-16,-3 2-5 0,-2 4-1 15,-1 0 0-15,-3 7-1 0,-3 5 0 16,-4 6 0-16,-2 5 0 0,-3 4 0 16,-6 1 0-16,3 4-1 0,-2-6-1 15,2 0 1-15,4-3-1 0,-1-7 0 0,7-6-1 16,4-2 1-16,2-4-2 0,3-4-7 16,-1-5-6-16,1-5-111 0,2-3-103 15,2-4-270-15</inkml:trace>
  <inkml:trace contextRef="#ctx0" brushRef="#br0" timeOffset="48729.9019">13758 15739 554 0,'0'1'121'0,"4"2"0"0,1 0-87 16,2 3-23-16,5 3-7 0,3 3-1 15,4 5-1-15,6 2 0 0,7 2-1 16,5 3 1-16,7 4-1 0,3-1 1 16,-1 2 0-16,0-1 2 0,-2 3 5 0,-1-3-131 15,5-3-108-15,-8-8-291 0</inkml:trace>
  <inkml:trace contextRef="#ctx0" brushRef="#br0" timeOffset="60358.7217">15156 11086 576 0,'45'48'116'0,"1"2"1"0,4-5-113 16,4 8-4-16,5-2-1 0,4 0-1 15,12-2 0-15,11-4 0 0,11-5-1 16,7-2 2-16,13-4 0 0,11-4 0 16,11 1 1-16,2-7 0 0,2 0 0 15,7-1-1-15,6-7 0 0,-3 3-1 16,4-7 0-16,2-2 0 0,1-2 0 15,1-5 0-15,2-3 0 0,2-5 2 0,2-10 0 16,0-6 0-16,3-9 0 0,3-10 1 16,5-12 0-16,3-6 0 0,-2-8 1 15,4-7-1-15,-5-7 1 0,-2-1-1 16,-5-7 1-16,-6 4 0 0,-10-3 1 16,-13-3-1-16,-13-2 0 0,-7-4 1 15,-16 3 0-15,-14-1-1 0,-13-3 1 16,-14-3 0-16,-13 2 0 0,-10 2 0 0,-13 1 0 15,-9-9 1-15,-9-1 0 0,-8-3-1 16,-10-2 1-16,-3-3-1 0,-8-5 0 16,-8-2 0-16,-5 4 0 0,-11-3 0 15,-7 0 0-15,-8-1 0 0,-10 4 1 16,-9 3 0-16,-14 0 0 0,-11 1 0 16,-9 7 0-16,-5 8 0 0,-15 7-2 15,-5-1 1-15,-10 9-1 0,-5 1 0 16,-1 6 0-16,-8 3-1 0,-3 1 0 0,3 3-1 15,-5 7 1-15,-4-2-1 0,2 7 0 16,-1 7 0-16,3 4 0 0,-3 2-1 16,-4 5 1-16,3 4 0 0,-2 11-1 15,0 4 1-15,2 4-1 0,-1 10 1 16,-6 13-1-16,0 7 0 0,4 6 0 0,-1 7 0 16,1 8 1-16,6 8 0 15,1 4-1-15,5 2 1 0,1 9 0 0,9 12 1 16,7 6-2-16,9 4 1 0,1 3 0 15,7 4-1-15,14 9 0 0,21-2-1 16,6-1 0-16,15 1 0 0,7 3-1 16,12 8 0-16,13 4 1 0,1-4-1 15,7 4 0-15,5 4 1 0,3 3 0 16,7 0 0-16,5 1 1 0,3 3-1 16,6 5 1-16,-1 0-1 0,2 0-1 15,6-1 0-15,9 1-2 0,10-1 0 0,8-6-1 16,3-1-2-16,15-3 0 0,10-4-2 15,16-5 2-15,6-7 1 0,-2-8 0 16,18-7 3-16,18-6 0 0,6-7 3 16,8-2 1-16,-3-5 0 0,9-2 0 15,11 0 0-15,-6-5 0 0,3-2 0 0,2-2 0 16,3-4 0-16,5-2 0 0,-3-7 1 16,1-4 0-16,5-5 0 0,1-6-1 15,-2-8 1-15,3-5 1 0,4-8-1 16,-1-6 0-16,3-8 0 0,5-8 1 15,-3-6 0-15,2-8-1 0,-1-6 1 16,1-7 0-16,1-4 0 0,0-7 0 16,-11-1 0-16,1-4 0 0,-5-4 0 15,-5-3 0-15,-6-1 1 0,-8-1-1 16,-4-5 1-16,-5-7 1 0,-10-4 0 16,-5-9 0-16,-7-2 0 0,-2-5 0 0,-7-4 2 15,-9-8-1-15,-6 3 0 0,-3-4-1 16,-8-2 1-16,-4-7 0 0,-9-1-1 15,-3-3-1-15,-10 2 1 0,-9-5-1 16,-9 2 2-16,-10 2-1 0,-20 2 1 16,-11-2 1-16,-11 3-1 0,-12-2 0 15,-12 4 0-15,-14-3-1 0,-6 7-1 0,-5-2-1 16,-9 3 1-16,-7-1-2 0,-7 4 1 16,-5-2-1-16,-6 5-1 0,-10 3 0 15,-3 5 1-15,-5 6-1 0,-9 6 0 16,-5 6 1-16,-9 5-1 0,-5 4 1 15,-9 7-1-15,-3 4 1 0,-7 5 0 16,-6 9 0-16,-6 6 0 0,-3 7-1 0,3 6 1 16,-1 3-1-16,-1 12 0 0,-1 0 0 15,1 5-1-15,5 4 1 0,3 4 0 16,0 8 0-16,1 3-2 0,3 5 1 16,0 10 2-16,3 9-2 0,1 7 0 15,5 6 0-15,1 9-1 0,5 7 2 16,0 8-1-16,9 2-2 0,14 7 2 15,6 0-1-15,-3 8 0 0,11 1 1 16,10 6-2-16,15 7-1 0,7 5 2 0,-2 3-4 16,10 6 1-16,11 8 0 0,6 1 0 15,8 7 1-15,-1 2 1 0,9 6 0 16,6 3 2-16,5 6 0 0,8-4-1 16,5 4 0-16,7-1 0 0,7-3 0 15,5-2-2-15,12-2 0 0,8-4-1 16,12 0-2-16,7-4 0 0,11-6-2 15,16-2 0-15,9-4 2 0,2 0-1 0,10-2 3 16,10-4 1-16,12-3 1 0,0-3 2 16,-3-4 1-16,13-5 0 0,10-8 0 15,6-2 0-15,-4-3 1 0,1-2-1 16,13-4 1-16,5-6 0 0,-1-5 0 16,6-6 0-16,3-8 0 0,10-7 1 15,7-8 0-15,-1-8-1 0,2-10 0 0,10-3 0 16,-5-6 0-16,4-9 0 0,-2-5 0 15,1-7-1-15,2-7 1 0,-2-6 0 16,-8-7 0-16,2-8 1 0,-4-5-1 16,-2-11 1-16,-3-7 0 0,1-7 0 15,-7-6 0-15,4-6 1 0,-5-7-1 16,-1-4 1-16,-1-1-1 0,-1-9 0 16,-8-4 1-16,-3-4 0 0,-10-4-1 15,-6 0 1-15,-8-7-1 0,-15 1 2 16,-11 3 1-16,-12-2 0 0,-12 0 0 0,-9-2 1 15,-14 0 0-15,-17 0 1 0,-7-3-1 16,-13-1 0-16,-11 5 0 0,-9-4 0 16,-13 1-1-16,-10-2-1 0,-4 1 0 15,-10-2-1-15,-10 0 0 0,-3 0 0 16,-5 5-2-16,-5 0 1 0,-4 3 0 16,-7 0 0-16,-4 4-1 0,-5 3 0 0,-11 3 0 15,-6 4 0-15,-7 3 0 0,-9 9 1 16,-6 7-1-16,-13 4 0 0,-4 3 1 15,-7 8-2-15,-11 5 1 0,-5 7-1 16,-5 1 1-16,-6 8-1 0,-2 3 0 16,-2 9 1-16,1 4-2 0,3 6 1 15,-7 7-1-15,8 9 1 0,2 0-1 16,3 12 0-16,1 7 0 0,-2 3 1 16,-1 10-1-16,9 7-1 0,-3 8 0 0,0 7 0 15,13 6 0-15,-6 4 0 0,9 6 2 16,-3 8-2-16,11 5 0 0,2 3 1 15,4 7 0-15,-4 6 0 0,15 5 0 16,-1 10 1-16,17 4 0 0,-4 0 1 16,9 7 0-16,14 6 0 0,7-3 1 15,3 5-2-15,19-1 0 0,3 5 0 0,14 2 0 16,7-3 0-16,9-4 0 0,13 4-2 16,9-3 1-16,9 0-1 0,9-6 0 15,3 2-1-15,11 3 1 0,11-3-1 16,2 1 0-16,7 0-1 0,8-3 2 15,1 0-1-15,12-3 0 0,10 1 1 16,6 0-1-16,0-3 0 0,8-3 0 16,5-2 1-16,7-1 0 0,5-4 1 15,-3-5-1-15,10-5 1 0,14-2 0 0,5-5 0 16,4-2 0-16,11-7 0 0,7-4 0 16,13-6 1-16,3-7 0 0,6-7 1 15,8-9 0-15,9-4 0 0,4-11 0 16,7-5 1-16,4-5-1 0,1-9 0 15,0-3 0-15,-4-4 0 0,2-9-1 16,-5 0 0-16,-7-8 1 0,-4-10-1 0,-11-5 0 16,-4-9 0-16,-1-7 0 0,-10-11 1 15,-4-9-1-15,-4-11 1 0,-5-5 1 16,-5-7 0-16,-2-10 0 0,-7-6 0 16,-3-5 1-16,-7-7 0 0,-9-5 1 15,-10-4 1-15,-13-4-1 0,-14-1 1 16,-11-1 0-16,-18-1 0 0,-14 0-1 15,-13 0 0-15,-14 0-1 0,-10 2 0 16,-12 3 2-16,-15-4-1 0,-10 7-1 16,-8 2 1-16,-9-1-1 0,-11 0 0 0,-8 1-1 15,-6 1-1-15,-6 0-1 0,-3-3 1 16,-5 8-1-16,-7 2 0 0,2 2 0 16,-6 4 0-16,-1-2 1 0,-9 5-1 15,-3 5 1-15,-7 3 0 0,-1 8 0 16,-9 7 0-16,-5 2 0 0,-6 14 0 15,-4 7-1-15,-8 11 0 0,0 3 0 0,-10 5-1 16,-4 11 2-16,-1 8-4 0,-5 5 3 16,1 4 1-16,-3 4 0 0,1 8-1 15,2 6 1-15,-6 3-2 0,7 9 5 16,3 1-6-16,-1 11 0 0,7 10 0 16,0 8-1-16,-4 8 1 0,8 14-1 15,-5 8-1-15,-6 19 1 0,6 13-1 16,-8 9-1-16,4 10-1 0,9 17-1 15,8 5-2-15,12 18-2 0,15 4 1 16,8 5 166-16,18 6-291 0,11 12-133 0,6 0-406 16</inkml:trace>
  <inkml:trace contextRef="#ctx0" brushRef="#br0" timeOffset="76327.0174">11542 17057 554 0,'-2'-19'124'16,"-1"-2"0"-16,6 3-71 0,3 3-42 16,6-2-10-16,6-1-2 0,3-4 0 15,10-4 0-15,9-6 1 0,12-8-1 16,12-11 1-16,11-13 1 0,13-9-1 15,14-12 2-15,13-11-1 0,9-11 0 0,5-10 0 16,10-2 0-16,9-2 0 0,5-5 0 16,1-4 0-16,6-5 0 0,0 2 1 15,-3 0-1-15,4-3 0 0,4 3 0 16,6-4 1-16,-5 2-1 0,-1 8 0 16,1 0 0-16,12 1 0 0,-3 6 0 15,-4 2-1-15,-13 12 0 0,-4 6 0 16,-11 12-1-16,-7 3 1 0,-24 14 0 0,-16 10 70 15,-21 6-197-15,-8 9-117 0,-15 7-340 16</inkml:trace>
  <inkml:trace contextRef="#ctx0" brushRef="#br0" timeOffset="76809.6441">12224 13304 553 0,'56'108'115'16,"6"17"1"-16,8 17-106 0,10 14-2 16,6 16-1-16,11 12-1 0,6 5 1 15,9 7-1-15,15 9 1 0,4 1-1 0,9-4 0 16,3-3 0-16,7-4 1 0,3-6-2 16,12-3 1-16,-6-8 0 0,0-7 0 15,-6-2 0-15,1-8-1 0,7-7-1 16,4 1 9-16,-8-11-140 0,0-8-113 15,-1 0-304-15</inkml:trace>
  <inkml:trace contextRef="#ctx0" brushRef="#br0" timeOffset="89164.7426">13001 15077 463 0,'0'0'113'0,"-2"-2"6"0,0 1-74 16,1 1-10-16,1 0-9 0,0-1-6 15,-1 1-5-15,1 1-7 0,-1-1-4 16,0 1-1-16,0-1 1 0,0 0 0 15,-2 0 0-15,0-1-1 0,-2 0 1 0,2 1 0 16,-4-1-1-16,1 1-1 0,-2-1 1 16,1 0-1-16,0-1 1 0,0 0 0 15,-1-4-1-15,2 1 1 0,1-3-2 16,0 1 0-16,2-2-1 0,2-4-1 16,2-3-1-16,2 0 0 0,0-1-1 15,4-1 0-15,0-3 1 0,3-2 0 16,1 0 0-16,0 4 0 0,2-1 0 15,1 2 0-15,-2-2 0 0,0 4-2 0,2 2 0 16,-1 2-1-16,2-1-1 0,2 1 1 16,-2 3 0-16,3 2 0 0,4 0 0 15,-2 2 1-15,3 3 0 0,0 4-1 16,0 2 0-16,0-1-1 0,-1 4 0 16,-3 3 1-16,-2 2-1 0,-6 3 1 15,-4 1 2-15,-3 0 0 0,-4 7 1 0,-2 0 1 16,-2 3 1-16,-3 4 0 0,-2 1 2 15,2 1 0-15,-6 2 0 0,3 0 0 16,-6-1 1-16,2 0-1 0,-1-1-1 16,-2 0 1-16,1 0-1 0,1 0 0 15,-1-2 0-15,2 3 0 0,-2-2 0 16,1 0 0-16,3 1 0 0,1-1 1 16,-2-4 0-16,2 0-1 0,1-3 1 15,3-2 0-15,-3-3 0 0,2-4 1 16,1-3 1-16,1-1 0 0,0-3 2 0,0-3 1 15,1-1 1-15,0-2-1 0,1-2 0 16,1 0-2-16,1-1 0 0,-1 1-3 16,4-2-1-16,-1 1-1 0,-1 1-1 15,2-3-1-15,0 2-2 0,0-1-1 16,2 1 0-16,-1-1-1 0,3 0-1 16,2-2-1-16,-1 2 2 0,3-1 1 0,2-2 1 15,3 0 1-15,1 0 1 0,2 0 1 16,2 0 1-16,2-2 0 0,2 2 0 15,2 1 0-15,-2 2 0 0,2 0 0 16,-1 1 0-16,-2 1 0 0,-1 0 0 16,-4 2 1-16,0-1-1 0,-2 1 0 15,-2 1 0-15,0 0 0 0,3-1 0 16,-3 2 0-16,0 1 0 0,1-3 0 16,-3 1 1-16,-1-1-1 0,-2 0 0 0,-1-1 0 15,0-1 0-15,-1 0 1 0,-3-1 0 16,-2 1 1-16,0-2 1 0,0 1 2 15,-1 0 3-15,-1 1 2 0,-1-2 1 16,-1 1 0-16,0-1 0 0,-1-2-1 16,0 1-2-16,-2 0-3 0,1 1-1 15,-3 0-2-15,0 0 0 0,-2 1 0 16,1 0-1-16,-5 2 0 0,0-1-1 0,-1 0 0 16,-2 1 1-16,-2-1-1 0,1 3 0 15,-6-3 1-15,-4 0-1 0,0 1 1 16,-1 0 0-16,-3 0 0 0,0 0-1 15,1 0 1-15,2 3-1 0,4-1 0 16,0-1 1-16,2 2-1 0,3 0 0 16,4-1 0-16,4-1-1 0,2-2 0 15,4 2 0-15,3-1-3 0,0-1-2 0,3 1-2 16,1 0-2-16,2 1-2 0,0-1 0 16,1 0-1-16,2 0 1 0,3-1 2 15,2 1 3-15,2-2 1 0,4 0 3 16,4 0 1-16,3-2 1 0,5 0 1 15,3 0 0-15,7 0 0 0,0-2 0 16,2 0 1-16,2-2-1 0,-1 3 0 0,-2-1 1 16,-1 2-1-16,-6 1 0 15,-5 0 1-15,-2 3-1 0,-6 1 0 0,-4 0 0 16,-6 0 1-16,-3 2-1 0,-1-2 1 16,-3 0 0-16,-2 0 2 0,0-1 0 15,-1 0 3-15,-1-1 3 0,0 0 1 16,-1-1 1-16,-2 0 1 0,-2-1-1 15,-3 1-2-15,-2-1-1 0,-4 1-3 16,-5-1-3-16,-4 2-1 0,-3-2-1 0,-2 2-1 16,1 2 0-16,-3 1 0 0,2 0-1 15,0 3 1-15,1 0-1 0,2 2 0 16,-1 1 1-16,2 2 0 0,-1-2 0 16,4 2 1-16,1 0 0 0,3-2 0 15,2 0 1-15,4-2 0 0,1-2-1 16,3-3 1-16,4 0-1 0,-1-1-1 0,4 2-2 15,0-5-1-15,2 2 0 0,0-2-1 16,2-1 0-16,-1 0-1 0,0-1 0 16,0 1 1-16,1-1 1 0,2 0-1 15,-1 2 0-15,1 2 0 0,-1 0 1 16,1 0 1-16,2 0 0 0,2-1 0 16,0 0 1-16,3 0 0 0,3-1 1 15,5-3 0-15,3 3 1 0,2-1 0 16,2-1 0-16,1-1 0 0,0 0 1 15,0 0-1-15,0 1 0 0,-1-3 0 0,1 1 1 16,-3-3-1-16,-1 4 0 0,0-2 0 16,-2 1 0-16,-5 1 0 0,-7 2 1 15,-1 1 0-15,-4 0 3 0,-2 1 2 16,-4 1 2-16,1-1 1 0,-3 1 1 16,-1 0 0-16,0-1 0 0,-3 1-2 15,0 0-3-15,-1 1-1 0,-2-1-1 0,-1 1-2 16,-2 2 0-16,-2-1-1 0,-1 0 1 15,-1 1-1-15,-4 0 1 0,2 1-1 16,2 0 1-16,-4-1 0 0,0 1 0 16,-2-2 0-16,0-1 0 0,-2-1-1 15,0 1 1-15,-2-1-1 0,4 0 1 16,-1 0-1-16,4 0 0 0,2 1 0 16,1 0 1-16,0 0-1 0,1-1-1 15,2 3 0-15,0-1 1 0,2 0-1 16,0 0 0-16,2-1 1 0,5 0 0 0,-3 0 0 15,3 1-1-15,4-5-2 0,-1 2 0 16,2 1-1-16,2-2-3 0,-1-2-2 16,3-1 0-16,2-1 0 0,0 0 1 15,3-3 0-15,0 0 2 0,4-1 1 16,-3-2 3-16,3 0 1 0,-3-1 0 16,1-3 1-16,1 0 0 0,-1-3 0 15,1-3 0-15,1 1 0 0,-1-2 0 0,-1-1 1 16,2-1 0-16,0-1 1 0,-1 0 0 15,-1-1 0-15,-2-1 0 0,0-2 1 16,-3-1-1-16,-1 0-1 0,-2 0 1 16,-2 4 0-16,-1-1-1 0,0 2 0 15,-1 3 0-15,0 1 0 0,1 3 0 16,-4 1 1-16,1-1 0 0,-1 4 0 16,-2 3 1-16,-1 1 0 0,0 1 0 0,-1 1 0 15,0 3-1-15,0 0 1 0,1 2-4 16,-1-1 0-16,0 1 0 0,-2 0 0 15,0 3-3-15,0 1-3 0,2 1-1 16,-4 2 3-16,0 0 0 0,-3 2 0 16,3 1 0-16,-2 0 4 0,0-1 2 15,0 2-1-15,-2 0 0 0,3 2-1 16,-1 0 0-16,1 1-1 0,1 2 0 0,1-1 0 16,1-1 1-16,2-2 0 0,3 2 0 15,0-2 1-15,3-2-1 0,0-1 1 16,1-1 0-16,1 0 0 0,0-2 0 15,0-1-1-15,0 0 0 0,0 0 1 16,1-1-1-16,-1-1 0 0,1 0 1 16,-1-1 1-16,0-3 0 0,2 0 1 15,0-3 0-15,1-1 0 0,0-1 0 0,0-2-1 16,3-2-1-16,1 1 0 0,0-1 0 16,-2 1 0-16,2 1 0 0,-1 1 0 15,0 0 0-15,-1 2 1 0,0-1-1 16,0 2 0-16,0-1 1 0,1 0-1 15,1-1 0-15,2 0-1 0,-2 1 0 16,2-2 0-16,3 0-1 0,0 2-1 16,2-2 0-16,3 1 0 0,-1 2-1 0,4 0 0 15,2 4 1-15,-1 1 0 0,2 3 1 16,3 3 0-16,-2 1 1 0,0 3 1 16,-1 1-1-16,-3 0 0 0,-4 2 0 15,0 0 0-15,-3 0 0 0,-6 0 0 16,-1 1 0-16,-4 2 0 0,-1 1 1 15,-1-1 0-15,-3 7 1 0,0-1 1 16,-3 1-1-16,2 3 1 0,-2 3 0 16,1 0 0-16,-3 1 0 0,1 0-1 0,-3 1 1 15,2 3-1-15,-4-3 0 0,-1 2-1 16,-1-2 1-16,0 2 0 0,-1-2 0 16,-1 1-1-16,1-5 1 0,1 0 1 15,-1 0-1-15,1 1 1 0,-3-2 0 16,3-1 1-16,-1 0-1 0,-3 1 0 15,1 1-1-15,0-1 0 0,1-2 0 16,0 0 0-16,2 0-1 0,1-3 0 0,1-1 0 16,3-4 0-16,1-1 0 0,2-1-1 15,0-2 1-15,3-3-1 0,1 0-1 16,2-1 0-16,-1 0 0 0,1-1 0 16,2-2 0-16,-2 1 0 0,1 0 0 15,0-1 2-15,-1-1-1 0,2 1 1 16,-2-1-1-16,0 1 0 0,1-2 0 15,1 2-2-15,-1-1 0 0,1 0 0 0,0-1-1 16,1 0 1-16,3-1-1 0,0 1 1 16,2-1 0-16,3-3 2 0,2 1-1 15,2-3 0-15,3 0 1 0,1-1 1 16,4-1-1-16,2-1 1 0,2 0 0 16,4 1 0-16,1 2 1 0,-1 0-1 15,0 2 0-15,0 1 0 0,-4 2 1 16,1 2-1-16,-4 2 0 0,0 0 0 0,-3 1 1 15,-1 0-1-15,-1 0 0 0,-3 2 0 16,-2-3 1-16,-3 0-1 0,-4 0 0 16,0 0 1-16,-5-2 2 0,0-1 1 15,-2 1 4-15,-1-1 2 0,-1-1 2 16,-1 0 1-16,-2 0 1 0,-1-1-1 16,0 2-2-16,0-3-4 0,-1 2-2 15,-2 2-1-15,1 0-3 0,-2-2 0 0,0 4 0 16,-3-1-1-16,-1 0 0 0,-3-1 0 15,4 2 1-15,-5-1-1 0,-1 2 0 16,-1-1 0-16,-3-1 0 0,-2 0 0 16,1 3 0-16,-4-1 0 0,0 2 0 15,-1-1 0-15,2-2 1 0,2 3-1 16,-1-2 0-16,3 0 0 0,1-2 1 16,1-3-1-16,2 1 1 0,0 0-1 0,4-1 0 15,2 0 0-15,3-3 0 0,2 5-1 16,3-2 1-16,2 1-2 0,0 0 1 15,1 2-2-15,1 0 0 0,0 0 0 16,2-3-2-16,-1 2 1 0,0-2 0 16,1 2 0-16,0-2 1 0,0 0-2 15,0 1 0-15,2 2 0 0,-1-1-1 16,2 1 0-16,3 1 0 0,-1 1-1 16,6-3 2-16,0 0 1 0,4 0 0 0,2-1 2 15,2 0 0-15,3-3 1 0,1-1 0 16,3 0 1-16,1-4 0 0,4 3 0 15,-3-2 0-15,4 1 0 0,-2-1 0 16,-1-2 0-16,-2 3 0 0,-1 0 0 16,0 0 0-16,-2-2-1 0,-3 0 1 15,-2 3 0-15,-2 0 0 0,-3 2 0 16,-5 1 1-16,-2-1 1 0,-5 3 2 0,-3 1 3 16,-1-1 1-16,-2 1 2 0,-3 0 0 15,-2 2 0-15,-2 1 0 0,-3-1-3 16,-3 0-3-16,0 1 0 0,-2 0-1 15,1-1-2-15,1 0 0 0,0 0 0 16,0-2 0-16,-1 1-1 0,-1-1 1 16,-1 0-2-16,-3 0 1 0,0 0 0 15,0 0 0-15,0 1-1 0,1 1 0 16,1 2 1-16,1 2-1 0,0-2 1 0,1 2-1 16,-1 0 1-16,2 0 0 0,-1 1 1 15,1-4-1-15,-1 0 1 0,5 0 0 16,-1-1 0-16,2-2-1 0,1-1 1 15,5 0-2-15,2 0 1 0,2 0-1 16,-3 0-1-16,5-1-1 0,2-1-2 0,0 1-1 16,1-1 0-16,0 0 0 0,0-1-1 15,3-2 1-15,-1 0 1 0,2 1 2 16,-2-2 1-16,1 0 1 0,0-3 0 16,1 0 1-16,0 2 0 0,-1-1 1 15,0-1-1-15,0-1-1 0,3 2 1 16,-1-2-1-16,3 0 1 0,0-1-1 15,1-2 1-15,2-3-1 0,2 0 1 16,0-3 0-16,1 0 0 0,3-5 0 16,0-4 1-16,1 0-1 0,1-2 1 0,0-2 0 15,2-2 0-15,-1-4 1 0,-3 0-1 16,-2-4 1-16,-5 0 0 0,-1-2 0 16,-1 0-1-16,-7-1 1 0,-1 3 0 15,0 6 0-15,0 2 0 0,-3 2 1 16,-1 6 0-16,-2 2 0 0,-3 5 2 15,1 3-1-15,-4 3 0 0,-1 3 0 0,-2 1-1 16,-1 3-1-16,-3-2-1 0,-1 1-1 16,-1 3 0-16,0-1-1 0,-2 2 1 15,0-1-1-15,1 2 1 0,1 2 0 16,2 1-1-16,-2 0 0 0,3 1-1 16,-1-1 0-16,2 2-2 0,1 2-1 15,0 2-1-15,1-1 1 0,1 3-1 16,0 1 1-16,1 2 0 0,1 0 2 15,-1 1 0-15,3-1 1 0,-2 1 1 0,1-1 1 16,4-2-1-16,0-1 1 0,1-2 0 16,2 0-1-16,1-3-1 0,0 0 1 15,0-1-1-15,0-2-1 0,1 0 1 16,-1-1-1-16,2 0 0 0,-2-2 0 16,1 1 0-16,1 0 1 0,-2 0 0 15,2-2 1-15,2 0-1 0,3 0 1 0,0 1 1 16,0-3 0-16,4 1 0 0,1-2 0 15,-1 1 0-15,1-3 1 0,0 3-1 16,3-3 1-16,-2 0-1 0,2 0 0 16,0-1 0-16,3 0 0 0,0 0-1 15,3 2 0-15,3-1 0 0,-1 3 0 16,1-1 0-16,3 2 0 0,-4 0-1 16,0 2 1-16,-5 1-1 0,-1 1 1 15,0 1 0-15,0 1 0 0,-5 3 0 16,0 1-1-16,0 3 0 0,-4 3 1 0,-1 4 1 15,-6 2 0-15,-4 6 2 0,-3 5 1 16,-7 2 1-16,-2 3 1 0,0 2-1 16,-4 2 0-16,-1 0-1 0,0-2 0 15,-4 2-1-15,-2-3 0 0,-1 1-1 16,-2 0 0-16,1-1 1 0,1 0-2 0,0 2 1 16,4-1 0-16,4-2 0 0,2 0 0 15,2-2-1-15,1-2 1 0,2-4 0 16,-1-3-1-16,4-2 1 0,0-4 0 15,0-2 0-15,3-4 0 0,0-3 1 16,2 0-1-16,0-3 0 0,2 0 0 16,0-3-1-16,2-1-1 0,0 0-1 15,0 1-2-15,2 0-1 0,0-2 1 16,2 0-1-16,1 0 1 0,1 0 0 16,-2 1 1-16,4 1 2 0,-2-1 0 0,3 2 0 15,1 2 0-15,-1 0-1 0,4 1 0 16,2-2 0-16,3-1 0 0,5 1 0 15,5-1 0-15,6-2 0 0,4 1 1 16,4-2 1-16,4-1-1 0,2 1 1 16,2-2 0-16,-2 0 0 0,-5-4 1 15,-4-2 0-15,-4 1 0 0,-5 2 1 16,-10-2 2-16,-6 2 7 0,-7 0 3 0,-7 3 1 16,-6 1-1-16,-9 3 3 0,-2 0 156 15,-8 6-289-15,-8 7-137 0,-6 3-410 16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3:28:42.148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6043 15943 460 0,'-15'0'112'0,"0"-4"2"16,4-2-39-16,2 0-53 0,3 3-12 15,4 1-5-15,2 1-2 0,4-2-4 0,5-4-1 16,9-6-3-16,9-4-1 0,15-10-1 16,16-11 1-16,15-18 0 0,18-17 2 15,22-15 2-15,18-14-1 0,18-17 1 16,22-14 0-16,11-12 4 0,17-8-4 15,19-15 1-15,8 0-1 0,8-3 1 16,12 5 0-16,0-9 0 0,7 1-3 16,2-6 3-16,-6 17 0 0,4-7-1 15,3 8 0-15,-4-6 0 0,-1 7-1 0,-7 2-2 16,0 15-2-16,-5 4-1 0,-14 12-1 16,-14 6-2-16,-12 17 0 0,-17 13 1 15,-17 19 2-15,-24 8 4 0,-18 16 1 16,-25 11 4-16,-22 9 4 0,-22 11 2 15,-18 6 2-15,-16 5-1 0,-15 7-2 16,-16 5 1-16,-13 8 7 0,-11 4-113 0,-12 8-89 16,-18 1-240-16</inkml:trace>
  <inkml:trace contextRef="#ctx0" brushRef="#br0" timeOffset="3378.258">14991 13354 536 0,'-5'0'115'0,"-1"0"0"16,5 3-88-16,1-2-24 0,1 5-4 16,-1 4-2-16,1 5-2 0,1 8 1 15,2 6 0-15,0 7 1 0,6 7 2 16,2 3-1-16,4 0 0 0,0-1 1 0,2-5-1 16,-1-4 0-16,1-5 0 0,-3-9 0 15,-3-6 0-15,-4-6 1 0,-1-3 2 16,-3-3 5-16,-4-3 2 0,-3-4 1 15,-5-2 1-15,-2-5 0 0,-3-6 0 16,-6-4-2-16,-1-9-3 0,1-10-3 16,0-6 0-16,4-6-1 0,1-7-1 15,5-5 0-15,2-5 0 0,5-3-1 0,2 3 0 16,3 4-1-16,5 4-1 0,2 8 0 16,8 8-1-16,6 6 0 0,7 12-1 15,2 5 1-15,5 4 0 0,1 3 2 16,-1 5 0-16,0 3 2 0,0 6 1 15,-1 1-3-15,-1 6 1 0,-2 5 55 16,-7 5-167-16,2 1-106 0,-6-1-297 16</inkml:trace>
  <inkml:trace contextRef="#ctx0" brushRef="#br0" timeOffset="4877.4055">15615 13074 475 0,'0'-20'109'0,"4"-2"0"0,-1-4-45 16,0-4-58-16,0 1-1 0,-2 0 0 15,0 4 0-15,-1 5 1 0,-2 4 3 16,0 5-1-16,-3 7-1 0,-1 4-2 15,-3 6-1-15,-2 7-1 0,-1 5-3 16,-2 5-2-16,-3 7-2 0,1 2 2 0,-3 6 0 16,1 4 0-16,0 2 0 0,2 0 2 15,0 1-1-15,3-2 0 0,1-1-1 16,5 0 0-16,6-7-1 0,1-3 0 16,6-4-1-16,5-6 0 0,-1-3 0 15,8-6 0-15,-2-6 1 0,2-6 2 16,2-5 1-16,-2-5 1 0,-2-7 1 15,-1-2 2-15,1-7 1 0,-2-2 0 16,-2-5 0-16,-3-2-1 0,-2-2-1 0,-1-2 1 16,-5-3-2-16,-1-1 0 0,-1-1 0 15,-1 2-1-15,1 4 0 0,1 6 0 16,0 8-2-16,1 5-2 0,-1 9-2 16,0 10 0-16,0 8 1 0,-1 9-1 15,1 5 1-15,0 6 1 0,3 4 2 16,0 3 2-16,3-1 0 0,0-2 0 0,2-2-1 15,3-5 1-15,-1-3 0 0,4-6-1 16,1-5 0-16,2-5 1 0,0-4 0 16,4-6 1-16,-3-5 1 0,-2-5 0 15,-1-5 1-15,-2-8 1 0,-3-2-2 16,-3-5 2-16,-5-4-2 0,-1-4 0 16,-1-3-1-16,-1 0-1 0,1 2 0 15,3 1-1-15,3 3 0 0,-2 7-1 0,6 7-1 16,1 7-2-16,0 6-2 0,0 7 0 15,0 7 0-15,0 5 1 0,0 4 1 16,-4 3 1-16,2 4 2 0,0 6 2 16,-1-2 0-16,-1 4 1 0,0 1-1 15,1 1 0-15,-2-1-1 0,0-4 1 16,-2-4-1-16,-2-2 1 0,0-5 0 16,2-5 0-16,-5-4 2 0,-1-3 0 0,1-2 1 15,1-5 0-15,-1-4 0 0,1-6 0 16,0-2-1-16,2-7 0 0,1-4-2 15,2-3 0-15,0-1 0 0,2 3-1 16,-1-1 0-16,4 1 0 0,-2 6 0 16,0 4-1-16,0 5-1 0,-3 5-3 15,-1 5-1-15,2 4 1 0,-4 7 0 16,0 5 0-16,1 3 1 0,-2 2 2 16,2 1 2-16,-1 0 2 0,0-1-1 0,4 0 0 15,-2-5 0-15,4-3-1 0,1-2 1 16,2-3-1-16,1-3 0 0,3-4 1 15,2-4 0-15,3-3 0 0,2-2-1 16,2-2 1-16,1-4 0 0,1-3 1 16,-4-2-1-16,-2-3 0 0,0-4 0 15,-4-4 1-15,-2 1-1 0,-2-3 0 0,1 0 0 16,-6 2 1-16,1 0-1 0,-3 5 0 16,-4 3 1-16,-1 4-1 0,-4 8 1 15,-4 2 0-15,-4 6-1 0,-5 8 1 16,-3 8-1-16,-5 6 0 0,-2 5 1 15,-4 4-2-15,0 5 0 0,3 3 1 16,2 0-1-16,5-1 0 0,3-2 0 16,6-2 1-16,7-3-2 0,0-4 1 15,4-3-2-15,2-2 0 0,2-4-1 0,3-5 0 16,5-4 0-16,2-3 1 0,5-2 0 16,2-3 0-16,3-2 2 0,3-4 0 15,0 0 0-15,-2-1 1 0,-1 1-1 16,-2 1 1-16,0 2-1 0,-4 1 0 15,0 4-2-15,-3 5 1 0,1 4-1 16,-1 5 0-16,-2 4 1 0,-1 4-1 16,1 4 1-16,-1 4 2 0,-2 0-1 0,1 3 0 15,0 0 1-15,1 4 0 0,-1 2 0 16,1 1 0-16,0 1 0 0,1-1 0 16,-1 0 0-16,0 0 0 0,-4-1 0 15,-1-1 0-15,-5 0 1 0,-4 1 0 16,-4 0 0-16,-5 0 1 0,-3-3-1 15,-6-1 1-15,-4-3 0 0,-4-5-1 16,-2-6 2-16,-3-8-1 0,2-4 0 16,-2-6 0-16,3-7-1 0,5-3 0 0,5-8 0 15,7-4-1-15,4-5-1 0,6-6 0 16,7-7-1-16,6-5 1 0,5-7-1 16,6-6 0-16,8-4 0 0,8-3 0 15,5-4 0-15,-2-4 1 0,1-4-1 16,3 4 1-16,-3 1 0 0,-7 8-1 15,-9 3 1-15,-4 10-1 0,-6 9 1 16,-5 9-1-16,-6 3 1 0,-4 9 0 0,-4 3 1 16,-4 4 0-16,-5 7 1 0,-2 2-1 15,-2 5 0-15,-2 3 0 0,-1 5-1 16,-2 4-1-16,0 2 0 0,0 1 0 16,2 4-1-16,2 4 1 0,3-1 0 15,4 5 0-15,4-1-1 0,6 1 1 16,6-1-1-16,7-1 0 0,6-1 0 15,6-2 1-15,4-4 0 0,6-7-1 0,5-6 0 16,4-6-1-16,2-6-1 0,3-7-5 16,0-6-110-16,1-4-100 0,3-4-258 15</inkml:trace>
  <inkml:trace contextRef="#ctx0" brushRef="#br0" timeOffset="5677.1386">17245 11895 477 0,'-21'7'112'0,"1"4"0"0,-3 2-41 16,1 4-62-16,0 6-4 0,2 3 0 15,1-1-2-15,4-1 1 0,6-1-2 16,3 1-1-16,6-2-2 0,6-3 0 16,6-3 1-16,4-3-1 0,4-2 0 15,5-4 0-15,6-5 0 0,3-5 1 16,3-6 0-16,2-3 0 0,0-4 0 0,0-1 1 15,-1-3 0-15,-4-4 1 0,-7 1 1 16,-2-1 0-16,-6-2 1 0,-7 0-1 16,-4-1 2-16,-5 1-1 0,-8 2 1 15,-1 2 0-15,-6 0 0 0,-7 5 0 16,-4 3 0-16,-3 4-1 0,-7 4-1 16,-1 2 0-16,-3 6-1 0,-4 2-1 15,4 4 0-15,1 1-1 0,1 3 0 0,5 1 1 16,4 0-1-16,6 0 0 0,5-1 0 15,5-1-1-15,6-2-3 0,4-6 0 16,10-3-1-16,3-5 0 0,6-3 0 16,7-7 1-16,5-4 1 0,9-5 2 15,4-5 0-15,5-6 0 0,3-4 1 16,5-7 0-16,-1-5-1 0,-2-8 1 0,1-3 0 16,-6-6 1-16,-3-1 0 0,-3-5 1 15,-6-1-1-15,-7-2 0 0,-3 5 1 16,-8 3-1-16,-5 5 1 0,-5 7 0 15,-6 6 0-15,-7 7 2 0,-5 8-1 16,-8 3 1-16,-8 6-1 0,-4 6-1 16,-3 6-1-16,-4 8 0 0,3 4-2 15,0 7 0-15,2 6-1 0,4 6 0 16,3 4 0-16,-1 4-1 0,2 3 0 0,3 5 0 16,5 2-1-16,2 7 1 0,6 2-1 15,2 6 1-15,10 3 0 0,5 5 0 16,4 2 0-16,3 3 1 0,5-2 0 15,4-2 1-15,1 0 0 0,-1-3 1 16,-1 0 0-16,3-4 0 0,-1-2 1 16,-1-3-1-16,-3 0 0 0,-3-6 1 15,-3-4-1-15,-4-5 1 0,-7-5 1 16,-6-4 0-16,-3-5 2 0,-4-6 0 0,-3-1 1 16,-5-4 1-16,-1-5-1 0,-3-2 0 15,3-5 0-15,-4-2-2 0,1-5 0 16,-1 0-1-16,3-2-1 0,1 0 0 15,-3-2-1-15,2 0 0 0,3-3-1 16,2-1-2-16,4-2 0 0,7-2 0 16,4-2-1-16,8-4 0 0,3-1 1 15,8-4 0-15,8 0 1 0,7-1 2 0,6 0 0 16,0 0 0-16,7 1-1 0,2 3-6 16,2 5 79-16,-5-2-191 0,5 2-113 15,-5 0-319-15</inkml:trace>
  <inkml:trace contextRef="#ctx0" brushRef="#br0" timeOffset="6226.0115">19124 10331 504 0,'2'-5'103'0,"-1"8"-4"0,0 3-80 16,-1 6-30-16,-2 7-1 0,-4 6-1 15,-1 11 5-15,-3 10 2 0,-3 11 3 16,-3 7 4-16,1 0 2 0,0 2 0 16,-3994-1 1-16,7989-6 2 0,-3992-8-1 15,4-10 0-15,4-6 0 0,0-8-1 16,6-4 1-16,2-8 0 0,4-7 1 0,-2-3 1 15,3-7 1-15,2-6 1 0,1-5-1 16,2-7 0-16,3-3-2 0,3-2-1 16,5-3-2-16,1 0-1 0,5-2-2 15,-2 2 1-15,3 2-1 0,1 0 0 16,0-2 1-16,-1 2-1 0,-4 1 0 16,-2 2 0-16,0 5 0 0,-4 3 0 15,-2 4 1-15,-3 2 1 0,-1 2 1 0,1 1 0 16,-4-1 0-16,-3-3-2 0,-3-3-8 15,-1-4-105-15,-4-2-99 0,-4-3-254 16</inkml:trace>
  <inkml:trace contextRef="#ctx0" brushRef="#br0" timeOffset="6509.5991">19161 10299 536 0,'-5'1'108'0,"3"1"-1"0,2 3-105 15,2 0-4-15,1 3-2 0,1 3-1 16,2 3-1-16,-1 4 1 0,0 5 1 16,1 6 0-16,-1 9 2 0,1 7 0 15,-1 10 1-15,-1 6 1 0,1 5 0 16,0 0 0-16,2 1 1 0,3-3-1 16,2-3 1-16,3-9-1 0,3-2 1 0,5-7 0 15,1-2 0-15,-2-6 0 0,-1-8 0 16,-5-4 2-16,0-3 2 0,-4-7 1 15,-5-3 3-15,-3-6 1 0,-1-6-3 16,-1-4 174-16,-1-9-288 0,0-6-120 16,1-4-385-16</inkml:trace>
  <inkml:trace contextRef="#ctx0" brushRef="#br0" timeOffset="6908.6584">19732 10286 545 0,'-8'-6'109'0,"4"5"-1"15,-2 6-104-15,1 2-4 0,-2 8-2 16,-1 1 0-16,0 3 0 0,-3 10 3 16,2 2-1-16,-1 7 0 0,0 5 0 15,2 2 0-15,2 6 1 0,2 4-1 16,2-3 0-16,5-3 1 0,1-4-1 15,4-6 0-15,3-5 1 0,4-3 0 16,6-7-1-16,0-3 0 0,5-6 0 16,6-4 0-16,-1-4 1 0,2-5 1 15,3-10 0-15,3-3 1 0,-3-5 1 0,2-6 1 16,-3-5 0-16,0-9 0 0,-2-5-1 16,-5-5 0-16,-2-10 0 0,-6-6-1 15,-1-8 0-15,-7-2 0 0,-3 2 0 16,-4 1-1-16,-4 8 1 0,-7 7 1 15,-7 15 0-15,-9 9-1 0,-10 11 0 16,-10 11 0-16,-5 10-1 0,-10 8 0 16,-9 8-1-16,-1 5-1 0,1 7 1 0,5 4-5 15,5 1-3-15,2 4-1 0,9 4-12 16,8 0-101-16,7 1-97 0,4-3-248 16</inkml:trace>
  <inkml:trace contextRef="#ctx0" brushRef="#br0" timeOffset="7458.1257">20684 10034 447 0,'8'0'104'15,"2"1"0"-15,-1 0-34 0,-2 2-65 16,-3 0-2-16,-2-1-1 0,0-1 3 15,1-2 5-15,-2-3 2 0,1-2 0 0,0-3 0 16,2-5-1-16,0-1 0 0,3-2-3 16,-1 0-4-16,0 0-2 0,0 2-1 15,-4 3 1-15,-3 2 0 0,-3 3-1 16,-5 4-1-16,-2 3 0 0,-3 3-1 16,-4 7 0-16,-3 6-1 0,-2 4 0 15,-2 9 0-15,0 4 0 0,-4 2 1 16,0 3 1-16,4 3-1 0,4-4 0 0,3-1 1 15,7-5-2-15,7-3 0 0,8-4-1 16,9-1 0-16,5-4-1 0,7-6 2 16,8-3 0-16,5-6 2 0,7-5 0 15,7-3 2-15,3-7 0 0,2-6 0 16,0-4 0-16,-1-2 0 0,-2-4-1 16,-6-1 0-16,-6-2 0 0,-4-5-2 15,-4-1-3-15,-5-2-4 0,-5-1 2 0,-2 1-110 16,-10-2-97-16,-6 0-249 0</inkml:trace>
  <inkml:trace contextRef="#ctx0" brushRef="#br0" timeOffset="8024.6284">21077 9729 484 0,'-14'12'109'16,"2"3"0"-16,1-1-57 0,5 2-45 16,2 4-5-16,2 1-1 0,2 2-1 0,2 1-1 15,-1 2 0-15,2 5-2 0,2 0 1 16,-2 4 0-16,0 0 0 0,2-2 0 15,-1-3 1-15,2-2 0 0,0-6 1 16,1-3-1-16,-2-6 0 0,0-4-1 16,1-2 1-16,-3-3 3 0,-1-5 3 15,3-4 1-15,-4-3 1 0,3-3 1 16,1-6 1-16,-1-2-1 0,0-4-2 0,2-2-2 16,0-3-2-16,1-3-1 0,2 0 0 15,-2 3 0-15,3 2-1 0,1 0 0 16,0 4 0-16,-1 3-1 0,2 5 1 15,-4 1-2-15,-2 3 0 0,-1 2-1 16,0 5-2-16,-1 2-2 0,-1 3 0 16,-1 2 0-16,0 4 1 0,2 1 1 15,-1 1 2-15,0 1 1 0,3 0 2 0,-2 0 1 16,1 0-1-16,2-2 1 0,-2 2-1 16,2-2 0-16,0 1 1 0,-3-1-1 15,1-2 1-15,0 0-1 0,1-1 1 16,3-6 0-16,0-2 0 0,2-2 2 15,4-4-1-15,3-3 1 0,-2-1 0 16,1-3 0-16,-1 0 0 0,2-3-1 16,-1-2 0-16,1 0 0 0,-2-3-1 0,2-1 0 15,-2 3 0-15,-1-2-1 0,-1 5 0 16,-4 4-1-16,-3 4-2 0,-3 7-2 16,-1 4-2-16,0 4 1 0,-2 7-1 15,0 3 1-15,1 1 0 0,4 3 2 16,-1-2 2-16,4 3 1 0,3-3 0 15,3-2 2-15,3-4 0 0,6-3 2 16,5-3 2-16,3-4 2 0,5-3 0 16,2-4-2-16,0-5-2 0,-1-1-110 0,-1-4-96 15,-2-1-257-15</inkml:trace>
  <inkml:trace contextRef="#ctx0" brushRef="#br0" timeOffset="8523.9543">18759 8306 447 0,'7'4'94'15,"-4"3"-4"-15,-3 7-64 0,-10 8-23 16,-4 14-12-16,-6 13-2 0,-5 18 3 16,-9 8 3-16,-9 9 4 0,-9 11 2 15,0 8 1-15,-2 5 0 0,-3-4 2 16,-2-6 2-16,8-4 1 0,6-4 2 0,12-8 0 15,2-13 0-15,7-13 0 0,6-6-1 16,6-6-1-16,1-10 0 0,4-3-2 16,-1-9 0-16,3-5 0 0,-2-2-1 15,4-4-2-15,-5-3 68 0,3-4-173 16,-4-5-101-16,0 1-286 0</inkml:trace>
  <inkml:trace contextRef="#ctx0" brushRef="#br0" timeOffset="8825.7557">17701 9476 533 0,'0'-2'107'0,"3"1"-1"0,0 1-100 16,1 3-9-16,2 4-4 0,-1 5 0 0,1 5 2 15,-1 4-1-15,1 8 1 0,0 6 0 16,0 7 1-16,2 6 1 0,0-1 0 15,1 1 1-15,1-2-1 0,0 0 1 16,2-2-2-16,-1-8-1 0,0-3 0 16,-2-4-2-16,2-2 0 0,-2-4-1 15,2-7 4-15,-1-5 6 0,3-5 7 16,3-10 3-16,2-6 3 0,5-7 1 0,6-12 4 16,8-5-4-16,5-6-5 0,8-11-3 15,10-3-2-15,5-3-2 0,6 1-3 16,3 7 10-16,-4 3-122 0,0 6-97 15,-4 13-261-15</inkml:trace>
  <inkml:trace contextRef="#ctx0" brushRef="#br0" timeOffset="40161.3805">14815 15035 481 0,'-20'-22'113'16,"4"-6"-2"-16,5-5-52 0,4-1-48 15,8 2-9-15,3 0-8 0,4-1-1 0,6-2 1 16,5 0 1-16,3-3 0 0,3-4 2 15,1-1-1-15,4-4 1 0,13-2 0 16,11-2-1-16,8-3 0 0,15-1 0 16,12-7-1-16,11-8-1 0,21-11 0 15,17-8 0-15,15-21 0 0,24-15 0 16,21-18 1-16,24-19 1 0,39-17 1 16,16-19 2-16,27-19-1 0,26-12 1 15,22-13 1-15,17-13-1 0,19-7 1 0,12-10 0 16,14-3 0-16,9-2 0 0,5-1-1 15,0-1 1-15,3 9 0 0,-1 8 0 16,-21 11 1-16,0 19 1 0,-23 20 2 16,-28 20 2-16,-19 23 6 0,-35 29-107 15,-34 22-87-15,-33 25-236 0</inkml:trace>
  <inkml:trace contextRef="#ctx0" brushRef="#br0" timeOffset="41908.9528">18230 13411 472 0,'-12'-2'119'0,"4"-6"1"16,2 5-64-16,3-4-28 0,4 1-8 16,0-1-8-16,5 2-8 0,0-2-7 15,2 3-2-15,3-1 0 0,1-1-1 16,2 2 1-16,2-3 1 0,0 1 1 15,2-3 2-15,-1-1 0 0,3-3 0 16,2-1 2-16,1-4 0 0,2-1 0 0,0-4 1 16,0-3-1-16,1 1 1 0,-3 0-1 15,-3 1-1-15,-3 2-6 0,-6 3-4 16,-5 7 1-16,-2 3-107 0,-7 4-94 16,-4 4-245-16</inkml:trace>
  <inkml:trace contextRef="#ctx0" brushRef="#br0" timeOffset="42168.8365">18255 13091 514 0,'-2'2'118'15,"1"1"-1"-15,-2 1-57 0,2 2-50 16,2 0-9-16,2 2-2 0,1 1-2 0,3 2 0 15,1 2-1-15,2 1 0 0,3-1 0 16,2 4 1-16,-1-1 0 0,1 2 2 16,0-1 0-16,-1 2 1 0,-2-1 1 15,-4 1 1-15,0-3 0 0,-1 1 1 16,-4-1 0-16,0 0 0 0,-1-2-4 16,0-1-2-16,-4 0-112 0,-1-1-98 15,-2 5-262-15</inkml:trace>
  <inkml:trace contextRef="#ctx0" brushRef="#br0" timeOffset="42406.4683">18351 13834 492 0,'11'-10'114'0,"6"-3"0"0,3-3-48 16,6-3-58-16,8-7-5 0,1-4-1 15,5-4-1-15,3-2 0 0,2-2-1 16,-1-1-2-16,-1 0 1 0,-3 6-114 16,-4 1-97-16,-4 11-259 0</inkml:trace>
  <inkml:trace contextRef="#ctx0" brushRef="#br0" timeOffset="42974.9803">19062 12936 583 0,'-2'-15'118'0,"0"1"1"0,2 0-111 15,3-2-8-15,5-2-1 0,1 1-1 16,3-3 0-16,4-1-1 0,4-1 0 16,3 0-1-16,2 2-1 0,0 2-1 15,3 4-2-15,0 5 0 0,-2 8-1 0,1 7 0 16,-4 9 2-16,-5 4 1 0,0 7 2 16,-6 3 1-16,-1 5 4 0,-8 3 1 15,-2 3 0-15,-3-1 1 0,0 0 1 16,-6-2 0-16,-1-2 0 0,-2-2 0 15,0-4 0-15,-1-3 0 0,0-5 0 16,0-1 0-16,1-4-1 0,5-2 0 16,-1-4-3-16,3-4-3 0,2 1-3 0,6-4-1 15,5-4 0-15,1-4 1 0,7-5 0 16,5-6 1-16,4-2 4 0,6-6 4 16,2-2-1-16,3 0 1 0,-2-1-1 15,2-1 1-15,-3 3-1 0,-4 1 1 16,-2 0 1-16,-5 4-2 0,-5-1-87 15,-1 6-25-15,-6 1-84 0,1 2-194 16</inkml:trace>
  <inkml:trace contextRef="#ctx0" brushRef="#br0" timeOffset="43307.4983">19758 12543 575 0,'-9'0'117'0,"-1"2"1"0,-1 3-105 16,0 4-12-16,2 3-2 0,-1 5 0 16,0 3-1-16,1 2 1 0,1 3 0 15,2 1 0-15,0 2 0 0,3 0 0 16,3-4-1-16,3-1-1 0,3-4-2 16,4-2-2-16,6-4 0 0,6-5 0 15,6-4 1-15,6-4 0 0,6-6 1 16,5-4 3-16,5-7 2 0,2-6 1 15,-2-6 0-15,-4-7 0 0,-2-3 2 16,-6-4 0-16,-8 1 2 0,-10-3 0 0,-8-1 1 16,-9 1 1-16,-8 2 1 0,-7 2 0 15,-11 8-1-15,-8 6-2 0,-13 10-1 16,-9 14-1-16,-12 14 0 0,-8 15-1 16,-5 16 12-16,-8 16-133 0,-2 17-105 15,3 2-284-15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3:29:57.259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15020 11967 286 0,'0'2'70'16,"0"-4"7"-16,2 1-31 0,-1-2-10 16,1-1 3-16,2-1 4 0,0 1 5 15,-2-2-2-15,1 2-6 0,0 2-9 16,-3 0-6-16,0 3-8 0,-4 2-8 16,0 3-9-16,0 0-3 0,-3 6-2 15,0-2 0-15,1 3 0 0,-1-2 1 16,3-1 3-16,0-1 0 0,1-3 1 0,1-2 0 15,2-2-2-15,0-2-2 0,1 0-1 16,0-2 0-16,2-2 0 0,0 1-2 16,1 0 0-16,2-5 2 0,1-1 0 15,1 1 0-15,2 0 0 0,1 0 0 16,-2 1 0-16,2 0 0 0,-1 4 0 16,4-1 1-16,-1 1 0 0,3-2 1 15,1-1 1-15,2-1 0 0,-1-2 1 0,1 1 0 16,-3 0 1-16,4 1 1 0,-1-1 1 15,-1 0 3-15,-2 0 3 0,2-2 8 16,-1 0-92-16,3-1-24 0,-5-1-80 16,2-10-193-16</inkml:trace>
  <inkml:trace contextRef="#ctx0" brushRef="#br0" timeOffset="1948.4114">15057 12822 324 0,'-8'1'102'0,"2"0"5"16,-2 2 3-16,0 1-55 0,3-3-15 15,3 0-9-15,-1 0-7 0,1 0-9 16,2-2-3-16,2 0-6 0,1-3-5 15,1 1-1-15,2-1-2 0,1 1-1 0,1-2-1 16,0 3-3-16,0 1 0 0,1 2-2 16,0-1 0-16,-2 2 1 0,0 0 1 15,2 1 1-15,8-3 2 0,1-1 1 16,4-6 2-16,9-5 2 0,8-10 0 16,10-12 2-16,8-11 4 0,0-6 146 15,5-14-260-15,2 3-118 0,-7-5-365 16</inkml:trace>
  <inkml:trace contextRef="#ctx0" brushRef="#br0" timeOffset="4162.5198">14984 13544 398 0,'-1'1'101'0,"-2"0"6"0,0 0-50 16,1 0-18-16,1 1-7 0,-2 0-7 0,1-1-6 15,1 0-5-15,1-1-5 0,0 0-5 16,0 1-2-16,1-1-5 0,1 1 0 16,-1-1 0-16,1 1 0 0,-1 1-1 15,0 0 0-15,0 0-2 0,0 0 1 16,0-1-1-16,-1 0 0 0,1 1 0 15,0-2 0-15,2 0 1 0,2-2-1 16,3-2 2-16,4-5 0 0,8-2 0 0,8-6 2 16,5-6 0-16,2-3 2 0,7-2 2 15,1-4 4-15,0 1 14 0,-3 0-124 16,-5 5-92-16,1 3-257 0</inkml:trace>
  <inkml:trace contextRef="#ctx0" brushRef="#br0" timeOffset="5945.1811">14994 14549 244 0,'-6'1'84'0,"1"0"5"0,0 0-12 16,1 0-19-16,-1 1-11 0,2-2-8 0,1 0-11 15,-1 0-5-15,3 0-4 0,-1 0-1 16,-1-1-2-16,2-1-2 0,0 1-2 15,0 0-3-15,0 0-1 0,0-1-3 16,0 0-2-16,2 1-1 0,-1 0-1 16,-1 0-2-16,3 0 0 0,0-1-2 15,7-5-1-15,8-4 0 0,16-8-1 16,10-7 1-16,11-9 1 0,13-5 1 0,13-6 2 16,3-5 2-16,-5 0 4 0,-8 1 7 15,-9 6-122-15,-2 1-97 0,-14 4-269 16</inkml:trace>
  <inkml:trace contextRef="#ctx0" brushRef="#br0" timeOffset="7629.0538">18386 12743 380 0,'-25'-21'105'0,"13"0"-105"16,7 2-98-16,-6 1-289 0</inkml:trace>
  <inkml:trace contextRef="#ctx0" brushRef="#br0" timeOffset="9424.4851">18128 12339 477 0,'-10'-13'110'0,"1"-5"2"15,0 1-68-15,3 0-24 0,0 2-7 16,3 2-6-16,-1 3-4 0,3 1-3 16,-1 5-3-16,5 0-2 0,-1 4-6 15,6 4-4-15,1 4-4 0,3 9 0 0,2 5 1 16,3 15 1-16,1 12 2 0,2 16 6 15,3 12 5-15,-1 9 6 0,0 14 1 16,2 11 3-16,0-1 1 0,3-1 0 16,-10-7 2-16,-1-8-1 0,-1-8-1 15,-1-14 0-15,-2-14-2 0,-2-11-1 16,-1-10-1-16,0-7-2 0,-1-7 1 16,-2-8 0-16,-1-5 1 0,-1-4 2 0,-4-4 4 15,0-3 0-15,-4-4 2 0,-1-5-2 16,-1-6 1-16,-2-7-2 0,0-9-3 15,-1-10-2-15,3-8-1 0,1-10-2 16,2-9 1-16,1-7 0 0,-4-8-1 16,5-3 1-16,3-5-1 0,1-3 0 15,2 3 0-15,5 2 0 0,6 7-1 16,8 13-1-16,2 8-1 0,1 17-2 16,3 15-2-16,-3 11-1 0,-2 16 0 0,-3 18 0 15,-4 13 1-15,-3 13 1 0,-2 13 3 16,-3 8 2-16,-5 6 2 0,-3-1 2 15,-4 1 0-15,-2-8 1 0,-2-4 0 16,-7-8 0-16,-2-4 0 0,-5-5 0 16,-3-2 0-16,-5-8 0 0,-3-4 1 15,-2-7-1-15,2-6 1 0,1-6-1 0,3-7 0 16,3-5 0-16,4-7-2 0,6-3 0 16,3 0-2-16,6-6 0 0,5-1-1 15,4 1-1-15,4 1 0 0,4 4-1 16,3 1 0-16,3 4-1 0,1 6 0 15,2 4-1-15,2 3 1 0,3 3 0 16,0 3 1-16,-2 2 1 0,-1 2 1 16,0 3 1-16,-3-1 0 0,0 1 1 15,1 0-1-15,-2-2 1 0,5 0-1 16,2-3 0-16,0-1 1 0,4-3-1 0,-1 0-1 16,0-4 1-16,0-1-1 0,0-2 0 15,-2-3 0-15,0-1 0 0,-1-4 1 16,-1-3 0-16,-1-3 1 0,-2-1 0 15,-2-4 1-15,-2-5-1 0,-3-4 1 16,-1-1 1-16,1-3-1 0,-7-3 0 0,-1-6 0 16,-1-4 1-16,-6 0-1 15,0-5 0-15,-3-8 0 0,-4 1 0 0,0 2 0 16,1 6 0-16,-1 5-1 0,0 7-1 16,-1 10 1-16,0 10 1 0,1 8-1 15,-3 7-2-15,3 6 1 0,-2 7-1 16,1 5 1-16,-1 6-2 0,1 7 0 15,0 5 0-15,4 5 0 0,2 5 1 16,4-2-1-16,4 4 1 0,2-1 0 0,4-4-1 16,5-1 1-16,-3-3 0 0,6-5 0 15,-4-2 0-15,3-5-1 0,1-6 1 16,-1-2 0-16,2-5 0 0,1-2 0 16,-1-3 0-16,2-2 0 0,-2-1 1 15,1-2-1-15,-2-2 0 0,0-3 0 16,0-3 2-16,-2-3 0 0,1-7 1 15,0-6 0-15,0-7 1 0,0-4 1 0,0-8-1 16,-2-7-1-16,2-7 1 0,-4-2-1 16,-1-2 0-16,-4-1-1 0,-3-1 1 15,-4 4 0-15,-4 6-1 0,-3 5 1 16,-5 6-1-16,-2 6-1 0,-3 5 1 16,-2 10 1-16,-1 5 0 0,-3 10 0 15,0 7-1-15,1 8 0 0,-2 6 0 16,1 3-1-16,1 8-1 0,4 4-1 15,2 1 1-15,1 2 0 0,2 0-1 0,3 3 2 16,3 1-1-16,1-2 0 0,4-1-1 16,2-2 1-16,4-1-1 0,2-3 1 15,3-2-1-15,2-2-1 0,2-3 1 16,3-3 1-16,3-4-2 0,5-2 1 16,2-7-1-16,1-4 1 0,3-6 0 15,1-7 1-15,0-6 0 0,-3-8 1 16,-3-2 1-16,-1-2 1 0,-2-3 1 0,-1-4-1 15,-2-2 1-15,-4-3-1 0,0 0 1 16,-2-7-1-16,-1-2 1 0,-4-6-1 16,-3 1 0-16,2 2-1 0,0 3 1 15,-3 2-1-15,1 8-1 0,0 8 0 16,-2 8-1-16,-1 6-1 0,-1 6 1 16,-2 6-1-16,-2 7 0 0,1 7-1 15,1 4 1-15,-2 3 0 0,1 7 1 16,0 2 0-16,1 4-1 0,1 4 1 0,3 5 1 15,4 4-1-15,2 1 1 0,5 2-1 16,5 4 0-16,5 4 1 0,0 0-1 16,1 3 1-16,-2 2 0 0,1 7 0 15,-3 3 0-15,-1 3 0 0,-3 2 0 16,-3-2 0-16,0-2 0 0,-5-7 1 16,-1-6-1-16,-5-6 1 0,0-8-1 15,-3-4 1-15,-1-8 0 0,1-3 0 0,-3-5 1 16,0-6 2-16,-4-5 2 0,1-8 2 15,-4-5-1-15,-1-8 1 0,-1-10-1 16,-2-6-1-16,-3-3-1 0,2-10-3 16,-5-8-1-16,0-8 0 0,-2-6-1 15,-1-12 1-15,-2-4-1 0,2-5 0 16,-1-5 0-16,-3 1-1 0,3 2 0 16,-1-1-1-16,2 14 0 0,4 4 0 0,0 6 0 15,4 7 0-15,3 6 0 0,2 6 0 16,5 4 0-16,2 3 1 0,0 4-2 15,2 4 0-15,3 5-1 0,6 3-1 16,6 6-1-16,4 8-1 0,4 5 0 16,4 5-1-16,4 6 1 0,2 6 0 15,0 11 2-15,0 4 0 0,-3 9 2 0,-2 3 1 16,-7 5 1-16,-3 6 1 0,-5 3 0 16,-6-1 1-16,-4-2 0 0,-6 3 0 15,-4-2 1-15,-6-3 0 0,-4 0 1 16,-2-8 0-16,-5-5 3 0,-1-6 0 15,-1-8 2-15,-1-8-1 0,2-8 0 16,0-13-2-16,2-4-3 0,2-12-6 16,5-8-111-16,6-10-100 0,8-8-259 15</inkml:trace>
  <inkml:trace contextRef="#ctx0" brushRef="#br0" timeOffset="10025.0087">20695 11310 517 0,'-2'17'104'16,"1"-6"0"-16,-1 2-100 0,2-2-3 15,-1-3 1-15,2-3 3 0,0-3 2 0,0-5 1 16,2-6 0-16,0-6 0 0,0-8-1 16,-1-11 0-16,4-6-4 0,-1-9-2 15,4-11-1-15,1-2 0 0,2 0 0 16,0-2 1-16,0 2-1 0,-3-4 0 16,-3 6 0-16,-2 6 0 0,-4 4 0 15,-1 5-1-15,-3 5 0 0,1 11 0 16,1 10-1-16,-4 7-1 0,2 7-2 15,-2 5-4-15,2 7-3 0,1 8-3 0,1 4 0 16,1 10 0-16,2 6 0 0,2 5-2 16,2 4 0-16,1 3 0 0,-1 3 1 15,3 6 0-15,3 4 0 0,-1 7 2 16,2 4 4-16,1 8 4 0,-1 7 4 16,-1 4 3-16,-1-1 0 0,-2-5 1 15,0-8 0-15,-1-7 0 0,-2-11 0 16,3-12 1-16,1-12 3 0,-3-8 3 0,1-8 5 15,-3-7 2-15,0-5 4 0,-1-4 3 16,1-5 2-16,0-4-1 0,1-5-6 16,2-4-3-16,1-3 108 0,0 1-225 15,1-6-113-15,-4 2-336 0</inkml:trace>
  <inkml:trace contextRef="#ctx0" brushRef="#br0" timeOffset="10991.6822">19935 14126 524 0,'-5'-18'113'15,"-2"-2"0"-15,0-4-86 0,-2-6-19 16,-2-4-2-16,1-1 0 0,-3 0-1 16,-2-2-1-16,-3 3 0 0,-1 5-1 15,-2 4 0-15,-2 6 0 0,-4 7-1 0,2 5-1 16,0 6-1-16,0 7 0 0,-1 6-2 16,2 9 0-16,0 7-1 0,0 9 0 15,1 7 0-15,0 9 0 0,5 5 0 16,2 8 0-16,6 5 1 0,3 1 0 15,4 1 1-15,8-1 0 0,7-7 0 16,2-5 0-16,3-10 1 0,2-12-2 16,3-8-2-16,0-13-1 0,0-10 2 0,-1-8-1 15,0-11 2-15,-4-8 0 16,2-5 3-16,2-10 2 0,-2-7 2 0,-1-6-1 16,-1-3 0-16,-2-6-1 0,-3-8 0 15,-1-4 0-15,-7-9-1 0,-3-3 0 16,-3-5 0-16,-9-11 0 0,-2-6 0 15,0-4 0-15,-2-2-1 0,1 6 0 16,-3 4-1-16,4 8-1 0,5 17 1 16,2 13-1-16,1 18 0 0,0 14 0 0,4 12-3 15,2 14 0-15,3 7 0 0,-3 11 0 16,1 12 0-16,0 8 0 0,-1 11 1 16,2 9 2-16,1 11 1 0,0 8-1 15,3 8 1-15,2 1 0 0,4 0 0 16,1-6-1-16,5-2 2 0,3-8-1 15,2-8 0-15,-1-12 0 0,4-8 0 16,5-6 0-16,2-5-1 0,-1-7 0 0,-2-6 0 16,1-6-1-16,-1-6 0 0,-2-4 2 15,-3-7 0-15,-1-5 1 0,-4-7 2 16,1-5 0-16,-3-8 2 0,0-3-1 16,0-3 0-16,-4-4 0 0,-4-7-1 15,-3-4 0-15,-5-3 0 0,-3 1-1 16,-5-5-1-16,0 1 1 0,-2 7-1 15,1 9-1-15,0 10 1 0,1 10 0 0,-1 11 0 16,0 18 0-16,-5 13 0 0,2 10 0 16,-1 8 0-16,0 10 0 0,3 7-2 15,0 3 1-15,2 0-1 0,2-3 1 16,3-2 0-16,5-2 0 0,0-5 0 16,3-2-1-16,4-7 0 0,4-6 0 15,4-5-1-15,2-7-1 0,3-6 0 16,-1-7 1-16,2-10-1 0,1-7 1 0,-1-7-1 15,-1-7-3-15,1-7-1 0,-3-3 185 16,0-10-291-16,-4-6-122 0,-2-8-376 16</inkml:trace>
  <inkml:trace contextRef="#ctx0" brushRef="#br0" timeOffset="12705.0704">20610 13095 419 0,'7'6'104'0,"-3"4"0"0,1 3-58 16,0 3-21-16,0 1-6 0,0 0-7 15,-1-2-7-15,1-1-3 0,-1-1 0 16,-1-3-1-16,1-3 1 0,-1-3 1 16,0-3 2-16,-1-3-1 0,-1-2 1 15,1-4 1-15,-4-2-1 0,1-2 0 16,-3-2-1-16,-1-1 0 0,-3-3-1 16,-1 3-1-16,-1 0 1 0,-1 3-1 15,-1 4 1-15,1 3 0 0,-2 7-1 0,3 7 0 16,-3 4-1-16,0 7 1 0,0 5-1 15,2 5-1-15,-1 5 0 0,1 3 0 16,0 4 0-16,3 3 0 0,2 2 0 16,3-1 0-16,6 0 0 0,3-2 0 15,5-4-1-15,5-6-1 0,5-6 0 16,2-8 0-16,5-4-1 0,-1-9 1 16,3-8 0-16,-2-7 1 0,0-7 1 0,1-5 1 15,1-7 0-15,-4-3 2 0,0-4-1 16,0-7 1-16,-6-1-1 0,-2 0 1 15,-2-4-1-15,-4-4 0 0,-2-1 0 16,-2-3-1-16,-3 8 1 0,0 2-1 16,-5 5-1-16,0 5 1 0,0 9-1 15,-2 8 0-15,-1 11 0 0,0 6-1 16,0 6 1-16,0 7 0 0,0 7 0 16,2 4 1-16,0 4-1 0,1-1 0 0,2-1 1 15,2 1-1-15,-1-2 0 0,1-2 0 16,0-2 0-16,0 0-1 0,0-3 1 15,2 0 0-15,0-3 0 0,1-3 0 16,0-2-1-16,0-2-1 0,1-5 0 16,2-2 0-16,-1-3 0 0,5-7 1 15,-2-3 0-15,2-7 1 0,1-4 1 0,0-8 1 16,0-7-1-16,-1-2 0 0,-2-4 0 16,-1-5 0-16,1-4-1 0,-3 2 1 15,2 3 0-15,-1 5-1 0,-2 2 1 16,1 7-1-16,-2 8-1 0,-3 11 0 15,0 4-1-15,-2 7 0 0,-1 6 0 16,-1 6 1-16,0 5 0 0,-1 4 1 16,2 1 0-16,0 6 1 0,3 1-1 15,2 1 0-15,0 2 0 0,4 1-1 0,3-4 0 16,3 0 0-16,-3-4 0 0,2-1-1 16,0-4 1-16,-2-3 0 0,1-1 0 15,-5-1 1-15,-3-2 0 0,1-2 1 16,-4-5 1-16,-1-5 1 0,-2-3 0 15,0-5 1-15,2-3 0 0,1-7 0 16,-1-5-1-16,1-6 0 0,5-3-2 16,-1-1-1-16,2-5 1 0,3 1 0 0,1-1-1 15,3 3 0-15,-2 3 0 0,1 2 0 16,0 4-1-16,-1 8-2 0,-1 5-2 16,-1 10 1-16,0 7 0 0,-3 11 0 15,-3 4 0-15,1 6 2 0,-5 6 2 16,-2-2 1-16,0 0 0 0,-3-1 1 15,2-4-1-15,-2-1-1 0,1-5 1 16,2-2-1-16,2-2 0 0,1-3 0 16,-1-4-2-16,0-1 1 0,3-3-1 0,-3-3 1 15,1-1 2-15,1-3-1 0,-1-2 1 16,2-2 2-16,-1-3-1 0,1-3 1 16,0-3-1-16,-1-4-1 0,1-4 0 15,-1-5 0-15,1-3 0 0,-2-3 0 16,2 1 0-16,0 3-1 0,4 1 1 15,-4 6-2-15,2 9 0 0,-1 6-2 16,1 8 0-16,-3 11 0 0,0 7 1 0,-1 9-1 16,-2 5 2-16,0 5 1 0,0 2 1 15,0 0 0-15,2-2 0 0,0-5-1 16,-1-3 1-16,2-4-1 0,3-5-1 16,3-6 0-16,0-5 0 0,4-6 0 15,6-6 0-15,2-6 0 0,4-6 1 16,3-7 0-16,2-3 1 0,-1 1 0 0,-1-5 0 15,-1 0 0-15,0-3-1 16,0-2 1-16,-4 0 0 0,2-2 0 0,0-3 0 16,-3-4 0-16,-2 0 0 0,-3 1 0 15,-6 5 0-15,-3 5-1 0,-6 5 1 16,-3 7 0-16,-5 9 1 0,-5 10-1 16,-3 9 1-16,-6 7-1 0,-6 9 1 15,-3 6-1-15,-1 8 0 0,1 6-1 16,3 1 0-16,-4 3 0 0,6-2 0 0,4-2 0 15,2-2 0-15,5-2-1 0,2-4 0 16,4-5 0-16,6-3-1 0,6-5 0 16,2-4-1-16,4-5-1 0,0-7 1 15,2-6 1-15,2-4 0 0,2-7 1 16,-1-2 0-16,3-7 1 0,0-4 1 16,1-1 1-16,0-1-1 0,-4 1 0 15,-1-1 0-15,-1 2 0 0,-5 4 0 16,-2 3 0-16,-4 3 0 0,-1 4-1 0,-2 5 1 15,-2 5 0-15,-2 6 0 0,0 3 0 16,-1 6-1-16,0 5 1 0,0 1-1 16,1 3 0-16,2 2-1 0,3-5 1 15,3 2-1-15,1-4 0 0,4-5-1 16,5-4-1-16,2-6 1 0,4-6 0 0,3-2 1 16,3-10 0-16,3-6 0 0,3-5 2 15,2-6 0-15,0-4 1 0,-2-5-1 16,-4-5 1-16,0-5-1 0,-4-4 1 15,0-1 0-15,-4-5 0 0,-1-7-1 16,-4-6 1-16,-2-6-1 0,-4-1 0 16,-2-2-1-16,-6 0 1 0,-6 5-1 15,-5 12 0-15,-3 12 1 0,-3 14 1 16,-3 13-1-16,-3 13-1 0,-2 14-1 16,-1 13 1-16,1 10 0 0,-2 9-2 0,0 7 0 15,0 8 0-15,-1 6 1 0,4 5 0 16,6 3-1-16,2 4 1 0,8 5 0 15,5 1 0-15,8-1 1 0,0 0 0 16,9-1-1-16,5-4 1 0,2-8-1 16,6-7-1-16,7-8 0 0,8-6-1 15,3-10 0-15,0-8 0 0,-1-9 0 0,0-9 2 16,-2-8 0-16,-3-10-1 0,-8-8-1 16,-3-1-7-16,-3-4 9 0,-7-5-112 15,-5-1-95-15,-1-4-247 0</inkml:trace>
  <inkml:trace contextRef="#ctx0" brushRef="#br0" timeOffset="12864.9118">21552 11741 533 0,'-20'19'108'0,"5"-4"0"15,5-4-101-15,5-3-4 0,2-1 182 16,5-2-293-16,3 0-120 0,1-3-380 0</inkml:trace>
  <inkml:trace contextRef="#ctx0" brushRef="#br0" timeOffset="14370.6382">20673 14838 495 0,'-5'11'105'16,"0"-3"1"-16,3-1-90 0,4 4-8 15,-1 5-4-15,4 7-2 0,3 6-1 16,3 7 0-16,4 10-1 0,3 10 1 16,2 7 1-16,0 10 0 0,3 5 2 15,0 7 0-15,-1 0 0 0,-4-5 1 16,-2-4-1-16,-3-9-1 0,-4-9 1 0,-4-11-1 15,-5-11 1-15,-3-7 0 0,-1-9 1 16,-4-5 2-16,-3-7 1 0,-2-6 0 16,-3-12 1-16,-4-7-1 0,0-9-2 15,-2-11-1-15,-2-17-1 0,0-13-3 16,3-11 0-16,3-6-1 0,-1-11 0 16,-2-7-1-16,2-2 1 0,3-1 0 15,4 4-1-15,0 3 0 0,1 2 1 0,5 8-1 16,3 8-1-16,3 9 0 0,5 10 0 15,1 7-1-15,4 9-1 0,1 10-2 16,5 9-1-16,1 8-2 0,3 8 1 16,1 10 1-16,1 14-1 0,2 10 3 15,3 14 1-15,0 11 2 0,1 9 2 16,-3 7 0-16,-4 2 1 0,-5 1 0 16,-5 0 0-16,-7-6 1 0,-7-7 0 0,-7-2 1 15,-5-7 1-15,0-3 0 0,-6-6 0 16,-1-8 1-16,-2-6 1 0,1-8-1 15,0-7 0-15,0-6-1 0,1-10 0 16,3-6-2-16,4-4-1 0,1-4-1 16,2-4 0-16,4-3-1 0,6-1 0 15,3 3 0-15,2 4 1 0,3 1-1 16,1 6-2-16,4 3 0 0,-1 6 0 16,1 8-1-16,0 4 1 0,-1 3 0 0,2 3 1 15,-1 2 1-15,1 2 1 0,2-2 0 16,2-3 1-16,2-2-1 0,2-1 0 15,2-5 0-15,2-2-1 0,5-4 0 16,1-5 1-16,5-3-1 0,1-7 1 16,2-7 1-16,2-4-1 0,-1-4 1 15,-1-4 1-15,-4-6-1 0,-6-5 1 16,-5-2 0-16,-3-2-1 0,-4-8 1 0,-3-4-1 16,-4-2 1-16,-5-2-1 0,-2-3 0 15,-4-3 0-15,-3 2 0 0,0 2 0 16,-6 4-1-16,-1 6 0 0,2 8 0 15,0 12 1-15,-2 11 0 0,-1 10 0 16,-4 12 0-16,1 8-1 0,-2 8 1 16,1 7-1-16,-2 8 0 0,2 9-1 15,-2 5 0-15,4 6 0 0,4 6 0 0,5 6 0 16,5 2 0-16,7 7 0 0,4-3 0 16,6 0 0-16,4 1 0 0,4-7-1 15,2-6 1-15,3-6-1 0,7-11 0 16,1-4 0-16,6-11 0 0,-2-9 1 15,3-6 0-15,2-5-1 0,1-7 1 16,-3-6 1-16,-1-8-1 0,-3-8 1 0,0-6-1 16,-4-4 1-16,-4-5 0 0,-2-5 0 15,-4-4 0-15,-2-1 0 0,-6 3 1 16,-3 1-1-16,-1 1 0 0,-6 2 0 16,-7 4 0-16,-1 9-1 0,-5 7 2 15,-5 9 0-15,-5 9 2 0,-5 11-1 16,-4 13 0-16,-1 10 1 0,-3 8 0 15,-3 5 0-15,1 9-2 0,0 1-1 16,-1 0 1-16,2 1-1 0,3-2 0 16,3 0 0-16,5 1 0 0,3-4 0 0,5-3 0 15,7-1-1-15,4-5-1 0,6-6 0 16,4-5-1-16,4-8 0 0,3-9 1 16,4-4 0-16,-1-11 1 0,4-5 1 15,-2-7 0-15,0-6 2 0,-3-3-1 16,0-3 0-16,0-3 0 0,-3 0 0 15,-2 1 0-15,-3 3-1 0,1 6 1 0,-4 4-1 16,-3 4-1-16,0 9 0 0,-1 8 0 16,-1 7 0-16,1 7 0 0,0 3 1 15,1 3-1-15,0 1 2 0,2 1 1 16,1-4-1-16,2-1-1 0,-1-5-1 16,4-1 0-16,1-6 0 0,2-5-1 15,0-6 1-15,2-5-2 0,-3-6 137 16,3-5-248-16,-3-4-116 0,0-1-355 0</inkml:trace>
  <inkml:trace contextRef="#ctx0" brushRef="#br0" timeOffset="14919.9749">22204 13576 489 0,'1'16'107'16,"1"-1"0"-16,1 1-67 0,1-4-35 0,-1 0-4 15,1-4 0-15,-2-6 0 0,0-3-1 16,-1-4 1-16,0-5-1 0,0-3 0 16,-2-3 2-16,0-1 1 0,-2 1 1 15,-2 0 0-15,0 0 0 0,-2 2 1 16,-2 3 1-16,-1 2 0 0,1 5 0 16,-3 6-2-16,0 6 0 0,-1 6-1 15,-3 10-1-15,2 7-1 0,-2 5-1 16,-2 2 0-16,1 2 0 0,0 0 0 0,2 2 1 15,4-5-1-15,1 0 0 0,6-4-1 16,3 1 1-16,5-1 0 0,5-6-1 16,4-2 1-16,1-6-1 0,5-2 0 15,0-5 0-15,4-6-1 0,1-5 0 16,4-4 1-16,3-6-1 0,3-7 0 16,2-7 0-16,4-7 1 0,0-4 0 0,3-3 1 15,1-2 0-15,-3-3 0 0,-2-2 2 16,-5-4 1-16,-4 1 0 0,-4-6 1 15,-4-3 0-15,-7-3 0 0,-2 0 0 16,-4 4 0-16,-2 8-1 0,-6 7 1 16,-4 8 1-16,-4 11-1 0,-5 10-1 15,-6 10-1-15,-2 7 1 0,-1 6-1 16,-4 5-2-16,2 8 0 0,0 3 0 16,3 3-1-16,3 5 1 0,4 0-1 0,6 0 0 15,4 1 0-15,6-2 0 0,5-2 0 16,7 0 1-16,3-7-2 0,6-2 0 15,2-5 0-15,2-6-1 0,2-6 0 16,0-6 0-16,0-6-1 0,-2-6-1 16,2-3 34-16,-2-3-146 0,0-5-104 15,3-3-283-15</inkml:trace>
  <inkml:trace contextRef="#ctx0" brushRef="#br0" timeOffset="15119.2217">23290 13217 543 0,'3'-1'112'0,"-1"2"-2"16,2-1-102-16,-2 0-10 0,1 3 0 16,-2-3 2-16,-1 2 1 0,-1 0 2 15,-1-2 5-15,-3 0 22 0,-2-1-138 16,-1 1-101-16,4-2-285 0</inkml:trace>
  <inkml:trace contextRef="#ctx0" brushRef="#br0" timeOffset="29101.9584">15428 11587 509 0,'-3'-3'116'0,"-3"1"0"16,2 2-68-16,3 0-35 0,2 0-7 16,0 0-3-16,0-1-2 0,-1 1-1 15,0-1-1-15,2 0 0 0,-2 1 0 0,0-3 1 16,0 2 2-16,1 0 1 0,-1 0-112 15,0 1-6-15,0 3-85 0,0 0-190 16</inkml:trace>
  <inkml:trace contextRef="#ctx0" brushRef="#br0" timeOffset="30297.3067">15611 13133 507 0,'-5'-4'118'0,"2"3"-2"0,0 2-59 16,0 1-55-16,2 3 36 0,-1 2-155 16,0 5-104-16,2 2-279 0</inkml:trace>
  <inkml:trace contextRef="#ctx0" brushRef="#br0" timeOffset="30606.6824">15606 13855 589 0,'-3'-3'113'15,"-2"5"97"-15,-1 5-325 0,5 3-116 16,-7 6-335-16</inkml:trace>
  <inkml:trace contextRef="#ctx0" brushRef="#br0" timeOffset="63989.9845">14814 16040 263 0,'-7'-5'70'0,"6"0"7"0,1-1-22 16,1 0-18-16,-1 2-2 0,1 1-2 15,0 2-4-15,-1 1-4 0,3 1-7 16,-3 0-8-16,5 1-5 0,3-1-3 0,2 1-1 16,4-4-2-16,1 2-1 0,2-2 1 15,1 0-1-15,1-1 1 0,-4-1 0 16,1 1 0-16,-1 0-1 0,-2 1 1 15,0 1-2-15,0 2-2 0,1 2-3 16,-6 1-2-16,-4 5-3 0,-6 3-1 0,-4 6-1 16,-5 3 2-16,-4 3 0 0,-3 1 1 15,-2 0 3-15,1-2 2 0,-2-3 2 16,0-5 1-16,1-4 1 0,2-3 2 16,-2-3 1-16,2 0 1 0,3 0 1 15,5-3 0-15,4 0 1 0,1-3-2 16,6-1 0-16,3-1-2 0,6-4 0 15,3-3-3-15,5 4-4 0,2-1-6 16,1 3-5-16,-4 3-42 0,0 2 1 0,-3 3-3 16,-5 6 0-16,-6 0 2 0,-1 1 8 15,-4 2 4-15,-1 1 43 0,-7 1 1 16,-2 0 3-16,-2 0 3 0,-2 1 0 16,1-2 0-16,0 0 0 0,3 0-1 15,3-3 0-15,2-1 1 0,4-2 0 16,2-3 2-16,2 1 3 0,1-2 1 15,3-1 2-15,1 2-1 0,3-1-1 16,2 3-3-16,-1-1-1 0,3 2-4 0,-3 1-2 16,0 0-1-16,-2 0-2 0,-1 1 1 15,-2-1 1-15,-1 0 1 0,-1 0-1 16,-2-1 2-16,-1 3 1 0,-1 0 5 16,0 2 9-16,-4 5 19 0,1 3 25 15,-3 3-19-15,-2 2-49 0,-6 0-29 16,1-6-126-16</inkml:trace>
  <inkml:trace contextRef="#ctx0" brushRef="#br0" timeOffset="84520.6217">15163 17367 343 0,'11'1'101'16,"0"-3"2"-16,-1-1-29 0,-1 0-34 0,-3-2-10 16,0 3-15-16,-1 0-9 0,2 1-8 15,-4 1-6-15,4 0-7 0,-7 0-8 16,0 0-6-16,0 0-6 0,-2-1-4 16,-5 0 2-16,3-3 2 0,-4-1 6 15,4-2 9-15,-1-2 6 0,-1 0 6 16,2-3 2-16,1-4 1 0,1-1 0 15,1-3-1-15,1-5 0 0,0-5-1 16,-5-6 2-16,0-2 0 0,-3-3 2 16,0 0 1-16,-2-4 1 0,0 2 2 0,-3 1-1 15,4 5 1-15,0 3 0 0,1 1-1 16,2 6 0-16,-3 1-1 0,1 4-1 16,2 2 0-16,0 2 0 0,1 4-1 15,1 1-1-15,-1 4-1 0,3 0-4 16,-1 4-3-16,0 4-3 0,1 1-2 15,-1 3 1-15,-1 3 0 0,-2 1 3 0,0 5 3 16,-1-1 4-16,-2 0 5 0,2 2 0 16,-2-1 1-16,1 0 0 0,0-1 0 15,1 2 1-15,-2-1-1 0,2 0 0 16,0 0 0-16,-1 2 1 0,0-1-1 16,1-1 0-16,-1 1-1 0,0-2 0 15,2 0 0-15,-1-1 0 0,2 0-1 16,0 0 1-16,2 0 0 0,0-2 1 15,1 1 1-15,1-1-2 0,-1-3 1 0,1 0-2 16,1-3 6-16,0-3 3 0,0-1 1 16,1-5 1-16,1-1 2 0,-1 0 1 15,1-3 1-15,0-5-5 0,1-2-3 16,1-2-1-16,0 0-2 0,1-2-1 16,0 0 1-16,0 2-1 0,1-2 0 15,-1 1 0-15,1-3 0 0,-3-4 0 16,1 0 0-16,1-2 1 0,0 1-1 0,1-1 0 15,-2 4 0-15,1 5 0 0,-1 2 0 16,-1 6-1-16,1 3 1 0,-1 2 0 16,-2 2 0-16,0 2-1 0,0 2-6 15,-2 2-21-15,1 2-5 0,0 1-1 16,-1 3-1-16,0 2 0 0,1 1 2 16,0 3 5-16,2 2 21 0,2 3 6 15,3-1 2-15,6 2 1 0,7-2 0 16,5 1 2-16,6-2 1 0,2-2 1 0,-1 1 0 15,3-1 0-15,-3-2 0 0,-7 0 1 16,-6 0 1-16,-5 0 4 0,-2 0 16 16,-4-3 24-16,-5 1 20 0,-2-1-97 15,2 2-45-15,-5-6-168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3:31:59.382"/>
    </inkml:context>
    <inkml:brush xml:id="br0">
      <inkml:brushProperty name="width" value="0.05292" units="cm"/>
      <inkml:brushProperty name="height" value="0.05292" units="cm"/>
      <inkml:brushProperty name="color" value="#7030A0"/>
    </inkml:brush>
    <inkml:brush xml:id="br1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4706 9406 384 0,'-3'3'95'16,"4"0"5"-16,1-4-46 0,1-1-23 15,0 0-6-15,2-1 1 0,0 0-2 16,0-1-7-16,3-1-4 0,0 2-4 0,-2-3-2 16,2 2-3-16,1-1 0 0,-3 1 0 15,2 1-1-15,1 1-1 0,-2-2 0 16,3 2 0-16,-1 0-1 0,2-1 0 15,2 0-1-15,0 0 2 0,4-1-4 16,-3-1-2-16,1 0 180 0,2-1-292 0,-5 2-122 16,3 1-388-16</inkml:trace>
  <inkml:trace contextRef="#ctx0" brushRef="#br0" timeOffset="389.4708">5276 9375 464 0,'1'2'111'0,"-1"-1"3"16,0 0-69-16,2-1-21 0,1 1-7 15,-2 0-5-15,1 0-4 0,2 0-4 16,1 0-3-16,0 0 0 0,3-1-1 15,0 1 0-15,5-1 1 0,-3-2 0 0,5 0 0 16,1-2 1-16,3-2 2 0,1 1-4 16,-2-2-2-16,1 2-113 0,0-1-99 15,3 0-265-15</inkml:trace>
  <inkml:trace contextRef="#ctx0" brushRef="#br0" timeOffset="719.0027">5780 9373 427 0,'4'0'112'0,"-1"0"1"0,1-1-15 16,1 1-70-16,1-1-17 0,2 1-4 16,0 0-2-16,1 0 0 0,3-2-1 0,3 0-1 15,1-4 1-15,2 1-1 0,1-2 1 16,3-2 4-16,-2 2-125 0,2-1-103 15,3-3-275-15</inkml:trace>
  <inkml:trace contextRef="#ctx0" brushRef="#br0" timeOffset="2143.4883">4878 10152 402 0,'-4'1'103'0,"1"0"6"0,2-1-49 15,0-1-19-15,1 2-8 0,0-1-3 0,-3-1-5 16,3 1-7-16,1 0-5 0,-1-1-6 16,-1 2-3-16,1-3-1 0,0 2 0 15,1 0-2-15,-2 0-1 0,4 0-1 16,0-1 0-16,1 0-1 0,3-2 0 15,5-3 1-15,2-4 0 0,9-4 1 16,1-7 2-16,10-5-1 0,7-3 21 16,2 0-142-16,8 0-108 0,4 2-293 15</inkml:trace>
  <inkml:trace contextRef="#ctx0" brushRef="#br0" timeOffset="2884.3171">4767 10903 502 0,'2'-1'108'0,"-2"2"2"0,2-1-84 15,-1 1-13-15,3-1-1 0,0 0-2 16,0 1 0-16,2-1 0 0,2-1-3 0,1-1 0 15,3-3-2-15,2 1-1 0,2-2 0 16,4-2-6-16,-2 0-8 0,3 0-72 16,0 2-36-16,1-1-89 0,3 4-202 15</inkml:trace>
  <inkml:trace contextRef="#ctx0" brushRef="#br0" timeOffset="3158.1609">5376 10873 493 0,'9'-4'106'0,"-3"-1"2"0,4-1-87 16,0-1-11-16,1 2 0 0,0-2-1 16,1 2-1-16,0-2-3 0,0 2-1 15,2-2 1-15,1 1-4 0,0 1-112 0,0 0-95 16,3 5-257-16</inkml:trace>
  <inkml:trace contextRef="#ctx0" brushRef="#br0" timeOffset="4113.4215">4735 11618 360 0,'0'0'93'0,"1"0"8"15,-2 0-46-15,1-1-7 0,-1 1-3 16,2-1-1-16,-1 0-4 0,0 0-8 16,2-2-7-16,2 2-8 0,0-1-6 0,4-2-6 15,3-2-3-15,4-1-1 0,5-5 1 16,4-3-1-16,5-3 0 0,6-10 1 15,6 0-6-15,2-1-14 0,4-1-109 16,2 1-104-16,-3 0-274 0</inkml:trace>
  <inkml:trace contextRef="#ctx0" brushRef="#br0" timeOffset="9638.2202">8048 10978 488 0,'-7'-9'117'0,"-1"6"3"15,-1 2-74-15,-1 2-18 0,2 0-10 0,1 0-6 16,1 3-4-16,2-1-6 0,-3 1-6 16,1 3-1-16,1 2-3 0,0 0 0 15,-1 4-1-15,1 4 1 0,-1 2-1 16,0 3 3-16,-1 2 0 0,1 3 2 16,0 5 0-16,2 0 2 0,-2-1 0 15,3 1 0-15,3-1-1 0,1-5 0 16,5-4-3-16,1-6 0 0,6-3-1 0,5-6-1 15,4-5 1-15,2-3 0 0,4-5 2 16,3-3 1-16,3-4 2 0,0-3 1 16,0-2 0-16,-3-4 1 0,0-2 1 15,-3 0 0-15,-4-3 1 0,-5 2 1 16,-5 0 0-16,-2 1 0 0,-4 1 0 16,-5 2 1-16,-3 0 0 0,-6 2 0 15,-1 0 0-15,-3 1 0 0,-7 3 0 16,0 1 0-16,-2 2 0 0,-3 2 0 0,-2 6-1 15,-1-1 0-15,0 5 0 0,-4 3 1 16,2 5 0-16,-2 4 0 0,2 0 0 16,2 2 3-16,0 6-117 0,2-2-98 15,0 4-260-15</inkml:trace>
  <inkml:trace contextRef="#ctx0" brushRef="#br0" timeOffset="10035.47">7764 11374 390 0,'-1'1'110'15,"0"0"5"-15,-1 0-11 0,0 0-70 16,2-1-15-16,0-1-6 0,3-1-7 16,2-3-7-16,4-1-6 0,5-3-4 15,6-4-1-15,6-4 0 0,7-7 0 0,6-4 1 16,6-8 0-16,5-1 3 0,4-6 2 16,6-2 2-16,1-3 2 0,1 4 1 15,-2 5 1-15,-3 4 0 0,-6 3 1 16,-7 5 0-16,-9 5 1 0,-7 5 2 15,-9 5 2-15,-6 4 5 0,-5 5-1 16,-5 3-95-16,-4 4-15 0,-4 7-78 16,-2 5-187-16</inkml:trace>
  <inkml:trace contextRef="#ctx0" brushRef="#br0" timeOffset="42271.7485">9027 11297 347 0,'4'5'99'0,"-2"3"5"0,-1-1-35 15,1-1-26-15,1-1-8 0,2-1-8 16,-2-1-8-16,1 0-6 0,2-1-6 16,-1-2-1-16,1-2 1 0,-1-1-1 15,1 0 2-15,0-4-1 0,2 0 1 0,-1-3-2 16,-1-3 1-16,1-1-1 0,-2-4-2 16,0-3 0-16,-3-2-1 0,-1-3-1 15,-2-1 0-15,-2-1-1 0,-2-1 1 16,-1-2 0-16,-2 1 0 0,-2 2 0 15,-1 2 0-15,-2 3 0 0,0 3-1 16,-1 6-1-16,-2 6-2 0,0 7-2 16,-4 7-1-16,-1 9-2 0,-1 3 1 15,-3 11-1-15,-1 4 0 0,0 5 2 16,-1 4 2-16,5 4 0 0,4 1 2 0,-1 1 0 16,6-3 1-16,4 1-1 0,6-5 1 15,2-3 0-15,4-7-1 0,6-4 1 16,6-8-1-16,6-3 0 0,4-10 1 15,3-5 0-15,3-5 1 0,1-9 1 16,1-6-1-16,-1-1 2 0,-2-7 0 16,1-2 0-16,0-3 0 0,-4-1 0 0,0-2 0 15,-3-3 0-15,-2-2 0 0,-5 0 0 16,-4-4 0-16,-4-5-1 0,-4-1 0 16,-2 4 0-16,-4 0 0 0,-3 1 0 15,-1-1 0-15,-1 4-1 0,1 4 0 16,0 5 0-16,1 6-1 0,2 6-1 15,1 5-1-15,1 7-2 0,1 8-1 16,-1 5 0-16,2 5-1 0,-1 5 0 0,1 2 0 16,1 3 2-16,-2 3 2 0,3 3 1 15,-1 2 1-15,-2 2 0 0,0 3 0 16,-1 3 0-16,-1 6 1 0,-1 1-1 16,-1 4 0-16,-1 3 1 0,0-1-1 15,1 0 0-15,1-3 0 0,-2-2 0 16,2-4 1-16,1-5-1 0,1-1-1 15,1-3 1-15,3-6-1 0,1-1 1 0,2-5-1 16,6 0 1-16,-3-5 0 0,3-2 0 16,0-2 1-16,1-4 0 0,3-3 0 15,1-3 1-15,2-3 1 0,3-4 0 16,2-8 0-16,-2-6 0 0,1-3 1 16,-2-5 0-16,-1-2-2 0,-3-3 1 15,-5-2-1-15,-5 0 0 0,-1 1 0 16,-4 1 0-16,-2 2-1 0,-4 3 1 0,0 3 0 15,-5 6 0-15,-1 7 0 0,0 6 0 16,-4 5-2-16,-2 5 1 0,-3 4-2 16,-4 5 0-16,-1 6-2 0,0 6 1 15,1 1 0-15,2 4 1 0,1 4 0 16,7 2 0-16,4 2 0 0,4-1 0 16,3 2-1-16,6-3 1 0,3-4-2 15,10-2-1-15,-1-4 1 0,9-6-1 0,1-2 0 16,6-10 0-16,-1-6 0 0,2-6 2 15,-2-9-2-15,1-3-5 0,1-5-4 16,-1-2 5-16,0-4-108 0,-3 3-93 16,-2-2-242-16</inkml:trace>
  <inkml:trace contextRef="#ctx0" brushRef="#br0" timeOffset="43870.782">9851 11013 387 0,'6'-1'103'0,"0"6"0"16,-1 6-42-16,-2 3-25 0,-1 2-12 15,-2 4-10-15,-2 0-6 0,-1 0-2 16,-1-2-2-16,2-5 0 0,-1-2 0 16,1-2-1-16,2-2 0 0,3-3 2 15,-1-3 3-15,1-3 2 0,0-3 0 16,2-1 0-16,1-3 1 0,-2-1 0 16,-2-1-3-16,1-1-3 0,-3-1-1 0,0 0-1 15,-4 0-1-15,0 0 1 0,-2 3-2 16,0 0 0-16,-3 5-2 0,-1 5-2 15,-1 8 0-15,-2 1 0 0,-1 5-1 16,-1 5 1-16,1 4 0 0,0 1 1 16,1 5 2-16,-3-1 0 0,5 0 0 15,1 0 1-15,3 0-2 0,-1-3 1 16,7-2 0-16,2-4-1 0,4-3 0 16,3 2 0-16,2-3 0 0,3-4 0 0,3-3 0 15,1-3 1-15,5-4 0 0,2-4 1 16,5-4 0-16,1-6 1 0,0-2 1 15,2-5 0-15,-4-3-1 0,-2-1 1 16,-6-1 0-16,-1-2-1 0,-6-1 0 16,-2 2 0-16,-2 1 0 0,-7 4 0 0,0 3-1 15,-1 4 0-15,-2 5 0 0,-1 6-2 16,0 3 0-16,-4 5-1 0,2 2 0 16,0 5-1-16,-1 5 1 0,1 0 0 15,-1 2 1-15,3 2 0 0,0-2 0 16,1 2 1-16,0-2-1 0,2-3 1 15,0 3-1-15,1-3 1 0,2 1 0 16,-1-1 0-16,2 0 0 0,0-2 0 16,3 1 0-16,0-4 0 0,1-1 0 15,2-5 0-15,2-3 0 0,3-6 0 0,2-3 1 16,2-7 0-16,3-1 0 0,2-6 1 16,-4-1 0-16,2-1-1 0,-5-2 1 15,0-1-1-15,-4 0 0 0,-3 0 0 16,-3 2 0-16,-1 3 0 0,-1 4 0 15,-4 4-1-15,-1 3-2 0,-2 8 0 16,0 3 0-16,0 5-1 0,-1 6 0 16,-1 4 1-16,1 4 0 0,-1 3 2 0,2 1-1 15,-1 1 1-15,2 1 0 0,2-2 0 16,0-2 0-16,1 0 0 0,4-2 0 16,-1-3 0-16,2-1-1 0,1-4 1 15,-1-2 0-15,-1-4 0 0,2-3 2 16,-2-5 2-16,-1-2 0 0,-3-5 0 15,2-3 1-15,-1-1 0 0,1-4 0 16,-2 0-3-16,0-2 0 0,3 2-1 16,0-1-1-16,1 0 1 0,-1-1-1 0,1 1 0 15,1 2-1-15,-2 0 0 0,0 4 0 16,0 1-3-16,-1 7-2 0,-1 3 1 16,-2 6-1-16,-1 3 1 0,1 4 1 15,-2 2 0-15,0 2 3 0,2-2 2 16,-4 2-1-16,4-2 1 0,-2-1 0 15,1-2-1-15,-1-1 1 0,2-3-1 0,-1-1 1 16,1-3-1-16,-1-1 1 0,3-2 1 16,-1-2 1-16,-1 0 0 0,0-2 1 15,1-3 0-15,2-1 0 0,-2 0-1 16,0-3-1-16,0-3 0 0,1 0-1 16,1-1 0-16,0-2-1 0,0 0 0 15,2-2 0-15,-1 4 0 0,1 2-1 16,0 2-3-16,-3 5 0 0,2 6-1 15,-3 7 1-15,-1 5 0 0,0 4 0 16,-1 5 1-16,-1 1 2 0,0 1 2 0,0-1-1 16,1-1 1-16,3-4-1 0,2-3 0 15,4-3 0-15,2-3 0 0,6-3 1 16,5-3 0-16,2-4 0 0,3-4 0 16,2-3 1-16,4-2 0 0,2-4 0 15,-1-1 0-15,-2-3 0 0,-2-2-1 0,-4 2 1 16,-3-2 0-16,-7 1-1 0,-5 3 1 15,-5-1 0-15,-3 4 0 0,-4 3 1 16,-4 3-1-16,-1 5-1 0,-4 3-1 16,-3 3 0-16,-3 5-1 0,-1 3 0 15,-1 2-1-15,-5 1 1 0,2 0 0 16,0 1 0-16,3 0 0 0,2-3 1 16,1 0 0-16,3-1-1 0,4-2 0 15,2 0 0-15,3-2 1 0,2 0-1 0,1-2 0 16,2 0 0-16,1-4 0 0,0 1 1 15,1-1-1-15,1-2 1 0,2 0 0 16,0-1 1-16,-2-1 0 0,2 2 0 16,-4-1 0-16,2 0 0 0,-3 1 0 15,-1-1 0-15,-1 2 0 0,0-1 0 16,-2-1 0-16,1 4 0 0,0-4 0 0,-1 2 0 16,2 0 0-16,-1-1-1 0,0 1 0 15,4 0 0-15,-1 1-1 0,-2 1 0 16,4-1 0-16,1 0 0 0,0 3 0 15,3 1 1-15,1-2 0 0,1 1 0 16,2 1 0-16,1-1-1 0,1-1 0 16,2-1 0-16,3-3 0 0,0-2 0 15,0-4 0-15,3-2 1 0,5-5 1 16,-2-1 0-16,3-5 0 0,1-4 0 16,-2-3 1-16,2 0-1 0,-4-2 0 0,-5-3 0 15,-2-4 1-15,-4-3-1 0,-3 0 0 16,-2 0 0-16,-2-2 0 0,0-2 0 15,-4-1 0-15,-2 2-1 0,-3 3 1 16,-4 4-1-16,-1 4 1 0,-3 7-1 16,-5 9-1-16,-3 10 0 0,-2 13-1 15,-1 9 0-15,-4 9-1 0,-3 6 1 0,-5 7-1 16,2 6 2-16,2 5-1 0,4 2 1 16,3 0 1-16,8 2 0 0,9-2-1 15,7 0-1-15,7-9-2 0,8-6-2 16,6-9 0-16,8-5-3 0,3-8-3 15,5-9-2-15,2-5-1 0,2-5-18 16,-2-4-84-16,-5-6-90 0,-4-7-226 16</inkml:trace>
  <inkml:trace contextRef="#ctx0" brushRef="#br0" timeOffset="44035.6484">10517 10405 531 0,'-24'17'108'15,"7"-1"0"-15,5-4 1 0,3-2-215 16,13-3-109-16,6-3-320 0</inkml:trace>
  <inkml:trace contextRef="#ctx0" brushRef="#br0" timeOffset="44770.991">10553 11935 397 0,'5'-18'106'16,"-1"3"1"-16,4 3-23 0,3 5-61 16,-1 6-12-16,3 3-11 0,1 8-3 15,0 9 0-15,1 8-1 0,-2 7 1 16,0 10 3-16,-6 3 5 0,0 6 0 16,-3-2 0-16,-2-2 0 0,-4-5 0 15,0-3 0-15,-4-11 0 0,1-6 0 0,0-3 0 16,-4-6 1-16,0-6 2 0,1-2 1 15,-3-6 1-15,2-2 1 0,-2-3 0 16,0-7 0-16,0-4-1 0,2-7-2 16,-1-5-2-16,2-8-1 0,-1-7-1 15,-1-4-3-15,4-6 1 0,5-6-1 16,4 0 0-16,3 1-1 0,7 5 0 16,6 8-1-16,3 6-1 0,1 11-1 15,1 10 0-15,1 8-3 0,0 8-1 0,-4 7-1 16,-1 5 0-16,-5 6 2 0,-4 5 0 15,-3 5 2-15,-10 3 2 0,-1 4 1 16,-5 2 2-16,-2 0 1 0,-6 0-1 16,0-5 1-16,-2-2 1 0,-2-5-1 15,-3-4 1-15,2-7 1 0,-1-4-1 16,2-8 2-16,-1-4 0 0,4-5 0 16,3-5-1-16,4-4 0 0,0 0-1 0,4-1-1 15,4 0 0-15,3 2-2 0,3 2 0 16,1 4-1-16,3 2-1 0,-1 4-3 15,2 4-1-15,1 3-1 0,0 4-3 16,0 0-7-16,3 1-8 0,2-1-49 16,3-2-44-16,-1-2-83 0,7-5-191 15</inkml:trace>
  <inkml:trace contextRef="#ctx0" brushRef="#br0" timeOffset="45253.6355">11126 11344 454 0,'-8'7'105'15,"-1"-1"0"-15,3 3-64 0,2 2-22 16,0 5-8-16,1 3-5 0,1 4-1 16,1 6-1-16,0 4 0 0,0 6 0 0,0 5 0 15,1 3 0-15,-3 0-1 0,-1 0 0 16,1-3 0-16,0-5 0 0,-1-3 1 16,2-5-1-16,2-7 1 0,3-2 0 15,2-4-1-15,1-5 0 0,3-3 0 16,1-5-2-16,2-4 0 0,1-5-2 15,2-3-7-15,0-2 5 0,3 0-112 16,0-3-97-16,3-2-253 0</inkml:trace>
  <inkml:trace contextRef="#ctx0" brushRef="#br0" timeOffset="45637.3114">11443 11657 451 0,'-4'-20'112'16,"0"0"2"-16,0 2-36 0,-3 5-56 15,0 6-10-15,-3 2-5 0,-7 7-2 0,0 7-2 16,-4 3-1-16,0 9-1 0,-1 4 0 16,3 5 0-16,-1 0-1 0,3 3 1 15,3 1 0-15,3-1-1 0,1-3 1 16,5-7 0-16,2-4 0 0,5-1 0 16,3-5 0-16,3-3 1 0,2-7 1 15,2-4 0-15,3-3 0 0,1-4 1 16,0-3 0-16,-1-4 0 0,1-2 0 15,-1-1-1-15,-2-3 0 0,-3 0 0 0,-2-3 0 16,-3-1-1-16,-2 1 0 0,0 1 0 16,-1 3-1-16,-1 5-1 0,-1 2-3 15,-1 7-1-15,1 6-1 0,-2 7 0 16,-1 4 1-16,0 5 0 0,1 2 0 16,2 3 4-16,0 0 0 0,1 1 1 15,3-2 1-15,3-1-1 0,1-2-1 0,5-2-2 16,-3-3 0-16,7-4-2 0,0-2-2 15,1-5 35-15,3-4-149 0,1-5-105 16,3-5-282-16</inkml:trace>
  <inkml:trace contextRef="#ctx0" brushRef="#br0" timeOffset="46384.9178">11780 11448 524 0,'-5'16'110'15,"1"-1"1"-15,-2 0-97 0,2 1-7 16,-1-3-1-16,2-1-2 0,-1-1 0 16,1-4 2-16,1-1 1 0,2-5 1 15,0-4 1-15,2-3-1 0,1-3 1 16,-1 0 0-16,-1-4-3 0,-1 0-1 16,-1 0-2-16,1 0-1 0,-5 2 1 0,0 3-1 15,-2 4 0-15,-1 4-1 0,-3 3 0 16,-2 8 0-16,-4 8-1 0,1 4-1 15,0 6 0-15,1 3 0 0,2 3 1 16,0 1-1-16,3-2 1 0,5-3 0 16,2-2-1-16,2-5 0 0,3-5 0 15,3-3-1-15,6-6-1 0,3-5 0 16,4-2 1-16,7-5-1 0,2-4 2 16,4-4 0-16,3-4 1 0,-2-5 1 0,2-2 0 15,1-4 0-15,-5-1 1 0,-1-4-1 16,-3 0 1-16,-3 0 0 0,-7 1 0 15,-3 2 0-15,-4 4 0 0,-3 2 1 16,-4 5 1-16,-5 4 0 0,-4 4 0 16,-3 5-1-16,-3 3 0 0,-2 1-1 15,-4 4-1-15,-1 2-1 0,1 2-1 16,-1 3 0-16,0 2 0 0,5 2 0 0,-2 1 0 16,6 1-1-16,5 2 0 0,-1 1-1 15,6-1 0-15,3 1 0 0,6-1 1 16,2 0-1-16,4-1 2 0,4-4-1 15,2-3 1-15,2-2-1 0,5-6 1 16,0-2 0-16,0-5 1 0,1-5-1 16,-4-4 1-16,0-2 2 0,0-7-1 0,-1-1 1 15,-3-4 0-15,1 0 0 0,-3-3-1 16,1 2 1-16,-2-4-1 0,-2 2 0 16,-2-1 1-16,-2 1-1 0,-1 0 0 15,1 2 0-15,-4 0 0 0,1 4 0 16,-3 4 0-16,0 0 0 0,-2 6-1 15,0 2 1-15,-2 4 0 0,-1 2-2 16,2 3 0-16,-1 1-1 0,2 4 0 16,0 2-2-16,4 2 0 0,-2 4 0 0,3 2 1 15,2 5 1-15,0 2 0 0,3 7 1 16,-3 2 0-16,1 2 0 0,-2 4 1 16,-1 1-1-16,-2-1 1 0,-4-1 0 15,-2-4 0-15,-5-3 1 0,-1-4 1 16,-5-3 1-16,-4-6 1 0,-3-4 1 15,-6-6 2-15,-3-6-4 0,-4-7-4 16,-3-7-111-16,0-10-12 0,4-5-91 16,1-4-202-16</inkml:trace>
  <inkml:trace contextRef="#ctx0" brushRef="#br0" timeOffset="47500.6063">8136 8498 325 0,'-19'3'92'15,"4"1"4"-15,3-2-19 0,3 0-34 16,2-2-14-16,4 1-12 0,1-1-5 16,0 0-3-16,2-1-2 0,-2 2-3 0,2-1-2 15,0 0-1-15,0 0-1 0,0-2 0 16,0 2-1-16,0 0 0 0,0-2-1 15,2-2 1-15,0 0-2 0,0-2 0 16,5 0 0-16,1-1 0 0,4-1-2 16,5-2 1-16,4 0 1 0,2 1 0 15,2-1 0-15,0 1 1 0,1 3-2 0,-1 0 2 16,0 3-2-16,-6 5-1 0,0 3-1 16,-2 1-2-16,-3 4-2 0,-5 4-1 15,-4 4-2-15,-5 3-1 0,-6 0 1 16,-3-1 2-16,-9 7 2 0,-2-2 2 15,-3-2 4-15,0-1 2 0,-2-3 3 16,2 1 0-16,1-1 1 0,4-5 2 16,3-3 0-16,4-3 3 0,3-3 4 15,3-2 2-15,5-3-2 0,2-3 0 16,5-2 0-16,4-2-2 0,2-1-2 0,3 3-4 16,4-2-2-16,2 0 1 0,2 1 1 15,1 3-1-15,0 3 0 0,-2 1-1 16,0 2 0-16,-2 3-2 0,-1 5 0 15,-3 3-3-15,-2 5 0 0,0 1-1 16,-2 2 0-16,-1 1-1 0,-2 1 1 0,-1-2-1 16,-2-2 1-16,-2-2-1 0,-3-2 0 15,-3-2-3-15,-2-1 1 0,-5-1 1 16,-3 1 2-16,-3 0 1 0,-5 0 3 16,-6-1 4-16,-5-2 4 0,-4-1 4 15,-1-3 2-15,-4 0-1 0,1-4 8 16,3-6-111-16,1 0-88 0,9 0-240 15</inkml:trace>
  <inkml:trace contextRef="#ctx0" brushRef="#br0" timeOffset="48233.8246">8079 9631 415 0,'0'2'96'0,"2"0"0"0,-2-1-70 16,0-1-5-16,1 0-2 0,-1 0-2 0,2-1-6 15,1-2-2-15,3-4 1 0,-1 0-1 16,5-5-1-16,1-3-2 0,2-2-1 16,3-6-1-16,-1 0 0 0,0-1 0 15,1 0-2-15,-3 1 1 0,-1 1-1 16,-1 3 0-16,-5 5-1 0,0 1 1 16,-2 3-1-16,0 4 0 0,-3 2-3 0,-1 3-5 15,0 2-3-15,0 2-1 0,-3 5-2 16,0 1 1-16,0 3-1 0,0 3 3 15,-2 4 4-15,1 3 3 0,-1 2 0 16,1 4 1-16,0 3 0 0,-2 4-1 16,0 4 1-16,-2 3 0 0,1-2 1 15,2 0 2-15,-1-5 1 0,2-2 2 16,2-5 2-16,4-6 0 0,2-5 1 16,2-4 2-16,2-2-5 0,1-4-102 0,3-1-89 15,4-2-239-15</inkml:trace>
  <inkml:trace contextRef="#ctx0" brushRef="#br0" timeOffset="49033.2282">8024 10412 486 0,'-2'-1'108'0,"2"0"1"16,0 0-78-16,-3-2-14 0,0 2-8 15,0-1-3-15,-1 0 0 0,0 0-1 0,-2-2 1 16,2 1 0-16,2-1 0 0,0-3-1 16,3 1-1-16,2-4 0 0,4-1-1 15,3-1-2-15,0-4-1 0,3 2 0 16,1 0-2-16,2 2 0 0,0 1 0 16,-1 3-2-16,2 6 0 0,-2 5-1 15,-1 4-1-15,-3 4-2 0,0 3-2 16,-4 6 0-16,-1 1 0 0,-5-1 0 0,-1 2 1 15,-5 5 2-15,-2-2 2 0,-4 0 2 16,-2 1 1-16,0 1 2 0,-1 0 1 16,-4 1 0-16,0-1 0 0,2 0 1 15,0-1-1-15,2-3 1 0,2 0 0 16,1 0 0-16,2-4-1 0,3 0 1 16,3-4-1-16,2-3-1 0,2-1 0 15,2-2-1-15,5-4 1 0,4 0 2 0,3-5 0 16,8-5 2-16,8-1 1 0,6-7 1 15,9-6 0-15,4-5 0 0,6 0 0 16,-2-1-1-16,-1 0-3 0,-4 2 4 16,-4 4-59-16,-5 1-57 0,-5 3-89 15,-6 3-217-15</inkml:trace>
  <inkml:trace contextRef="#ctx0" brushRef="#br1" timeOffset="52596.3668">8097 12052 581 0,'19'40'117'0,"4"1"1"0,-1-17-113 0,2 8-4 15,8 3 0-15,4 2 0 0,2 0 0 16,4-2 0-16,-2 3 0 0,6 1 0 16,1-2 0-16,2 4-1 0,4 2 1 15,5-1-1-15,6 4 1 0,4-1-1 16,5-1 0-16,6-1 1 0,9 1-1 15,2-4 1-15,8 4-1 0,3-2 0 16,6-3 0-16,11-1 0 0,4 2 0 16,9-7 1-16,7-2-1 0,8-5 1 0,6-7-1 15,10-2 1-15,3-6 0 0,4-6 0 16,9-4 0-16,-1-7 0 0,4-7 0 16,-1-5 0-16,0-3 1 0,1-7-1 15,-3-5 0-15,-10-9 0 0,2-2 0 16,-11 0 0-16,1-9 0 0,-10-8 0 15,-4-5 0-15,-7-5 0 0,-7-3 0 16,-8-6 1-16,-7-6-1 0,-12-1 1 0,-12 1 0 16,-16-1 1-16,-11-1 0 0,-16 5 1 15,-13-1 1-15,-12-2 0 0,-17 2 0 16,-11-1 0-16,-7-1 0 0,-11 2-1 16,-13-2-1-16,-12 3-1 0,-8 4-1 15,-7 2 0-15,-8 5-1 0,-10 4-1 16,-8 3-1-16,-4 1 0 0,-3 3 0 15,-9 3 0-15,-6 2 0 0,0 0 0 0,-7 3-2 16,-6-2 1-16,-4 7 0 0,-6 7 1 16,-3 2-1-16,-4 5 0 0,-4 5 2 15,-2 2 0-15,0 6 2 0,-4-5-1 16,0 2 0-16,2 5 1 0,1-2 0 16,0 2-1-16,0 0 1 0,1 7-1 15,-2 4 1-15,3 3-1 0,-4 5 1 0,-1 6-1 16,-1 6 1-16,-6 6-1 0,2 3 0 15,2 6-1-15,-2 4 0 0,2-1 1 16,0 5-1-16,7 2 1 0,8 5-1 16,3 3 1-16,10 4 1 0,6 6-1 15,10 3 0-15,6 1-1 0,4 0 1 16,6-1 0-16,9 6-1 0,5-1-1 16,8 2 1-16,9 1-2 0,6 3 0 15,10 7-1-15,8 1-1 0,10 0-1 0,8 6 0 16,9-1 0-16,7 0 2 0,8-1 1 15,10-2 1-15,8-1 1 0,12-3 1 16,11-5 1-16,12-6-1 0,17-2 0 16,14-6 0-16,17-7-1 0,15-5 1 15,10-10 0-15,16-3 0 0,11-6 1 16,9-9 0-16,15-1 0 0,8-9 0 0,7-5 2 16,6-2 3-16,5-7 45 0,-4-3-170 15,-3 2-112-15,-14-7-313 0</inkml:trace>
  <inkml:trace contextRef="#ctx0" brushRef="#br1" timeOffset="57176.2063">4147 13579 390 0,'1'3'108'0,"0"-1"1"15,-1 1-31-15,-2-1-41 0,0-1-14 16,1 0-7-16,-3 0-6 0,1 0-6 16,1-1-2-16,-1 0-1 0,0-1-1 15,1-1-2-15,1-1-2 0,1-3-1 16,0 0-1-16,1-2 0 0,1-1 0 16,2-3 1-16,0-2 2 0,0-3 1 15,0-1 2-15,2-3 0 0,1-2 1 16,-2-3 0-16,0 0-1 0,1 0 1 15,-1 1 0-15,0 0 0 0,-2 2-1 0,-2 2 1 16,-1 0 0-16,-1 4-1 0,-2-1 0 16,0 4 0-16,-2 0 0 0,0 2-1 15,-1 2 0-15,3 1 0 0,-1 2 0 16,1 3-1-16,-1-1 0 0,2 3-3 16,1 1-3-16,0 0-4 0,-1 5-2 15,-2 1-1-15,2 3 1 0,-2 3 0 0,-1 0 2 16,0 2 5-16,-3 3 3 0,1 0 2 15,-2 0 2-15,0 0 0 0,1 0 0 16,0-2 0-16,1 0 0 0,4-3 1 16,-3-1-1-16,4-5 1 0,0 1-2 15,2-3 0-15,0-2-2 0,0-1 0 16,1-1-1-16,1-2 1 0,0 0 0 16,3-3 2-16,0-1 0 0,2-2 2 15,-1-1 1-15,3-1 0 0,-1 1 0 0,0-2-1 16,0 1 0-16,1 0 0 0,0 0-1 15,-3 0 0-15,2 1 1 0,-1 0-1 16,-2 3 0-16,-2-1 1 0,1 0-1 16,0 4 1-16,-1-2-1 0,-2 2 1 15,1 1-1-15,-1-1 1 0,-1 2-1 16,0 2-1-16,0 0-1 0,2 3-3 16,0-1-1-16,1 2-1 0,2 4-1 0,1 1 0 15,2-1 0-15,1 6 2 0,-2-1 1 16,2 2 3-16,0 0 1 0,0 0 0 15,-4-2 2-15,1 0 1 0,-1-4 2 16,-2-1 4-16,1-2 6 0,-4-2 13 16,0-1-108-16,0-5-79 0,-3 1-223 15</inkml:trace>
  <inkml:trace contextRef="#ctx0" brushRef="#br1" timeOffset="59590.4635">4503 13243 470 0,'1'-6'98'16,"0"4"0"-16,0-2-79 0,-1 0-21 15,0 3-4-15,0-1-1 0,0 2-1 16,-1 1-1-16,1-1-2 0,0-1 0 0,0 3-1 16,0-1 1-16,0 3 0 0,1-2 0 15,0-1 1-15,1 1 1 0,3 1 3 16,-1 0 0-16,4-1 2 0,0 1 0 15,0 0 1-15,2 2 0 0,1 0 1 16,1 4 1-16,0 1-1 0,0 3 1 16,1 1 0-16,1 3 0 0,0 1 1 15,0 2-1-15,0 0 2 0,4 0-1 16,-2 0 1-16,3-1 0 0,1-2 0 16,-1-1 0-16,0-3 0 0,0-3 0 0,-3-2 0 15,-1-2 0-15,-4-2 0 0,-2 0 0 16,-2-4 1-16,-2-1 1 0,-3-1 3 15,-1 0 1-15,-1 0 2 0,-2 0 1 16,0 0 2-16,-2 1 0 0,-1-3 0 16,0 2-1-16,-2-1-1 0,0 1-1 15,-1-2 1-15,0 1 0 0,1 0 0 0,-1 1-1 16,0-3-1-16,2 2 157 0,0-3-261 16,0-1-110-16,1 0-350 0</inkml:trace>
  <inkml:trace contextRef="#ctx0" brushRef="#br1" timeOffset="60372.0273">4758 13129 412 0,'-2'4'97'0,"-1"0"2"0,0 2-66 16,1-1-14-16,0 0-6 0,-1 1-7 16,0 1-7-16,0 1-6 0,1-1-1 15,-3 3-1-15,0 1 1 0,0 3 1 16,-4 3 1-16,-2 4 3 0,-1 1 1 15,-2 3 2-15,-4 3-1 0,0 4 1 16,-1 1 1-16,-1 1-1 0,1-1 1 16,0-2 1-16,6 0-1 0,-1-2 2 15,5-4-1-15,1-6 1 0,3 0 0 0,4-4 0 16,-1-1-1-16,1-5-1 0,1-2-3 16,0-5-3-16,3-1-1 0,-2-3 1 15,1-3 0-15,0-4 1 0,2-3 3 16,2-2 2-16,0-1 2 0,3-2 2 15,0-2-1-15,2 3 0 0,0-3-2 0,1-1-1 16,1 0 0-16,0-2-1 0,0-1 1 16,1-1-1-16,0-3 0 0,-1 3 0 15,1-1 0-15,-1 0 0 0,2 1 0 16,-1 3 1-16,-2-1-1 0,1 4-1 16,-1 0 1-16,-2 4 0 0,-2 2 0 15,-2 1 0-15,2 1 0 0,-6 3 0 16,0 2 0-16,0 1-1 0,-1 3-4 15,1 1-4-15,-4 1 0 0,1 6-1 0,-2-2 2 16,0 4 0-16,-5 2 3 0,0 3 3 16,-1 2 4-16,-2 3 1 0,-1 0 0 15,-3 3 0-15,1 0-1 0,-1 3-1 16,-4 2 1-16,2 1 0 0,-2 0-1 16,0 1 1-16,0-2 1 0,3 1-1 15,0-4 0-15,2-1 0 0,4-4 0 0,1-1 0 16,2-4 0-16,2-3 1 0,3-3-2 15,2-4-3-15,0-2-1 0,3-4 0 16,1-3 0-16,3-4 1 0,2-2 0 16,1-3 2-16,1-2 3 0,3-4 1 15,1-1 0-15,-1-2-2 0,3-5 0 16,-1 2 0-16,3-1-1 0,-2-3 0 16,2 4 0-16,-2 1 1 0,-1 4-1 15,-2 6 1-15,-3 2-1 0,-3 6-3 0,-4 4 0 16,-3 6 0-16,-4 4 3 0,-5 6 0 15,-2 1 4-15,-4 3 3 0,-1 5 18 16,0 0-115-16,-2-1-83 0,0 0-239 16</inkml:trace>
  <inkml:trace contextRef="#ctx0" brushRef="#br1" timeOffset="60954.4325">4385 13183 482 0,'-2'-3'100'0,"0"0"-1"15,0 1-85-15,2 0-21 0,0 0-5 16,1-1-2-16,-1 2-2 0,3 0-3 16,2 3-4-16,-1 0 0 0,3 3 1 0,-1 1 2 15,1 3 1-15,3 4 3 0,-4 0 3 16,2 1 5-16,1 2 5 0,0-1 3 16,2 1 1-16,1 1 0 0,0 0-1 15,5-1 1-15,2 5-1 0,-1 0 0 16,4 1 1-16,0 2-1 0,1 2 1 15,1 1-1-15,0 2 2 0,2-2-1 16,0 1 1-16,-1-1 0 0,0 0 0 16,2-1 1-16,-4-3 0 0,0-2 0 15,-3-2-1-15,-3-2 1 0,-1-4-1 0,-3-3 0 16,-2-3-1-16,-2 0 0 0,-3-4 0 16,0-1-1-16,-1-1 2 0,-3-1 2 15,-1 0 3-15,-1-1 2 0,-1 0 0 16,1-2 0-16,0 0 0 0,0-2-1 15,-2 0-1-15,1-1-3 0,1 0-2 16,-2 0 1-16,1 1 0 0,1 0 1 16,-1 2-1-16,0 1 2 0,1 0 1 0,-1 1 2 15,0 1 2-15,0 0 4 0,-1 2 24 16,-1 1-125-16,0 1-87 0,-3 5-244 16</inkml:trace>
  <inkml:trace contextRef="#ctx0" brushRef="#br1" timeOffset="65037.3977">4886 12311 344 0,'1'-1'98'0,"-2"2"4"0,1-1-28 0,-1 0-29 16,0 3-16-16,-1 0-8 0,-1 2-5 15,-4 3-7-15,1 5-3 0,-4 4-4 16,-5 6 1-16,-1 7-2 0,-6 5 1 15,-2 8 0-15,-2 8 0 0,2 4 0 16,-6 6 0-16,-1 1 0 0,0 2 1 16,2 0 0-16,4-1 1 0,0-6 0 15,2-1-2-15,6-6-2 0,4-4-24 16,3-8-87-16,3 1-93 0,4-4-235 16</inkml:trace>
  <inkml:trace contextRef="#ctx0" brushRef="#br1" timeOffset="65749.9774">4661 12490 395 0,'0'1'99'0,"0"-1"4"16,0 0-54-16,0 0-15 0,0 0-7 15,-1 0-5-15,1 0-3 0,-3-1-4 16,3-1-4-16,-1-3-3 0,1 1-2 0,-1-3-1 16,1-2 0-16,0-5-3 0,1-1 0 15,0-2 0-15,2-2 0 0,-2-2-1 16,2 0 1-16,-3 2 0 0,0 0-1 16,-3-1 2-16,-4 1-1 0,-2 1 0 15,-3 1 0-15,-1-2 0 0,-3 2 0 16,-4 3 0-16,0 4-2 0,2 3 0 15,-2 1 0-15,0 7-1 0,2 4-1 0,0 1 1 16,2 5-1-16,1 2 1 0,0 2 0 16,2 2 0-16,1 1 1 0,-1-1-1 15,3 3 1-15,-3 0 0 0,3-1 0 16,1 3 0-16,0 0 0 0,2-1 0 16,0 0 1-16,2 0-1 0,2-5 1 15,1-1-1-15,0-4-2 0,4-3-2 16,-1-2-1-16,4-5-3 0,0-1-1 15,3-5-4-15,-2-2-63 0,2-4-39 0,-2-6-83 16,0 0-191-16</inkml:trace>
  <inkml:trace contextRef="#ctx0" brushRef="#br1" timeOffset="66100.3319">4274 12204 368 0,'0'-4'92'15,"0"0"3"-15,1 1-29 0,0 0-39 16,0 1-4-16,0-1-2 0,0 2-4 16,-1 0-2-16,0 5-4 0,2 1-3 15,-2 5-4-15,0 3-3 0,-2 5-3 16,0 5 0-16,-2 4 2 0,-4 1 1 16,-1 5 1-16,1 0-1 0,-2-1 1 15,0-2-1-15,2-3 0 0,4-3 1 0,2-3 0 16,2-6-1-16,0-4-1 0,5-3 0 15,1-3-1-15,0-5 1 0,5-3 0 16,2-5 0-16,3-2 0 0,1-2 1 16,5-3 1-16,1-2 1 0,1-4-1 15,1-1 0-15,1 3 0 0,0-1-1 16,-2 3 2-16,-1 2 1 0,0 3 0 16,0 5 1-16,-1 5-4 0,-3 2-112 15,-3 6-96-15,0 6-261 0</inkml:trace>
  <inkml:trace contextRef="#ctx0" brushRef="#br1" timeOffset="66982.1359">5041 15008 451 0,'0'0'106'0,"1"0"1"0,0 1-58 16,0 0-25-16,1 1-11 0,2-2-6 15,-1 1 0-15,1-1 1 0,1-2 0 16,1-3-1-16,2-2-1 0,1-6 0 16,3-4 0-16,2-6-1 0,1-3-2 0,4-4-1 15,-1-1 0-15,3-2-1 0,2-3 0 16,-1 0-1-16,0 3 1 0,0-3-1 16,-3 1 1-16,-1 1-1 0,0 4 0 15,-6 1 0-15,0 3 0 0,-3 4 0 16,-1 5-1-16,0 2 1 0,0 4-2 15,-5 3 1-15,0 3-1 0,-2 3 0 0,2 2-2 16,-3 2-1-16,0 7 0 0,0 4 1 16,-1 5 0-16,-1 5 0 0,0 10 3 15,0 6 0-15,-1 7 2 0,-3 5 0 16,1 8 0-16,-2 5 1 0,1 4-1 16,1 0 1-16,0 0-1 0,0-1 1 15,2-4-1-15,1 0 0 0,1-8 0 16,-2-4 0-16,4-4-1 0,-1-4 0 0,5-6-1 15,0-5 0-15,-1-9 0 0,0-5 0 16,1-3 0-16,-1-8 0 0,-1-1 0 16,-3-4 2-16,1 0 2 0,1-2 1 15,-2-1 2-15,-2 0 2 0,1-1-1 16,-2-1 0-16,-1-1 0 0,3-1-3 16,-3-2-3-16,2 1-8 0,1-3 1 15,1-2-115-15,-1 1-101 0,4 0-263 16</inkml:trace>
  <inkml:trace contextRef="#ctx0" brushRef="#br1" timeOffset="67482.3317">5728 14933 451 0,'0'-10'115'0,"4"-1"0"16,2-3-8-16,0-2-92 0,1-4-13 15,4-1-1-15,0-2 0 0,0-2 0 16,-1 2 0-16,-1-2 0 0,1-3 0 16,-1-2 0-16,-1-2-1 0,-3 1 1 0,1 3-1 15,-3-1 0-15,0 2 0 0,-1 4 0 16,-1 4 0-16,0 4 0 0,1 2 0 15,-1 3-1-15,-1 1-1 0,2 5-1 16,1 0-2-16,0 2-2 0,2 2-1 16,-2 1-2-16,4 3-1 0,0 1 2 15,0 3 1-15,-1 5 0 0,1 2 3 16,2 6 2-16,-4 6 1 0,0 7 3 0,-1 5 0 16,-1 4 1-16,-3 6 0 0,-1 4 1 15,-1 5 1-15,-2 2-1 0,1-3 0 16,-1 2 0-16,1-2-1 0,1 0 1 15,1-5-1-15,-1-5-1 0,4 0 1 16,-2-5-1-16,1-4 0 0,2-3 0 16,0-4-1-16,3-2 1 0,-1-4 0 15,1-4-1-15,-1-3 2 0,2-1 0 0,-3-3 0 16,2-3 2-16,-3-1 0 0,0-4 0 16,-1 0 2-16,0-2-1 0,0-2-1 15,-2-1 0-15,0-2-3 0,2-1-6 16,-2-2-8-16,0-2-102 0,1-2-98 15,2-2-247-15</inkml:trace>
  <inkml:trace contextRef="#ctx0" brushRef="#br1" timeOffset="68081.9228">6435 14505 553 0,'-2'-6'116'0,"-1"4"-1"0,-1 3-94 16,-2 1-19-16,-2 4-3 0,0 0-3 16,-3 5 1-16,-1 5-1 0,-3 3 1 15,1 3 0-15,0 6 2 0,-1 2 0 16,-1 5 1-16,1 3 0 0,3 2 1 15,-1 2 1-15,3 2-1 0,1-1 1 16,4 0-1-16,5 2 0 0,1 0 1 16,4-2 0-16,4-2 0 0,2-1 0 0,3-2-1 15,4-2-1-15,-1-2-1 0,2-2-1 16,0-1 0-16,1-4-1 0,1-1 0 16,-2-4-1-16,0 1 1 0,1-2 0 15,2-6 1-15,0-2 0 0,1-8 1 16,3-4 1-16,4-6 1 0,0-9 1 15,3-7 0-15,2-7 0 0,3-4 0 0,-2-2 0 16,-3-2 0-16,0-2 0 0,-6-2 0 16,-5 3 0-16,-7 2 1 0,-7 2 0 15,-7 4 1-15,-5 2 0 0,-7 7 0 16,-5 5 0-16,-5 6 0 0,-4 4 0 16,-4 4-2-16,-2 7 0 0,-2 3 0 15,-1 6-1-15,-1 2 0 0,1 6 0 16,-1 6 0-16,1 6 0 0,1 1 0 0,0 1 0 15,2 6 0-15,2 1-1 0,1 3 1 16,4 0-1-16,2 0 0 0,5 2-1 16,4-2 0-16,5-2 0 0,5-3-2 15,5-6-2-15,5-3-2 0,4-6-3 16,0-5-6-16,2-3-4 0,0-4-99 16,-1-4-93-16,-3-1-235 0</inkml:trace>
  <inkml:trace contextRef="#ctx0" brushRef="#br1" timeOffset="68864.1763">4515 16117 541 0,'-9'6'117'0,"7"3"-1"16,2 1-80-16,4 4-33 0,4 1-2 15,5 1-1-15,3 3 0 0,3 4 0 0,4-1 0 16,4 4 0-16,4 1 0 0,5 1 0 15,6 6 0-15,4-1 0 0,4 1-1 16,6 2 1-16,7 0 0 0,3 0-1 16,9-3 0-16,5-4 1 0,4-4 0 15,6-5 0-15,6-6 1 0,5-7-1 16,5-5 1-16,-1-9-1 0,4-6 0 16,7-6 0-16,3-6 0 0,-4-7 1 0,-2-5-1 15,0-2 1-15,-1-7 0 0,-2-4 0 16,-5-3 0-16,-4-3 0 0,-1-8 1 15,-1-4-1-15,-3-4 0 0,-8-3 1 16,-3-6-1-16,-3-4 1 0,-2-8 0 16,-8-4 0-16,-5 0 0 0,-4-6 1 15,-4-2-1-15,-9 0 1 0,-5 2-1 16,-11 4 1-16,-10 4 1 0,-9-2-1 0,-13 4 0 16,-10 5 1-16,-12 1 0 0,-11 4 0 15,-8-1-1-15,-10 2 1 0,-11 8-1 16,-2 1-1-16,-7 4 0 0,-6 5 0 15,-6 3 0-15,-4 4-1 0,-4 9 0 16,-4 6 0-16,-8 3-1 0,-4 6 1 16,0 10 0-16,-1 5-1 0,-5 7 1 0,-4 5-1 15,-3 7 0-15,0 9 0 0,-1 4 0 16,-3 7 0-16,-2 7-1 0,3 6 1 16,4 9-1-16,-3 7 0 0,3 3 0 15,2 10 0-15,4 8 0 0,5 6 0 16,-1 6 0-16,5 6 0 0,7 4-1 15,6 3 0-15,8 3 0 0,6 2-1 16,6 4 1-16,8 0 0 0,3 0 0 16,6 3 0-16,9 3 0 0,6 1 0 15,7-3 0-15,8-3-1 0,13 0-1 0,11-3 0 16,16-3-1-16,11-4 1 0,13-3-1 16,10 1 0-16,14-5 0 0,17-3 1 15,17-9 2-15,14-8 0 0,20-8 2 16,20-12 1-16,21-12 1 0,18-13 2 15,18-12 12-15,13-13-132 0,12-9-105 16,9-19-283-16</inkml:trace>
  <inkml:trace contextRef="#ctx0" brushRef="#br1" timeOffset="76523.8011">15715 13050 465 0,'-6'-3'110'16,"0"1"2"-16,1 0-68 0,2 0-17 0,0 0-12 15,2 0-7-15,0-1-4 0,1-1 0 16,0-1-3-16,0-3 0 0,1 0-1 15,-1-3-2-15,4-1 0 0,-1-5-1 16,4-2 1-16,1-3-1 0,5-4 1 16,5-4 0-16,6-4 2 0,5-6 0 15,6-4 0-15,2-4 0 0,4-4-1 16,3 0-1-16,0-2-1 0,-3 4 0 16,-7 6 1-16,-5 7 0 0,-5 6 0 0,-6 8 1 15,-8 7 2-15,-6 7-2 0,-2 3-4 16,-4 6-8-16,-2 5 0 0,-3 5 1 15,-4 3 0-15,-3 4 1 0,-1 3 4 16,-2 3 9-16,3-1-98 0,0 0-84 16,5-3-232-16</inkml:trace>
  <inkml:trace contextRef="#ctx0" brushRef="#br1" timeOffset="77257.0643">14930 14554 522 0,'0'-2'108'0,"2"-3"1"0,0-3-95 16,2-5-7-16,-1-3-4 0,2-6 0 0,2-6-1 16,0-4 0-16,4-3 0 0,1-2-1 15,4-3 0-15,0-1 1 0,2-2-1 16,2 2 1-16,3 2-1 0,-1 1 0 16,3 4 0-16,-5 4-2 0,-2 5 1 15,0 6-1-15,-5 6 0 0,-3 3 0 16,-4 5 0-16,-5 1-6 0,-1 6-6 15,0 3-4-15,-1 4-1 0,-2 6 1 0,0 8-1 16,-3 9 1-16,-3 8 5 0,-7 10 8 16,-4 8 3-16,-2 10 0 0,3 5 1 15,-4 5 0-15,2 1-1 0,0 1 1 16,6-7-1-16,5-2 2 0,1-7 0 16,0-5 1-16,4-10 1 0,2-7 1 15,1-7 1-15,5-3 1 0,-1-8 0 0,0-5 2 16,-1-6 1-16,1-5 1 0,-1-2 6 15,0-4 1-15,2-7-2 0,1-3 177 16,2-2-294-16,9-7-122 0,10-3-395 16</inkml:trace>
  <inkml:trace contextRef="#ctx0" brushRef="#br1" timeOffset="77655.5762">15606 14561 537 0,'4'-11'115'0,"3"-7"0"16,2-2-89-16,0-3-18 0,1-4-4 0,-1-2 0 16,0-2-2-16,0-3 0 0,-1 0 1 15,1-5-2-15,0 1 0 0,1 2 0 16,0-2 0-16,3 3-1 0,0 3 0 15,0 3 0-15,-1 8-1 0,-1 6-2 16,-1 5-3-16,-2 8-5 0,-4 5-2 16,-2 9 0-16,-4 8 1 0,-2 4 0 15,-3 8 2-15,-1 6 3 0,0 7 5 16,-4 5 3-16,1 4 0 0,0 4 0 16,1 5 0-16,-1-1 1 0,2 1-1 0,1-3 0 15,2-4 1-15,1-7-1 0,2-3 0 16,1-7 1-16,1-3 0 0,0-5 0 15,1-3 0-15,0-4 1 0,0-1 0 16,0-8 0-16,0-3 1 0,0-3 1 16,0-5 2-16,0-5-3 0,0-5 122 0,2-3-235 15,2-6-115-15,5-4-348 0</inkml:trace>
  <inkml:trace contextRef="#ctx0" brushRef="#br1" timeOffset="78105.8568">16195 14088 530 0,'-7'6'107'0,"-2"-1"1"15,0 4-100-15,0 1-6 0,1 3-2 16,-1 1-1-16,-2 6-2 0,0 2 1 15,-3 3 0-15,4 3-1 0,-3 4 0 16,-1 5 0-16,1 6 1 0,0 3 1 16,1 6 0-16,0 3 0 0,-1-1 0 0,4-1 1 15,2 0-1-15,2-6 1 0,6-5-1 16,1-2 0-16,6-5 0 0,4-4 1 16,3-4 0-16,4-3 1 0,2-2 1 15,1-4 2-15,1-9 3 0,2-5 2 16,1-6 2-16,0-6 0 0,1-11 1 15,1-4 1-15,0-4-3 0,-3-3-1 16,-1-3-3-16,-1-3-1 0,-3-1-1 16,-4 1 0-16,-5 1-2 0,-2 1 1 0,-7 2 1 15,-4 6-1-15,-7 5 0 0,-5 8-1 16,-6 7-1-16,-4 7-1 0,-5 9-1 16,-3 6-2-16,-4 7 0 0,4 4 0 15,-3 6 1-15,1 2-1 0,0-1 0 16,3 4 0-16,2-2-5 0,2-1-4 0,4-1 108 15,3-1-215-15,4-2-113 0,6-3-326 16</inkml:trace>
  <inkml:trace contextRef="#ctx0" brushRef="#br1" timeOffset="79121.361">17740 14165 478 0,'12'-2'101'0,"-3"1"-2"0,-3 6-90 15,1 3-10-15,-3 3-5 0,-4 4-4 16,-1 2 0-16,-5-1-1 0,-1 3 3 15,-5-4 4-15,0 0 3 0,-1-4 4 16,3-3 5-16,-1-1 4 0,2-4 4 16,3-4 1-16,1-3 0 0,2-2 0 15,2-4-2-15,0-2-3 0,1-3-4 0,0-3-3 16,0 0-1-16,-2-1-1 0,-1-2 0 16,-1 1 0-16,-1 2-2 0,-3 2-1 15,-1 5-2-15,-2 5-2 0,-1 5-2 16,-3 10 0-16,-4 7-1 0,-3 6 0 15,-3 5 2-15,-2 7 1 0,-1 7 2 16,0 1-1-16,0 7 1 0,4 3 0 16,5 4 0-16,3 3-1 0,6-1-1 0,4-3 0 15,6-1-1-15,4-7 0 0,7-3 1 16,8-4 0-16,4-8 0 0,5-3 2 16,6-6 1-16,3-5 3 0,4-5 2 15,4-7 3-15,0-7 1 0,-1-5 2 16,2-7-1-16,1-3-2 0,2-6-8 15,0-1 4-15,-3-4-108 0,-1-4-93 0,-1-5-240 16</inkml:trace>
  <inkml:trace contextRef="#ctx0" brushRef="#br1" timeOffset="79687.5662">18235 14247 513 0,'-10'21'103'0,"-1"0"0"0,-1 4-100 15,1 4-3-15,0 5 0 0,-1 1-2 16,0 3 1-16,0 1-1 0,-2 3 0 16,3-1 0-16,1-1 0 0,1-6 1 15,3-4-1-15,0-4 2 0,2-7-2 16,3-5-1-16,-1-4 0 0,4-6 2 16,-1-3 5-16,3-4 4 0,4-4 0 15,0-5 3-15,5-6 1 0,0-7 2 16,3-4-3-16,3-5-4 0,2-4-3 15,0-2-1-15,2-3-1 0,4 2 0 0,0 0-1 16,1 5-1-16,-1 4 0 0,0 7 1 16,-3 5-2-16,-1 8 0 0,-4 8-3 15,-3 8-1-15,-2 9-1 0,-5 8 1 16,-6 6 0-16,-2 4 1 0,-5 6 1 16,-1 0 3-16,0 0 1 0,-3-1 1 15,3-4-1-15,4-2 0 0,1-7 0 16,1-7-1-16,4-4 0 0,3-5 2 0,2-9 2 15,1-3 1-15,3-8 0 0,1-5 1 16,1-1 1-16,1-5 0 0,1-6-2 16,-1 3-2-16,0-7-1 0,-1-1 0 15,0-1-1-15,2 0 0 0,-2-1 0 16,3 1 0-16,0 0-1 0,0 4 1 16,-1 6-1-16,1 5 0 0,-2 6-1 15,-3 5-2-15,-1 8-4 0,-5 5 0 0,-2 8-1 16,-5 5 1-16,-4 2 0 0,-3 6 1 15,-1 3 3-15,-1 5 3 0,0 1 1 16,1 1 0-16,3 0 0 0,4 0 0 16,4-4-1-16,6-2 0 0,3-4 1 15,5-8 0-15,3-3 1 0,6-8 1 16,5-4 0-16,2-8 2 0,1-5 1 0,-1-6-2 16,1-4-3-16,-1-6-113 0,-7-2-98 15,1-3-261-15</inkml:trace>
  <inkml:trace contextRef="#ctx0" brushRef="#br1" timeOffset="80419.6446">8664 14315 490 0,'13'-22'115'0,"-3"-2"0"16,-2-2-78-16,-2 3-11 0,-1 3-9 15,-5 0-9-15,-2 6-5 0,-2 2-1 16,-6 6-2-16,-2 2-2 0,-2 5 1 0,-5 4-3 16,-1 8 1-16,-2 4-2 0,-3 10 2 15,0 7 1-15,-2 6 0 0,-3 7 1 16,3 7 1-16,-2 3-1 0,5 5 1 16,2-1-1-16,7-2 1 0,1-2-1 15,8-5 0-15,5-1 0 0,8-6-2 16,2-8 0-16,6-3 0 0,3-6 0 15,4-4 2-15,1-6-1 0,5-10 3 0,0-8 1 16,2-8 3-16,3-6 1 0,-1-8 176 16,1-6-292-16,0-4-123 0,0-2-390 15</inkml:trace>
  <inkml:trace contextRef="#ctx0" brushRef="#br1" timeOffset="81020.1139">9088 14104 538 0,'-3'10'112'0,"0"7"0"0,-2 4-90 15,-2 6-23-15,-1 7 0 0,0 7-1 16,-2 2-1-16,-1 7-1 0,-1 0 2 16,3 4-1-16,2 0 0 0,2-4 0 15,3-5 0-15,2-3 0 0,2-11 0 0,2-4-1 16,2-9 1-16,-1-6-1 0,2-4 1 15,-1-6 1-15,1-4 1 0,2-3 2 16,-3-5 0-16,2-6 1 0,1-2 2 16,0-6-1-16,2-5 0 0,-1-3-1 15,3-2 0-15,-1-2 0 0,2-2 0 16,2 0 0-16,1-1-1 0,0 1 0 16,2 1 0-16,-1 5 0 0,3 1-1 0,-1 7-2 15,1 9-1-15,-1 7-1 0,-3 8 0 16,-2 9-1-16,-1 5 1 0,-5 8 0 15,-2 8 0-15,-3 1 3 0,-3 3 0 16,-1 2 1-16,-1-2 0 0,-1-1 0 16,0-1 0-16,1-6 0 0,1-4 0 15,-2-2 0-15,5-7-1 0,0-3 1 16,2-5 0-16,-1-5 0 0,1-3 0 16,1-3 1-16,2-6 0 0,0-2 0 0,1-3 1 15,1-4-1-15,2-3 0 0,-1-3 0 16,2-5 0-16,-2 1 0 0,0-3 1 15,0 1-1-15,1 2 1 0,-2 2-1 16,1 5-1-16,-2 8 0 0,-1 2-2 16,-1 6-1-16,0 7 0 0,-3 5-1 15,-1 4 0-15,-1 4 1 0,1 3 0 16,0 2 1-16,0 3 2 0,2 0-1 16,0 1 0-16,2-2 0 0,4-2-1 0,0-3 0 15,3-1 0-15,3-3 1 0,2-4-1 16,3-4 0-16,1-2 2 0,2-3 0 15,2-4 1-15,2-5 2 0,-1-2 1 16,3-4 3-16,-2-2 7 0,-2 0-116 16,-1-3-90-16,2-2-252 0</inkml:trace>
  <inkml:trace contextRef="#ctx0" brushRef="#br1" timeOffset="119533.6631">15020 9336 359 0,'1'0'98'0,"0"0"4"0,-1 1-23 16,0-2-37-16,0 2-17 0,1-1-6 15,-1 0-6-15,1 0-4 0,-1 0-4 16,0 1-6-16,0 0-2 0,0 0-2 16,0-2 0-16,1 2-3 0,0-2 0 0,3 1 0 15,0-2-1-15,0-1 2 0,5 0 0 16,2-1 1-16,2 0 3 0,5-1 1 15,-2 1 1-15,3 0 0 0,1-1 1 16,-4 2-1-16,-1 1 0 0,-3-1 0 16,-3 3-1-16,-3 0 0 0,-2-2-2 15,-3 4-1-15,-1 0-1 0,-3 0 1 0,-4 1 1 16,-5-1 2-16,-3 3 2 0,-5 0 2 16,-2 0 2-16,-3 1 1 0,1 3 0 15,1-3-1-15,5 0-1 0,2 0 0 16,3-2-1-16,4 1-1 0,3-2 1 15,1-3 1-15,2 2-1 0,1-2-2 16,1 0-1-16,1-1-2 0,0-1-2 16,1 0-1-16,1 1 0 0,0-2-1 0,1 0 2 15,3-1 3-15,-1 2 1 16,2-4 1-16,1 1 2 0,1 0-1 0,1-1 0 16,1 1 0-16,0-2 0 0,0 2-1 15,-2 3 1-15,-3-1-1 0,1 2 1 16,-4 0-1-16,-1 0-1 0,-2 2 1 15,-2 0 0-15,-2 3 2 0,-2-1 2 16,-2 0 1-16,-2 4 1 0,-3-1 3 0,-2 2 3 16,1 1 27-16,-1-3-135 0,-5 8-91 15,-6-4-258-15</inkml:trace>
  <inkml:trace contextRef="#ctx0" brushRef="#br1" timeOffset="129064.9855">15443 7865 432 0,'-21'-5'102'15,"7"1"5"-15,2 0-55 0,4 1-23 0,7 0-4 16,-2 1-3-16,0 1-2 0,3 0-4 15,1 3-4-15,2 1-6 0,0 4-1 16,-1 3-4-16,0 3 0 0,-2 3 0 16,-2 5 1-16,-1 4 0 0,0 2 0 15,-3 3 1-15,2 0-2 0,-1-1 1 16,3 1-1-16,3-5 0 0,1-5-1 16,1-3-6-16,0-6 93 0,-1-2-208 15,0-3-115-15,2-4-333 0</inkml:trace>
  <inkml:trace contextRef="#ctx0" brushRef="#br1" timeOffset="129358.2107">15215 8177 373 0,'0'-4'86'0,"2"0"4"15,1 0-39-15,2 1-32 0,2-1-3 16,5 2 2-16,3 2 2 0,1 1 0 16,0 3-3-16,1 1-3 0,0 4-3 15,0 3-2-15,-4 4-2 0,-2 3-2 16,0 2-1-16,0 2 0 0,0-1 0 0,0-2 0 16,2-2 0-16,-1-6 1 0,1-3-1 15,4-8-1-15,1-8-2 0,2-7 6 16,2-7-120-16,1-6-97 0,4-11-263 15</inkml:trace>
  <inkml:trace contextRef="#ctx0" brushRef="#br1" timeOffset="130808.4468">19162 2893 413 0,'35'-49'98'16,"-11"17"3"-16,1 9-59 0,-4 18-22 15,-3 4-2-15,-2 1-1 0,-7 3-7 16,-11 2-4-16,-8 4-2 0,-11 2-1 0,-8 4 0 16,-7 3 1-16,-9 2 2 15,-9-1 1-15,2 1 0 0,-5-3-1 0,-7-3-1 16,-7-4-1-16,5-4 0 0,0-2 0 15,5-3-2-15,-2-1 1 0,7-4 0 16,11 0-1-16,4-2 0 0,-1 2-1 16,0 0 1-16,5 0-1 0,0 4-1 15,0 4 0-15,2 0 0 0,6 3-1 16,1 0 1-16,8 2 0 0,1 1-1 0,6-1 1 16,1-1 0-16,3 0 1 0,1-1-1 15,2 0 1-15,1 1-1 0,-1-1 0 16,1 1-1-16,0 4 1 0,0 6 0 15,-2 5 0-15,0 5 0 0,-2 5 0 16,-2 5 0-16,1 1 0 0,-2-1 1 16,2 0-1-16,0-3 0 0,1-4 0 15,3-2 0-15,-1-3 0 0,4-2-1 0,1-3 0 16,2-3-1-16,2-3 1 0,2-5-1 16,2-1 0-16,3-3 2 0,2-3 2 15,1-3 1-15,5-4 1 0,3-2 1 16,2-4 1-16,1-5-1 0,3-2 0 15,6-3-2-15,6-3-1 0,8-2 0 16,0 0-1-16,4 2 0 0,4 3 0 16,0 4-1-16,-3 4 0 0,-5 4 0 15,-6 8 0-15,3 9-1 0,-4 4 0 0,2 8 0 16,-7 7 0-16,-5 7-1 0,-6 12 1 16,-11 7 1-16,-10 3-1 0,-7 2 1 15,-14 4 0-15,-4-4 0 0,-7 0 1 16,-1-7-1-16,-1-7 0 0,-8-6 1 15,-6-6 1-15,-5-4 0 0,-4-3 0 16,-7-3 1-16,-3-2 0 0,3-1-1 0,4-3 0 16,5-1 0-16,8-6 0 0,5-7 0 15,14-5 0-15,3-8-3 0,6-3-8 16,11-5 121-16,7-3-233 0,12 1-119 16,8-2-348-16</inkml:trace>
  <inkml:trace contextRef="#ctx0" brushRef="#br1" timeOffset="131155.5889">19400 3219 461 0,'-24'6'100'16,"-5"5"2"-16,-6 7-73 0,-2 7-19 15,-4 6-1-15,2 3 0 0,-1 4 0 16,4 6-1-16,3 6-1 0,5 5-1 15,3-1-2-15,6-2-1 0,6-3-1 0,9-1-3 16,7-7 1-16,11-7 1 0,9-6 0 16,11-12 1-16,10-8 2 0,14-9 2 15,5-9 1-15,6-6-1 0,3-8 0 16,1-6 0-16,-5-12-1 0,-1-2 0 16,-12-1-2-16,-3-2 1 0,-7-7 0 15,-9-4 0-15,-6-2 0 0,-10 4 1 16,-16-3-1-16,-13-1 0 0,-14 4 0 15,-9 8-1-15,-10 13-1 0,-13 7-1 0,-13 15 0 16,-12 19 0-16,-4 17 0 0,-4 13-1 16,-8 9 1-16,4 11-1 0,7 7-122 15,7 13-104-15,14 1-279 0</inkml:trace>
  <inkml:trace contextRef="#ctx0" brushRef="#br1" timeOffset="135171.8653">20465 2727 277 0,'-11'-18'77'0,"0"0"6"0,3 1-13 15,0-1-34-15,4 0-3 0,1 2 1 16,1-1-5-16,6 8-4 0,-1 3-6 0,3 5-5 16,3 5-2-16,2 7 0 0,4 9-3 15,-1 6-2-15,-2 7-1 0,-3 4 1 16,1 3-3-16,-7 1 0 0,-2 1 0 15,-2-5-1-15,-4-6 0 0,2-6 1 16,2-3 0-16,-1-8-1 0,2-4 0 16,0-5-1-16,1-2 0 0,-1-3 0 15,0-1 0-15,2-5-3 0,0 0-5 0,4-5-8 16,-3-4-20-16,3-4-80 0,-2-4-88 16,1-4-217-16</inkml:trace>
  <inkml:trace contextRef="#ctx0" brushRef="#br1" timeOffset="135357.0501">20580 2603 374 0,'1'7'94'0,"1"-1"5"0,-2 3-57 16,0 4-12-16,0 3-2 0,0 6-3 16,0 4-7-16,0 1-6 0,0 1-5 15,0 3-2-15,2-2-1 0,0-1-2 16,3-5 1-16,1-2-2 0,0-1 1 15,3-6-3-15,0-3-105 0,0-4-92 16,3-1-243-16</inkml:trace>
  <inkml:trace contextRef="#ctx0" brushRef="#br1" timeOffset="135833.6752">20686 3327 471 0,'-2'1'111'0,"1"-3"1"0,1 1-73 16,3-1-18-16,0-3-6 0,6-1-5 16,5-2-7-16,6 2-3 0,6-2-1 15,6-1 1-15,3 1-2 0,1 2 0 16,-1 1 1-16,-2 2 1 0,-2 1 0 16,-6 1 2-16,-3 2 3 0,-6 0 0 15,-2 0 0-15,-3 4-1 0,-3-3-2 0,-2 2-115 16,-5-1-98-16,1 3-264 0</inkml:trace>
  <inkml:trace contextRef="#ctx0" brushRef="#br1" timeOffset="136334.7099">21378 3238 527 0,'-8'0'118'16,"4"-2"2"-16,2-2-91 0,1-2-12 16,1-1-5-16,3-7-5 0,5-2-5 0,1-4-2 15,5-4 0-15,-1 1-1 0,2-2 1 16,1-2 1-16,0 4 1 0,-3-1 0 15,-1 2 1-15,-3-1 0 0,-1-4-1 16,0-2 1-16,-1 0 0 0,-2 1 0 16,-2-1 0-16,1 5-1 0,-2 2 0 15,-1 7 0-15,2 4-1 0,-2 2-1 0,1 4-1 16,-2 3-2-16,1 2-3 0,1 3-1 16,-1 3-1-16,-1 5 1 0,1 5 0 15,-1 5 1-15,0 4 2 0,0 4 1 16,0 3 2-16,0 2 1 0,0 2 0 15,0 5-1-15,1-1 1 0,0 7 0 16,-1-2 0-16,4-1-1 0,0-2 0 16,1-3-1-16,-1-3 0 0,1-3-2 0,2-8 0 15,1-2 0-15,-3-2 2 0,1-1 0 16,-3-4 3-16,0 0 2 0,-1-4 2 16,-2-2 3-16,-1-2 1 0,-3 1-2 15,-1-2-1-15,-1-2-120 0,-1 0-104 16,1 1-276-16</inkml:trace>
  <inkml:trace contextRef="#ctx0" brushRef="#br1" timeOffset="137218.0572">21088 4462 434 0,'-2'-20'103'0,"-2"1"4"15,0-3-68-15,-4 2-10 0,-3 4-2 16,-4 4-4-16,-1 4-4 0,-1 6-5 16,-1 4-7-16,-1 9-3 0,-4 5-2 15,2 7 0-15,-2 6 0 0,-5 6 0 16,-3 7 0-16,1 8 2 0,0 2-1 0,7 5 0 15,4-2 0-15,5-1-1 0,11-6 0 16,7-9-1-16,2-6-1 0,5-9-1 16,1-6 1-16,6-8 0 0,1-5 0 15,4-4 1-15,2-4 0 0,0-7 1 16,0-5 1-16,2-6 0 0,-6-5-1 16,1-7 0-16,-2-8 1 0,-2-5-1 15,-1-7 0-15,1-4 0 0,-3-7-1 16,-2-8 1-16,-2-6-2 0,-1-6 1 0,1-1-1 15,-2 7 0-15,-3 3 1 0,1 8-1 16,-3 12 0-16,2 13 0 0,-4 15 0 16,-1 11-3-16,-1 6-5 0,-1 9-1 15,-1 9-1-15,-2 7 2 0,-1 5 0 16,-2 5 0-16,-1 9 5 0,-1 8 4 16,-1 8 2-16,-1 1 0 0,4 5 0 0,4 7-1 15,2-2 0-15,3-4 0 16,2-4 0-16,2-5 0 0,6-3 0 0,-2-5 0 15,3-2-1-15,0-6 0 0,2-2 0 16,0-5 0-16,0-5-1 0,-1-5-1 16,2-5 0-16,1-8 1 0,2-3 1 15,4-9 0-15,3-5 1 0,6-7 0 16,-1-6 1-16,-1-5 1 0,1-5-1 16,-2-3-1-16,-2-5-1 0,-2-2 1 15,-5 2-1-15,-3 3 0 0,-2 2 0 0,-6 6 0 16,-2 7-1-16,-7 9 0 0,-5 9-1 15,-8 9 1-15,-3 8-1 0,-3 7 1 16,-1 8 0-16,-7 4 0 0,1 6 2 16,1 3 0-16,0 0 0 0,1 1-1 15,2-2 1-15,5-5 0 0,7-3-2 16,9-2-1-16,9-5-1 0,12-5-1 16,5-3-2-16,4-6 0 0,8-5-1 0,3-6 1 15,0-5-1-15,-2-4-1 0,-2-3-2 16,-1-5-2-16,-2-3-108 0,-5-6-97 15,2-1-253-15</inkml:trace>
  <inkml:trace contextRef="#ctx0" brushRef="#br1" timeOffset="138781.9116">21917 4075 419 0,'-10'20'99'0,"0"0"1"0,4 2-67 15,-1-2-7-15,2-2-8 0,3-3-4 16,2-1-5-16,2-6-2 0,0-1-2 15,5-7-1-15,1-3-1 0,2-6-1 16,0-2-1-16,1-4 1 0,-2-5 0 16,0-3 1-16,-5-1 2 0,-1 2 1 0,0 1 1 15,1 3 1-15,-4 6 2 0,-2 3-1 16,-3 5 1-16,-4 5-1 0,-4 4-1 16,-8 7-2-16,-5 6-2 0,-6 5-1 15,0 6-1-15,0 2-1 0,2 1 1 16,3 2 0-16,7-2 0 0,6-3 0 15,5-2-1-15,6-4 0 0,3-3-2 16,2-1-1-16,9-4-2 0,5-3-1 16,6-6-1-16,8-2 0 0,7-5 1 15,1-3 2-15,2-3 2 0,-3-2 1 0,-2-4 2 16,-1-4 1-16,-5 0 0 0,-7-2 0 16,-2-3 0-16,1-2 0 0,0-2-1 15,-2-9 0-15,-2-1 0 0,0-1-1 16,-3 1 0-16,-2 2 1 0,-3 5-1 15,-2 4 0-15,-3 8 1 0,-2 8-1 16,-7 4-1-16,2 3 1 0,-3 5 0 16,-3 2 0-16,-2 2 0 0,-1 4-1 0,-2 3 2 15,-1 4 0-15,2 1-1 0,2 4 1 16,4 0-1-16,2 3 0 0,4-1-1 16,2 0 0-16,5-3-2 0,1-2-2 15,4-6-2-15,3 0 0 0,2-6-1 16,0-4 0-16,3-4 1 0,1-3 1 15,3-5 2-15,-1-3 3 0,1-5 0 16,0-4 1-16,1-4 1 0,-1-3 0 0,2-2 0 16,-2 1-1-16,0-3 1 0,-2 0-1 15,-3 1 0-15,0 1 0 0,-2 2 0 16,-4 3 0-16,-2 0 0 0,-1 6-1 16,-1 4-1-16,-3 7-2 0,-1 7-1 15,-1 7 0-15,-3 6 0 0,-3 3 1 16,-1 3 1-16,-3 3 1 0,0 1 2 0,-2 0 2 15,1-2-1-15,2-2 0 0,-1 1 0 16,4-2 0-16,0-1-1 0,3 0 0 16,0-3-2-16,4-3-1 0,0-2 0 15,4-6-1-15,1-4 1 0,2-5 1 16,2-5 0-16,2-3 2 0,-2-2 1 16,4-4 1-16,-3 0-1 0,1-1 0 15,1 0 0-15,-6-2 0 0,3 1-1 16,-4-2 0-16,-2 1 0 0,0 2 0 0,-5 3 1 15,1 4 0-15,-2 5-2 0,-2 7 0 16,-2 4 1-16,-1 6 0 0,-2 2 1 16,1 1-1-16,-2 2 0 0,2 2 3 15,1-2-1-15,2-1-1 0,2-2-1 16,1-1-1-16,3-2-1 0,1-2-2 16,-1-1-1-16,2-1 1 0,2-1-1 15,-2 0 0-15,1-2 2 0,-2 2 0 0,0-1 1 16,-1-2 0-16,-1 1 2 0,-2-1-1 15,1-1 1-15,0-3 0 0,-2-1 1 16,1-3 0-16,1-2-1 0,1-2 1 16,0-2-1-16,2-4 0 0,0 2 0 15,3-1 0-15,0 2 0 0,-2 2 0 16,3 2 0-16,-2 6-1 0,1 1 0 16,0 5-1-16,-3 3-1 0,1 1-1 0,-1 2 1 15,1 1 0-15,-1 2 1 0,-1 2 1 16,2 0 0-16,1 0 1 0,-1-1-1 15,8-2-2-15,-1 0 0 0,9-2 0 16,3-4-1-16,-1-4 0 0,3-3 0 16,1-2 2-16,-1-2 0 0,-3-3 1 15,-3-1 0-15,-2-3 0 0,-1 1 1 16,-1 0-1-16,-1-5 1 0,-3-1 0 0,0-2 0 16,-1-2 0-16,-1-3 0 0,-3 3 1 15,-2 0 2-15,-3 4 0 0,-3 4-1 16,-5 6-1-16,-3 9 1 0,-5 5 1 15,-4 6-2-15,-4 6-1 0,-4 7-1 16,0 5 1-16,0-2 1 0,5 2-1 16,7-2 0-16,-1-1 1 0,6-4-2 15,5-4-1-15,5-4-2 0,0 0-4 16,1-2 0-16,1-4-2 0,3-3 1 0,4-3 0 16,0-3 1-16,4-1 3 0,3-3 3 15,1-3 1-15,-2-2 0 0,2 0 0 16,-4-3 0-16,0-1 1 0,-1 0-1 15,-3-1 1-15,-4 2 0 0,0 3 2 16,-3 1 2-16,-2 4 0 0,-2 4 0 16,-1 2-1-16,-2 2-1 0,1 2 1 15,-4 4-2-15,2 2-1 0,0 0-1 0,1 2 2 16,2 1-1-16,3 0-2 0,5-2-1 16,4-2-1-16,2-4-1 0,9-3-1 15,5-2 1-15,12-3 0 0,1-4 2 16,4-4 2-16,2-1 1 0,3-2 0 15,-4-6 0-15,-2-3 0 0,-7-6 0 16,-3 1 0-16,-3-2 1 0,-5-4-1 16,-3-8 1-16,-5-5 1 0,-1 1-1 0,-3-3 0 15,-3-8 0-15,1-2 0 0,-4 6 0 16,-3 6 0-16,-6 10 0 0,-2 6-2 16,-5 10 0-16,-4 13 1 0,-2 5 0 15,-3 5 0-15,1 7-1 0,-4 6 1 16,1 5 0-16,1 7 1 0,-1 8-1 15,0 5 0-15,4 3 0 0,6 4-1 16,2 2 1-16,5 4-1 0,6-6-4 0,5-5-3 16,4 1-3-16,4-5-1 0,3-6-5 15,1-6-15-15,2-8-89 0,-4-6-89 16,2-2-228-16</inkml:trace>
  <inkml:trace contextRef="#ctx0" brushRef="#br1" timeOffset="138939.4134">23167 2946 481 0,'-28'14'287'0,"8"4"-287"15,2 2-178-15,6 2-412 0</inkml:trace>
  <inkml:trace contextRef="#ctx0" brushRef="#br1" timeOffset="139980.0413">21212 5533 474 0,'0'2'104'0,"3"14"2"0,1 11-67 16,0 8-32-16,-1 15-2 0,-2 8 1 15,-3 6-2-15,-3 7 1 0,1 4-1 16,0 0 0-16,0-3 0 0,1-7-2 16,3-8-1-16,3-7-2 0,4-7-2 15,1-16-3-15,1-7-1 0,2-6 1 16,-1-7 4-16,1-6 5 0,-2-6 3 0,-2-7 4 16,-2-3 3-16,-3-9 3 0,-2-4-3 15,-2-8-2-15,-2-9-4 0,1-3-3 16,1-3-1-16,1-5-1 0,-2-9-1 15,2-8 0-15,1-2 0 0,5 1-1 16,0-3 0-16,8 3 0 0,0 5-1 16,7 11 0-16,7 9-1 0,-2 11-1 15,-1 11 1-15,2 6-2 0,-5 10-1 16,-1 5-2-16,-1 10-1 0,-4 7 1 16,0 6 1-16,-1 6 0 0,-1 4 2 0,-4 6 3 15,-4 6 2-15,-2 1 2 0,-3 3 1 16,-3 0-1-16,-2-3 1 0,-4 1 0 15,-4-6-1-15,1-5 0 0,-2-2 1 16,0-6 0-16,2-6 0 0,-2-2 0 16,2-4-1-16,-2-4 1 0,-1-4-1 15,0-3 1-15,1-3-1 0,-3-2 0 0,4-1 0 16,-1-1-1-16,3-1 0 0,3 1-1 16,1 1 0-16,2 0-1 0,0 2 0 15,3 1 0-15,2 1-2 0,3 3-1 16,1 0-1-16,4 1 0 0,3 1-1 15,5-3 1-15,3 1 0 0,3-1 2 16,3-6 1-16,5 1 0 0,3-6 1 16,3-5 1-16,0-2-1 0,4-9 1 15,4-6 0-15,1-4-1 0,3-3 1 0,-1-1 0 16,-2-5 0-16,-4-4 0 0,-6 3 0 16,-8 1 1-16,-4-5-1 0,-8-3 1 15,-6 0-1-15,-4 6 0 0,-4 6 0 16,-1 6-1-16,-1 7-1 0,-4 11-1 15,-3 14 0-15,-6 7 0 0,-4 9 0 16,-7 10 1-16,-3 12 0 0,-5 4 3 0,1 7 0 16,0 5-1-16,4 5 1 0,8-1 0 15,4-2-1-15,7-2 0 0,7 0 0 16,3-1-2-16,5-5-2 0,6-2-1 16,5-5-2-16,8-3-1 0,6-9-2 15,2-6 1-15,4-9 0 0,3-5 0 16,0-10-4-16,2-6 41 0,-1-6-140 15,-4-10-98-15,1-4-265 0</inkml:trace>
  <inkml:trace contextRef="#ctx0" brushRef="#br1" timeOffset="140347.0162">22263 5232 362 0,'-24'9'100'16,"-2"2"1"-16,-5 6-29 0,3 5-39 15,-2 4-9-15,1 0-5 0,-1 0-10 16,5 0-3-16,3 1-2 0,3-4 0 0,4 3-1 15,4-1 1-15,7 0-2 0,3 0 0 16,2-4 0-16,6 1-1 0,4-4-1 16,4-6 0-16,2-4 1 0,2-5 0 15,4-6 1-15,0-6 0 0,0-8 1 16,1-1 1-16,-3-5 0 0,-3-1 0 16,-1-4-1-16,0 2 0 0,0-1-1 15,-5 1 0-15,1 3 0 0,-4 1 0 16,-2 5-1-16,0 2 2 0,-5 4 0 0,-3 5 0 15,-3 7 0-15,-3 6 0 0,-2 4 0 16,0 3 1-16,0 5-3 0,0 1 0 16,2 1 1-16,1-2 0 0,5-3-1 15,2-1 0-15,3-2-2 0,5-3 0 16,1-2-1-16,5-2 0 0,4 0-1 16,3-3 0-16,2-4 1 0,3-1 0 15,0-2-3-15,1-3-4 0,-3-2-5 0,0-1-17 16,0-3 75-16,-2-1-158 0,-1-5-95 15,0-3-251-15</inkml:trace>
  <inkml:trace contextRef="#ctx0" brushRef="#br1" timeOffset="141245.6928">22732 5067 450 0,'-3'14'99'0,"-3"0"1"15,1 2-75-15,3 0-12 0,-4 0-4 0,4-1-3 16,1-4 0-16,1-4 0 0,2-1-1 15,0-4 1-15,3-2 0 0,0-4 0 16,2-3-1-16,-1-2 0 0,1-5-2 16,0-1 0-16,-4-2-1 0,-2 1 0 15,-2-1-1-15,-2 1 0 0,-3 2 1 16,-2 4-2-16,-1 3-1 0,-4 7 1 16,1 5-1-16,-4 6 0 0,0 6 0 0,-3 8 0 15,-1 6 2-15,2 2 0 0,-1-1 0 16,1 2 0-16,5 1 1 0,3-2-1 15,6-6 0-15,5-2 0 0,4-1-1 16,6-2 1-16,5-3-1 0,4-6 1 16,3-3 1-16,2-5-1 0,7-6 1 15,4-2-1-15,5-5 1 0,5-6-1 16,0-4 0-16,-1-5 0 0,-1 0 0 16,-2-1-1-16,-6-2 1 0,-5-5-1 0,-6 0 1 15,-1-4-1-15,-2-2 0 0,-2 1 1 16,-6 2-1-16,-4 4 0 0,-4 7 2 15,-5 4 0-15,-6 9 1 0,-5 8 0 16,-6 4-1-16,-6 5 1 0,-4 4 0 16,-1 2-2-16,-1 8 0 0,-1 2 0 0,3 4 0 15,1-1 0-15,4 1 0 16,7-2 1-16,5-1-1 0,-1-1 0 0,7-1-1 16,9-2 0-16,5-2-1 0,6 0 0 15,1-1 0-15,6-3 1 0,6-5-1 16,1-6 1-16,1-4 1 0,1-4 1 15,3-6 0-15,5-4-1 0,-3-5-1 16,3-1 1-16,-3-2 0 0,1-4-1 16,-2-4 1-16,-7-3 0 0,-4-1-1 15,-2-1 1-15,-7-3 0 0,-1 0-1 0,-5 4 0 16,-2 1 1-16,-1 6-1 0,0 2 1 16,-2 3-1-16,1 6 1 0,0 4 0 15,-1 3-2-15,3 7 1 0,0 4-2 16,2 4 1-16,1 5-1 0,0 4-1 15,-1 4 1-15,0 3 0 0,-2 2 1 16,-1-2 1-16,-2 1 0 0,-2 4 0 0,-1-2 1 16,-2 2 0-16,-2-2 0 0,-1-1 0 15,-2 0-1-15,-3-2 1 0,-3-2-1 16,-3-4 0-16,-3-4 1 0,-3-4-1 16,-1-2 1-16,1-5-1 0,-1-3 1 15,3-4 0-15,2-2 0 0,4-6 0 16,2 0 1-16,1-2 0 0,4 3-1 15,0 0 1-15,0 3-1 0,2-1-1 16,1 7 1-16,4 2-1 0,0 3 0 0,1 2 0 16,1 1 0-16,4 2 0 0,2 4 0 15,5 0 0-15,2-1-1 0,7 0 0 16,2-3-1-16,5-5 1 0,2-4 0 16,4-7 1-16,1-3-1 0,4 1 2 15,-2-5-1-15,-2-3 0 0,-3 5-1 16,-4-2 0-16,-5 1-3 0,-7-2 3 0,-9-5-117 15,-4-4-99-15,-5-1-263 0</inkml:trace>
  <inkml:trace contextRef="#ctx0" brushRef="#br1" timeOffset="141443.9539">24139 4324 424 0,'-12'15'96'15,"-1"8"1"-15,1 3-62 0,1-1-25 16,1 0-3-16,2-3 0 0,3-2-3 16,2-3-3-16,5-4-9 0,2-2-11 15,1-4-79-15,4-3-79 0,0-4-202 0</inkml:trace>
  <inkml:trace contextRef="#ctx0" brushRef="#br1" timeOffset="141602.5497">24255 4223 450 0,'-6'12'98'0,"-1"3"3"15,-3 5-79-15,-1 4-8 0,0 6-4 16,-1 1-1-16,2 2 1 0,2 2 129 15,3-4-239-15,6 7-109 0,1 0-335 16</inkml:trace>
  <inkml:trace contextRef="#ctx0" brushRef="#br1" timeOffset="143161.3216">17245 3943 467 0,'-6'6'101'0,"14"2"-2"0,0 4-65 16,2 2-34-16,-1 8-4 0,1 7 0 15,0 6 0-15,0 3 1 0,-3 8-1 16,0 6 2-16,3 7-2 0,3-1-2 16,6 0 0-16,2-1 2 0,7 2 0 15,7 0 1-15,7-4 2 0,4-2 2 16,9-2 3-16,11 2 1 0,8-6 0 0,6-6 0 16,7-9 0-16,13-7-1 0,7-6 1 15,6-6-1-15,0-10 0 0,8-8-1 16,5-13 1-16,-1-4 0 0,-1-7-1 15,8-14 0-15,-1-7 0 0,3-8 0 16,-4-5 0-16,4 1 0 0,-5-8 0 16,-5-4-1-16,-12 1 1 0,-3-7 1 15,-8-1-1-15,-4-4 1 0,-16-9 0 16,-6 1-1-16,-9-8 0 0,-9-1 2 0,-12 1 0 16,-10-9-1-16,-13-3 0 0,-12 7-1 15,-5 0 0-15,-11-2 0 0,-13 0-3 16,-14-2 1-16,-12 8-1 0,-13 7-1 15,-9 0 1-15,-9 8-2 0,-8 9 0 16,-4 11 0-16,-9 10-3 0,-1 8 1 16,-5 10-1-16,-4 13 0 0,-8 9 0 15,-2 15 1-15,-6 16 1 0,2 10 1 0,-10 9 0 16,5 13 1-16,-4 8 1 0,3 2-1 16,-6 11-1-16,6 7 0 0,0 13-1 15,16 4 0-15,-1-2 1 0,1 16-1 16,14 6 123-16,11 4-157 0,8 0 8 15,6 6 5-15,5 7 4 0,11 2 3 16,18-5 3-16,4 3-121 0,13-3 159 16,11-4-5-16,19-11-2 0,15-4-1 15,11-4-2-15,19-8-1 0,21-7 46 16,15-9-150-16,20-10-92 0,17-13-270 0</inkml:trace>
  <inkml:trace contextRef="#ctx0" brushRef="#br1" timeOffset="144211.3999">21349 1093 480 0,'-14'0'101'0,"-3"7"2"0,-7 9-89 16,-1 13-5-16,-4 7-8 0,-2 14-2 16,4 12-5-16,-1 5-3 0,2 11-1 15,4 10-1-15,6 1 0 0,5 0 0 0,9-8 2 16,5-8 4-16,10-7 2 0,9-16 1 16,10-15 3-16,10-10 2 0,4-9 5 15,5-10 1-15,0-4 1 0,-1-2 7 16,-1-2-107-16,-5-3-87 0,-5-4-234 15</inkml:trace>
  <inkml:trace contextRef="#ctx0" brushRef="#br1" timeOffset="146507.4563">21774 1512 427 0,'-10'-14'95'0,"-4"3"0"0,-2 1-63 15,-1 3-21-15,4 2 3 0,-2 1 0 16,3 1-2-16,1 2-3 0,0 5-3 0,1 2-4 16,0 2-5-16,-3 4-6 0,0 4-2 15,-2 5 2-15,-3 6 0 0,1 5 2 16,2 3 3-16,0 6 1 0,3-2 1 16,7-1 0-16,5-4 0 0,5-5-1 15,6-8 1-15,5-6 0 0,1-6 1 16,4-7 2-16,1-5 2 0,-1-5 1 15,-1-5 1-15,0-6 2 0,-3 0-1 16,-3-7 0-16,-2-2-1 0,-1-1 0 0,0 1-2 16,-4 3 0-16,-1 3 0 0,-1 0-2 15,-2 3 0-15,-3 5 0 0,-4 3-1 16,0 4-1-16,-3 2-3 0,1 4-1 16,-2 4-1-16,2 5 0 0,0 2 0 15,3 5 0-15,1 1 1 0,2 5 2 16,2 0 0-16,1-1 1 0,4 0 0 15,7-4 0-15,0-4 0 0,5-2 1 0,2-5 2 16,4-2 1-16,2-6 3 0,1-2 0 16,-4-5 0-16,-1-5 1 0,1-3 0 15,-5-2-1-15,-2 0 0 0,-3-3-1 16,-1 0-1-16,2-2-1 0,-1 5 0 16,-2 0-1-16,-1-3 0 0,-1 1-1 15,1 0 0-15,-3 0 0 0,1 3 0 16,-1 0-1-16,1 4-1 0,0 4-1 15,2 3 0-15,1 8-2 0,2 4-2 0,-2 6 1 16,1 6 0-16,0 2 1 0,-2 3 1 16,-2 4 0-16,-2-2 3 0,-1 2 1 15,-4 1 1-15,-2-3 1 0,-2 2 1 16,-3 0 1-16,-3 1 2 0,-2-2-1 16,-3-1 1-16,-2 1-1 0,-2 1 0 15,0-8 0-15,0-4 0 0,-1-4-1 16,2-5 2-16,0-5-1 0,1-5-1 0,2-5 1 15,0-5-2-15,3 1 0 0,4-5-2 16,1 2 0-16,6 1-1 0,4-1 0 16,0 2 0-16,4 4-1 0,-1 2 0 15,-1 4-2-15,0 3-1 0,-3 4 0 16,1 6-1-16,-4 3 1 0,2 6 0 16,-1-1 0-16,1 2 2 0,2 2 1 15,0 0 1-15,3-3 0 0,3-2 1 0,1-3-1 16,4-2 1-16,1-5 0 0,1-4 0 15,1-5 1-15,4-4 0 0,1-6 0 16,5-6 0-16,0-1-1 0,3-2 0 16,1-2 1-16,-1-4-1 0,-5 2 0 15,-2 0-1-15,-5-2 1 0,-4-4 0 16,-4-1 0-16,-1 0-1 0,-1 3 0 16,0 3 1-16,-1 3-1 0,0 6 0 0,2 8-1 15,-4 5-1-15,0 4-1 0,-1 2-2 16,-1 2-1-16,-2 3 1 0,0 5 0 15,0 5 0-15,-2 4 3 0,3 4 0 16,-1 4 3-16,0 2 0 0,0 0-1 16,-3 0 1-16,-2-2-1 0,-1-4 1 15,-1-2 0-15,-3-3 0 0,0-2 1 16,-6-1 1-16,1-3 0 0,-2-4 0 16,0 0 0-16,0-2 1 0,1-2 0 0,0-3 0 15,4-2 0-15,0-1-1 0,0-2 0 16,1-3 0-16,0-1-1 0,0-2-1 15,3-1 0-15,-1-1 0 0,4 0-1 16,3 0 0-16,3 1-1 0,2 3 1 16,1 2-1-16,3 2-1 0,-2 3-1 15,1 2-1-15,0 3 1 0,-3 4-1 0,2-1 1 16,-1 2 0-16,-2 3 1 0,3 0 0 16,-3-1 1-16,2-2 1 0,2 1 0 15,2-2 1-15,1-3-1 0,2-1 1 16,2-2 0-16,2-2 1 0,-1-2 0 15,2-5-1-15,-2-1 1 0,-1-4-1 16,-2-1 0-16,-1-3 0 0,-3-4-1 16,-1-2 1-16,-3-3-1 0,1-3 1 15,-2 0-1-15,2 0 1 0,-1 3-1 0,-1 1 1 16,2-2-1-16,-2 9 0 0,-1-2 0 16,1 8 0-16,-4 0-2 0,-1 6-2 15,-3 7-1-15,-3 10-1 0,1 0 0 16,-4 9 0-16,1 1 0 0,-1 6 3 15,2 3 1-15,1 1 1 0,3-4 2 16,-1 3-1-16,4-1 0 0,0-4-1 0,3-3-1 16,2-4 0-16,1-5 1 0,2-2 0 15,3-5 1-15,1-1 1 0,3-6 1 16,0-3 2-16,6-2 0 0,0-3 0 16,-1-4 0-16,-2-2-1 0,2-4 0 15,-1-3 0-15,-2-5-1 0,-5-2 0 16,0 1 0-16,-2 1-1 0,-1 3 1 15,-5-1-1-15,-1 4 0 0,0 3 0 16,0 3-1-16,-2 4 0 0,0-1-2 16,-1 5-1-16,0 6-1 0,0 3 0 0,-1 8-1 15,-1 2 0-15,0 1 1 0,-1 2 1 16,1 7 1-16,-1 1 1 0,2 0 1 16,0 1 0-16,1 0 1 0,0 3-1 15,2-3 0-15,2-6 0 0,2-3 0 16,0-2 1-16,2-4 0 0,1-7 0 15,2-2 1-15,2-2 1 0,0-6 0 0,2-1 0 16,0-5-1-16,1-4 0 0,-1-2 0 16,-1-2-1-16,-3-3 0 0,1 6 0 15,-1-6 0-15,0 0 0 0,1-6 0 16,0-2 0-16,-1 2 0 0,1-1-1 16,-3 3 0-16,0 4 0 0,-1 5-1 15,-4 12-3-15,1 6 0 0,-3 4-1 16,-2 4 0-16,-2 7 1 0,2 3 0 15,-4 6 2-15,2 4 1 0,0 3 2 0,0-3 0 16,2 1 0-16,0-6 0 0,0 0 0 16,1-4 1-16,0-3-1 0,-1-1 0 15,2-1 0-15,-2 0 0 0,0-2-1 16,-1-3 2-16,0-4-1 0,0-3 2 16,0-4-1-16,1-3 1 0,0-4 0 15,0-3-1-15,1 0 0 0,0-1 0 0,2 3-2 16,2-3 1-16,0-2-1 0,3 0 0 15,2-2 0-15,1-3 1 0,3 0-1 16,-1-2-1-16,1 5 1 0,5 1 0 16,-2 3-1-16,-2 5 0 0,1 3 0 15,-3 2 0-15,1 2-2 0,-1 2 0 16,-6 3-1-16,-2 3 0 0,-4 3 1 16,-1 2 0-16,-3 2 1 0,-2 4 2 15,-3 0 0-15,0 2 1 0,-6 2-1 0,1-1 1 16,1-3 0-16,2-1 0 0,4-3-1 15,-4-2 0-15,4-5-1 0,6-5 1 16,2 0 1-16,5 0 0 0,2-4 0 16,3-3 1-16,2-1-1 0,4-3 2 15,-1-4-1-15,1-3-1 0,-5-3 1 16,1 0-2-16,-2 1 1 0,-2-2 0 0,-2 3 0 16,0 2 0-16,-2 2-1 0,0 2 1 15,-2 3-1-15,-1 3 0 0,1 1 0 16,-1 3-3-16,-3 4-1 0,0 1 0 15,-3 4-1-15,0 0 1 0,1 3 0 16,-3 2 1-16,2 2 1 0,0-1 2 16,0-1 0-16,2 2 0 0,1-1-1 15,1 1 0-15,2 0 0 0,3-3 0 16,4-1 0-16,3-1 1 0,3 1 1 0,4-9 1 16,3-7 0-16,0-4-1 0,2-2 1 15,0-2 0-15,-1-1-1 0,-1-4 0 16,3 0 0-16,-2 0 0 0,-1-1-1 15,3-1 1-15,-1-3 0 0,0-1-1 16,-1-4 1-16,-5 2-1 0,-3 3 1 16,-3 6-1-16,-10 1-1 0,-6 5-1 0,-5 8-1 15,-10 9-2-15,-5 7 0 0,-3 2-1 16,-1 5 1-16,1 5 0 0,3 3 0 16,3 2 1-16,6-3 1 0,9-1 0 15,6-2-1-15,9-3 0 0,7-4 1 16,13-4 1-16,9-6 2 0,6-3 1 15,8-4 1-15,7-4 1 0,0-5 2 16,8-4 6-16,-11-3-102 0,3-2-82 16,-8-7-220-16</inkml:trace>
  <inkml:trace contextRef="#ctx0" brushRef="#br1" timeOffset="148189.3711">20663 3706 261 0,'-2'-3'82'0,"-1"1"6"0,1-1-13 0,1 1-20 16,-1 1-9-16,1 1-10 0,-1 0-8 15,1 0-8-15,1 1-8 0,-2 0-7 16,1 0-8-16,0-1-7 0,1 2-4 16,1-1-6-16,0 1 0 0,1-1-1 15,-1 0 0-15,-1 1 2 0,3 2 3 16,-1-1 5-16,0 0 5 0,2 3 1 16,-1-1 2-16,1-1 0 0,1 2-1 15,-1-3-1-15,0 0-1 0,1 1 1 0,-1-4 1 16,-1 0 0-16,2 1 2 0,-1-3 2 15,3 2 3-15,-2-1-1 0,4-2 0 16,3 1-1-16,0-1 0 0,3-3 1 16,5 0-2-16,0-2 1 0,3 1 0 15,-1-1 0-15,-1 0-1 0,2 2 1 16,-3-1-1-16,-1 0-1 0,3 3 0 0,0-1 0 16,1 1 0-16,4-2-1 0,3 0 1 15,2 1-1-15,4-1 0 0,2 1 0 16,8 0-1-16,3 0 0 0,2 4 1 15,3 1-1-15,1 2-1 0,2 0 0 16,-3-1 1-16,-6-1 0 0,-7 0-1 16,-3-2 0-16,-2-2 1 0,-4-1 2 15,-3 2-1-15,-1 1 1 0,-3 1 0 16,2 0 0-16,-3 1 1 0,-4 1-1 16,-2 1 1-16,-4-2 0 0,-4 0 1 0,-1 1 0 15,-5-2 2-15,-2 0 4 0,-1-2 3 16,-1-3 2-16,-1 1 1 0,0-3 2 15,-3 0 0-15,-3 1-2 0,0 0-3 16,-1 2-2-16,-1 0-3 0,3 3-1 16,-1 0-2-16,4 0-1 0,0 2 0 0,3-4-1 15,-2 2 0-15,4-1 0 0,-1 0 1 16,-1-3-1-16,2 1 0 0,-2-4 1 16,0 0 0-16,0-2 0 0,0-4 1 15,0-5-1-15,0-5 1 0,-2-5-1 16,1-4 1-16,-2-4-1 0,0-9 1 15,-1-6 0-15,0 0 0 0,2-3 1 16,0-6-1-16,1-8 1 0,1-5-1 16,3-4 0-16,5 2 0 0,3-2-1 0,2 0 0 15,0 6 0-15,0 9-1 0,-1 10 0 16,-3 14-1-16,-5 7-1 0,-1 9-2 16,-4 7-2-16,-1 9-3 0,-1 4-3 15,-1 4-2-15,-2 2 0 0,-2 1 2 16,-3 2 3-16,-1 2 3 0,-1 1 2 15,-4 2 5-15,-1 2 3 0,3 2-1 16,2 0-1-16,1 2 0 0,-2-3 0 0,2 2-1 16,4-3 0-16,-2-1 0 0,1-3 0 15,-2 1 0-15,0-2-1 0,0 1 1 16,0-2 0-16,-1 2 0 0,1-1 1 16,-1-1-1-16,1 1 1 0,-2-2-1 15,-2-1 0-15,-3-1 1 0,-5 0-1 16,-3 1 0-16,-1-1 1 0,-10 0 0 15,-9 1 0-15,-8 3 1 0,-3 2 1 16,-1 1 0-16,-7 0 0 0,-7-1 0 0,5 2-1 16,2 1 0-16,2-1-1 0,-3 1 0 15,7 3-1-15,9-1-1 0,7-1 1 16,5 0 0-16,8-4-1 0,11 0 1 16,7-5 0-16,5-2-1 0,2 0-1 15,2-3-6-15,2 1-2 0,3 1-2 16,0-1-1-16,3 3 1 0,0-2 0 15,1 0 3-15,1 2 5 0,1 2 3 0,-3 1 2 16,1 3 1-16,-2 1 0 0,-2 0 0 16,0 2-1-16,-2 2 0 0,-2 0-1 15,1 3-1-15,0 1 0 0,0 5 0 16,1 2 0-16,-1 2 0 0,1 3-1 16,0 1 0-16,0 5 0 0,-2 5 0 15,0 5 0-15,-1 4 1 0,0 6-1 16,-1 4 1-16,-4 4 0 0,0-3 0 0,-1 2 0 15,-2-3 0-15,1 1-1 0,-3-3 1 16,1-5-1-16,3-6 1 0,0-2-1 16,4-9-1-16,1-6-1 0,4-7-3 15,0-6-2-15,2-4 1 0,1-4 2 16,-1-2 5-16,1-6 8 0,0-2 5 16,2-7 35-16,-4-4-116 0,3-3-74 15,-4-1-222-15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3:33:45.86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13449 12933 327 0,'35'-30'83'0,"-8"5"4"16,-4 4-35-16,-8 2-20 0,-6 8-4 16,-1 5-1-16,-2 0 0 0,-5 3-1 15,1 1-3-15,-1 1-5 0,-1 2-4 16,1 0-3-16,1 0-5 0,1 0-4 15,2 1-5-15,3 2-1 0,0 0-2 16,5 3 0-16,3 4-1 0,0 4 1 16,3 7-1-16,1 9 2 0,0 6 1 15,0 8 2-15,0 3 0 0,-3 3 2 0,1-2 1 16,2-3 0-16,3-8 1 0,3-6-1 16,3-9 1-16,5-10 0 0,7-9 1 15,3-8 2-15,4-11-1 0,1-10 1 16,8-11 1-16,7-9 0 0,-1-5-1 15,0-4 0-15,0-3-2 0,-1 3 0 16,-2 3-1-16,-4 7-1 0,-9 9-1 0,-2 10-1 16,-2 12 0-16,-9 12-2 0,-4 14 0 15,2 13 0-15,-7 16-1 0,-3 6 2 16,-3 8 1-16,1 4 0 0,0 2 2 16,-1-5 0-16,2-8 1 0,7-11 0 15,10-9-1-15,6-12 1 0,10-12 1 16,13-13-1-16,7-13 1 0,5-10 0 15,-4-7 0-15,-2-8 0 0,0-5 0 16,1-2-1-16,-2-1-1 0,-3 7 1 0,0 6-2 16,-1 4 0-16,-4 12 0 0,-5 9-1 15,-7 10-1-15,-6 11 0 0,-5 8 0 16,-6 11 0-16,-2 7 0 0,-1 5 1 16,4 2 0-16,-1 2 1 0,4-3 0 15,2-3 1-15,3-7 0 0,4-8 0 16,7-10 0-16,4-9 1 0,7-10 0 0,6-11 0 15,3-9 0-15,9-8 0 0,3-2 0 16,3 0 0-16,3 3-1 0,-1 4 0 16,-4 7-1-16,-7 5 0 0,-2 10-1 15,-7 6 1-15,-5 6-1 0,-10 5 0 16,-7 3 0-16,0 6 0 0,-2 4 0 16,-4 2 1-16,3 0-1 0,-4 4 0 15,3-2 1-15,3-2 0 0,3-5 0 16,5-6 0-16,9-5 0 0,6-5 0 0,3-4 0 15,5-5 0-15,3-1 1 0,3 0-1 16,2 3 1-16,-3 2-1 0,2 2 1 16,1 0-1-16,0 2 0 0,3-1 1 15,2-1-1-15,-2-3 1 0,3-8 0 16,2-2 0-16,8-3 0 0,6-3 1 16,2 1-1-16,6 1 0 0,8 9-1 15,2 9 1-15,2 14-1 0,-1 18 0 0,-3 20 0 16,-6 17 7-16,-8 17 45 0,-8 7-166 15,-11 6-105-15,-10-2-302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3:34:46.75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2834 10986 368 0,'-3'-7'96'16,"1"3"4"-16,-1 0-45 0,3 0-17 0,0 2-7 15,0 0-6-15,0 2-6 0,0-1-6 16,0 2-4-16,0-1-5 0,0 1-2 16,2 2-1-16,-2 1-1 0,1 0 1 15,0 1 0-15,1 2-1 0,0 1 1 16,6-1-1-16,3 0-1 0,4-1 0 15,6 1-1-15,10-4-1 0,7 0 1 16,12-5 0-16,9 1 1 0,7-1 0 0,9-3 1 16,4-4 0-16,7-1 1 0,5 1 0 15,4-1-1-15,2-3 1 0,2-2 0 16,8 2 0-16,7 2 0 0,1-2 0 16,1 0 0-16,7-2 0 0,-1 7-1 15,9-2 1-15,1 0 0 0,5 2 0 16,5 2 0-16,4 0 0 0,3 2 0 0,3-1 0 15,0 0-1-15,6 2 1 0,1-1 0 16,0-1-1-16,4-3 1 0,2 3-1 16,3-5 0-16,3 3 1 0,-2 2-1 15,1-6 0-15,4 5 1 0,-2 3-1 16,6-4 0-16,-2 7 0 0,1 2 0 16,-1 0 1-16,0 5-1 0,-1 4 0 15,1 1 1-15,-3 5-1 0,-2-2 0 16,1 1 0-16,0 1 0 0,3-4 1 0,2 1-1 15,1 3 0-15,1-8 0 0,6 4 0 16,-3 1 0-16,8-7 0 0,0 6 0 16,-1-6 1-16,2-1-1 0,-3 4 0 15,1-5 1-15,0 0-1 0,-5 3 1 16,-1-5-1-16,-1 2 1 0,-7 0 0 16,0 0 0-16,-3-1 0 0,-9 0 0 15,-8-1 1-15,-8-1-1 0,-11 0 2 0,-15-2 0 16,-17-2 0-16,-17 0-3 0,-17 0-3 15,-16-6-110-15,-18 0-98 0,-23 2-257 16</inkml:trace>
  <inkml:trace contextRef="#ctx0" brushRef="#br0" timeOffset="1455.8373">4504 9542 424 0,'1'-4'98'0,"-1"3"1"0,0-1-64 16,1 2-11-16,-2 0-12 0,0 0-1 0,0-2-2 16,0 1-1-16,1 0-3 0,-3 1-8 15,3 0-17-15,0 3-83 0,1 1-88 16,1 4-217-16</inkml:trace>
  <inkml:trace contextRef="#ctx0" brushRef="#br0" timeOffset="1854.0762">5156 9516 459 0,'-3'0'101'16,"-1"-1"2"-16,1-1-74 0,2 1-17 15,1-1-3-15,-2 1-2 0,2 0 0 16,0 0-8-16,3 2-9 0,1 0 111 15,2 1-205-15,-3 5-103 0,4 1-299 16</inkml:trace>
  <inkml:trace contextRef="#ctx0" brushRef="#br0" timeOffset="2297.0156">5785 9578 454 0,'-4'-3'101'0,"5"5"0"0,-2 0-58 15,1 3-36-15,-1 0-5 0,0 2-3 16,-2-1-11-16,2 2-89 0,-5-2-85 16,4 4-222-16</inkml:trace>
  <inkml:trace contextRef="#ctx0" brushRef="#br0" timeOffset="2745.2767">6396 9606 477 0,'2'3'96'0,"1"-2"-1"0,2 2-98 16,-1 0-93-16,2 1-83 0,0 0-211 16</inkml:trace>
  <inkml:trace contextRef="#ctx0" brushRef="#br0" timeOffset="3227.0695">7001 9615 493 0,'-7'0'101'15,"4"1"1"-15,-2 2-95 0,4-2-2 16,0-1-5-16,5 0-12 0,-1-2 20 15,2-1-109-15,4 2-87 0,2 0-227 0</inkml:trace>
  <inkml:trace contextRef="#ctx0" brushRef="#br0" timeOffset="3685.7867">7546 9624 486 0,'-6'-1'99'0,"6"3"-4"16,0-1-85-16,4 0-107 0,7-3-86 0,3-4-227 15</inkml:trace>
  <inkml:trace contextRef="#ctx0" brushRef="#br0" timeOffset="8592.6564">8641 10371 503 0,'-4'-6'109'0,"3"-3"0"15,3 2-81-15,3 0-17 0,0 6-9 16,1 0-2-16,-2 2-1 0,1 1-1 16,-4-1 0-16,-1 2 0 0,-1 4 0 15,-4-1 0-15,2 3 1 0,-3 1 2 16,1 0 0-16,-1 5 0 0,3 3 1 16,1 1 1-16,4 4-2 0,3 5 1 0,4 1-1 15,6 5 0-15,3 2 1 0,5 2-1 16,5 0 0-16,8-1 1 0,3-2 0 15,3 0-1-15,3-3 0 0,2-3 0 16,3-4 0-16,2-1 0 0,1-1 0 16,4 0 0-16,5-2 0 0,1 0 0 15,5-3 1-15,2-1 0 0,6-7 0 16,4-7 1-16,3-3 0 0,5-11 0 0,2-8 1 16,5-3-1-16,4-4-1 0,1-2 1 15,-1-9-1-15,-4-12 0 0,-1 0 0 16,-4-6-1-16,-5-5 1 0,-9-4 0 15,-4-4 0-15,-10 3 0 0,-6 1 0 16,-10 1 0-16,-10-1 0 0,-6 0 1 16,-10-2-1-16,-8 0 0 0,-5 2 1 15,-8 1-1-15,-6-3-1 0,-4 0 1 0,-6-2-1 16,-6 2 0-16,-8-5 0 0,-4 2-1 16,-3 3 1-16,-6 1-1 0,-6 1 0 15,-5 6 0-15,-1 6-1 0,-3 3 2 16,-10 1-2-16,-7 3 1 0,-5 8 0 15,-1 8-1-15,-8 3 1 0,-5 7 0 16,-4 3-1-16,-2 7 1 0,1 7 0 16,3 7 0-16,-4-1 0 0,1 6 0 15,2 7 0-15,3 3-1 0,5 9 0 0,1 4 1 16,2 4-1-16,7 7 0 0,3 5 0 16,4 6 0-16,2 5 0 0,5 6 1 15,2 6-1-15,6 5 0 0,3 2 1 16,4 3-1-16,4 2 1 0,8 3-1 15,4-1-1-15,10 1 0 0,8-2-1 16,9 3 0-16,12 4 0 0,14 1-1 16,11 0-1-16,13-1 2 0,12-7-1 0,17-3 2 15,17-3 1-15,16-8 1 0,18-11 1 16,20-7 4-16,15-8 48 0,15-8-167 16,9-12-107-16,-3-16-304 0</inkml:trace>
  <inkml:trace contextRef="#ctx0" brushRef="#br0" timeOffset="12387.9782">3895 11150 401 0,'1'1'100'15,"-1"1"1"-15,-1 1-58 0,0 0-13 16,1 1-10-16,-2 0-5 0,0-2-4 16,1 1 0-16,1-2 3 0,0 0 2 15,1-3 0-15,1-3-1 0,1-3 0 16,0-2-2-16,3-3-4 0,-1-5-4 15,3-2-3-15,1-4 0 0,0-2-1 16,0-2 1-16,-1-2-1 0,-2 2 1 0,0 1 0 16,-2 1-1-16,-2 3 0 0,-3 2-1 15,0 4 1-15,-1 0-1 0,0 2 0 16,1 4 0-16,-4 2 0 0,2 3 0 16,0 0-1-16,1 3-1 0,-1 3-1 15,1 0-2-15,0 1-1 0,0-1-2 16,-1 2 0-16,0 2-1 0,0-2 1 15,0 3 0-15,0 2 1 0,-2-1 2 0,1 3 2 16,-3 1 0-16,1 1 2 0,-2 0 1 16,-1-2 1-16,0 1-1 0,2-1 1 15,-3-1 0-15,2-1 0 0,2-3 0 16,1-1 0-16,2 0 0 0,2-2 0 16,0-1 1-16,1-1-1 0,1-1-1 15,1 0 0-15,0-1-2 0,3 0 1 16,-1-3-1-16,3-1 0 0,0-2 0 15,3-2 1-15,0-2 0 0,1 0 1 0,2-2 0 16,-2 1-1-16,1 0 0 0,0 0 0 16,-2 0-1-16,-1 5 0 0,0 0-2 15,-3 3-2-15,0 4-3 0,-2 3-5 16,-2 5-2-16,0 1-1 0,-1 3 0 16,-1 2 2-16,2 1 3 0,-4-2 5 15,2 0 4-15,-1-1 4 0,0-2 3 0,1 0 4 16,-1-3 3-16,1-1 4 0,1 3 3 15,0 0 122-15,3 0-234 0,1-1-109 16,1-5-343-16</inkml:trace>
  <inkml:trace contextRef="#ctx0" brushRef="#br0" timeOffset="39596.898">3508 14034 112 0,'-102'-43'-112'0</inkml:trace>
  <inkml:trace contextRef="#ctx0" brushRef="#br0" timeOffset="40528.9284">3335 13659 334 0,'0'-7'91'0,"-3"1"6"0,3-3-38 16,-2 4-14-16,1-2-7 0,-2 2-6 15,3-1-7-15,-2 2-5 0,1-1-6 16,1 2-6-16,1 0-2 0,-1 2-1 0,1-1-2 16,-1 2-1-16,2 0-1 0,3-1-1 15,-2 2-1-15,1 1-1 0,3 1 0 16,2 1 0-16,1 2-1 0,3 4 1 15,0 4-1-15,3 2 1 0,2 5 0 16,1 0-1-16,-1 3 1 0,2 1 0 16,0 1 0-16,0 2 1 0,2 0 0 15,1 1 0-15,4 2-1 0,3-1 0 0,5 3-1 16,5-1-1-16,6-1 0 0,5-2 0 16,7-2 1-16,8 0 1 0,5-4 0 15,8-1 1-15,4-1 2 0,5-4 1 16,1-1-1-16,3-1 1 0,3-3-1 15,-1 0 1-15,-1-2 0 0,1 0-1 16,0-1 0-16,-1 1 0 0,2 0 0 16,-3-1 1-16,0-6 0 0,-1-1 0 15,0-4 0-15,0-2 1 0,-2-6 0 0,-4-8 1 16,0-6 0-16,-2-5 0 0,0-6 0 16,-2-5 0-16,-2-4 1 0,-3-6-1 15,-3-3 0-15,-1 3 0 0,-7-3-1 16,-8-1 1-16,-7-3-1 0,-6-1 0 15,-8 1 2-15,-6 2-1 0,-10-2 2 16,-8 2 1-16,-7 4-1 0,-5 5 1 0,-8 0-1 16,-4-1 0-16,-5-3-1 0,-3 3-1 15,-2-1-2-15,0-1 1 0,-3-2-2 16,1 2 0-16,-3 2-1 0,-1 4 0 16,-3-1 0-16,-3 0 0 0,-5-3-1 15,-4-1 0-15,-5 0 1 0,-3 0-1 16,-5 2 0-16,-5 4 0 0,-4 2 0 15,-5 4 1-15,-6 7-1 0,-3 5 1 16,-3 5 0-16,-1 5 0 0,-4 1 0 0,-1 3 0 16,0 6 0-16,1-2 0 0,3 3 0 15,1-3 1-15,-2 0 0 0,4-1 1 16,4 1-1-16,-1-1 0 0,2 3 0 16,-2 1-1-16,2 3 0 0,-6 3-1 15,2 3 0-15,-6 5 1 0,1 5-1 16,-8 4 0-16,1 6 1 0,0 4 0 0,3 4-1 15,0 3 1-15,6 7 0 0,4 2 0 16,3 2 0-16,8-2-1 0,1 0 1 16,4-1-1-16,6 1 0 0,5-5 0 15,4 1-1-15,7-4 1 0,6 5-1 16,7 2-1-16,9 2 1 0,7 1-1 16,5 2 0-16,5 0-1 0,6 2 1 15,8 2 0-15,6 2-1 0,3 3 1 16,8 3 1-16,7 1-2 0,6 0 1 0,5-1 0 15,3-1 0-15,6-4 0 0,8-2 0 16,5-5 0-16,10-2 3 0,8-4 0 16,14-1 1-16,14-7 0 0,12-2 4 15,5-8-118-15,6-6-99 0,-2-8-268 16</inkml:trace>
  <inkml:trace contextRef="#ctx0" brushRef="#br0" timeOffset="43142.5226">1121 11943 501 0,'-4'3'103'15,"0"-5"3"-15,2 0-96 0,3-2-4 16,4 2-1-16,1-3 0 0,3 1 1 16,2-2-2-16,2 2-2 0,4 0 0 15,0 0-1-15,3 1 0 0,1 0-2 0,-2 2 0 16,3 2-2-16,-1 0-1 0,3 0 0 15,0 1 0-15,4-1 1 0,2 1 0 16,9 0 2-16,6-4 0 0,8 1 1 16,6-1 1-16,10-1 0 0,6-3 0 15,4 0 0-15,3-4 0 0,2 1 0 16,1-1 0-16,-2-1 1 0,-4 2-1 16,-5-1 1-16,-5 2 0 0,-8 1 0 0,-12 3 0 15,-10 1-1-15,-9 2 0 0,-8 1-2 16,-10 3-1-16,-8 1 1 0,-5 1-6 15,-4-1-53-15,-5 1-47 0,-7-2-81 16,0 2-193-16</inkml:trace>
  <inkml:trace contextRef="#ctx0" brushRef="#br0" timeOffset="43641.8878">2470 11524 466 0,'4'-11'107'0,"-2"1"1"0,-1 3-47 0,0 5-60 16,-2 2-3-16,1 2-1 0,-2 3 0 15,0-1-1-15,-1 4 1 0,-1 2 1 16,1-2 2-16,1 2-1 0,0 0 1 15,2-1-1-15,0 0-1 0,3-2 1 16,0 2-1-16,2-1 0 0,0 1 1 16,2 2 0-16,6 1 0 0,-3 1 1 15,5 2 0-15,4 3 1 0,3-1-1 0,2 1 1 16,4-3 0-16,3 0 0 0,4-2 0 16,3-3 0-16,2-2 0 0,1-3 0 15,2-1-1-15,3-1 0 0,-1-5 0 16,1 0 0-16,-1-1 0 0,-1 0 0 15,-3 0 0-15,-2 2 1 0,-3 0-1 16,-7 3 0-16,-6 0-1 0,-4 1 0 0,-8 1-3 16,-6 2-4-16,-5 1-1 0,-6-1-1 15,-6 5-1-15,-6 1 2 0,-4 2 0 16,-5 4 3-16,-6 2 4 0,-5 4 1 16,-5 6 2-16,-2 1 1 0,-3 5 1 15,-2 4 1-15,-4 4 0 0,1 0 3 16,0-1 1-16,-1 2 1 0,-2-1-104 15,3-1-86-15,4-6-233 0</inkml:trace>
  <inkml:trace contextRef="#ctx0" brushRef="#br0" timeOffset="45056.7917">16012 11675 489 0,'-13'3'97'0,"-2"-2"1"0,-2 0-99 15,-3 1-1-15,-1-2 2 0,-4 0 0 0,-2-2 0 16,-1-1 0-16,-3 0-1 0,-1-2-1 16,0 1-2-16,-4 0-1 0,-1-2-2 15,-4 3-1-15,-8 2-1 0,-6-1 1 16,-11-2 1-16,-16 1 2 0,-8 2 1 16,-4 3 3-16,-7-4 1 0,-7-1 1 15,1 5 0-15,1 0 0 0,13 0 0 16,1 0 0-16,-4-4-1 0,4-1 1 15,10 2 0-15,5-1 0 0,5-2 0 0,1 2 2 16,7 0 1-16,7 0 1 0,7-1 1 16,6-1 1-16,7 0 0 0,5-2 5 15,6-1-49-15,6-4-56 0,7-5-79 16,4 2-199-16</inkml:trace>
  <inkml:trace contextRef="#ctx0" brushRef="#br0" timeOffset="45507.9556">14276 11313 484 0,'0'3'91'0,"-3"2"0"15,-2 1-95-15,0 1-3 0,-1 4 0 16,-4 3 2-16,-6 0 6 0,-4 1 1 16,-3 2 1-16,-4 2-1 0,-6 0 0 15,-6 3 0-15,-2-2 0 0,1 3 0 16,-5-4-1-16,3-1 0 0,1-3-1 0,0-2 0 16,-2-3-2-16,-3 0 1 0,2-1-1 15,0-1 0-15,1 1 0 0,-1 2 0 16,3-1-1-16,8 0 0 0,7-3 0 15,6 0 0-15,4-3-4 0,6 0-3 16,5-2-6-16,2 1-1 0,3-1 1 16,3 2 3-16,3 2 4 0,1 3 5 15,2 2 6-15,3 2 10 0,4 1 3 16,6 3 2-16,3 0-1 0,6 0 1 0,5-2-3 16,5 0 0-16,1 0-2 0,4-1-1 15,5-2-1-15,5 0-1 0,3-3-1 16,2-1 0-16,3-2-2 0,2 1 187 15,1-3-294-15,-7 1-116 0,-20-1-375 16</inkml:trace>
  <inkml:trace contextRef="#ctx0" brushRef="#br0" timeOffset="46872.5496">8535 14328 490 0,'-17'0'110'0,"7"-3"-2"0,9-2-75 15,6-2-27-15,8 0-2 0,7 0-2 16,10-1-2-16,7-2-2 0,10-1 1 16,10-1 2-16,6-4 0 0,10-4-1 15,3-2 1-15,9-4-2 0,7-2 1 16,1 1 0-16,3-1-1 0,3-1 0 16,4 2 0-16,3 0 1 0,2 2 0 0,-2-1 1 15,3 0-1-15,-2 3 0 0,-4 4 0 16,-9 1 0-16,-7 0 0 0,-14 4 0 15,-13 4 0-15,-14 1 2 0,-14 1 1 16,-14 2-1-16,-12 4 0 0,-16 3 0 16,-15 3 0-16,-13 2 0 0,-18 1 0 15,-14 4-2-15,-17 6 2 0,-12 1-1 16,-12 3 0-16,-5 2 0 0,-6 4 0 0,-3 3-1 16,0 1 1-16,4-5-1 0,6 2-1 15,9 4 0-15,11 0 0 0,14-5 1 16,17-1-1-16,17-3 0 0,14-3-4 15,20-1 2-15,17-10 1 0,18-5 0 16,17-5 1-16,18-2 1 0,21-5 1 16,17-9 3-16,13-6 1 0,12-5-2 15,7 1-1-15,6-4 0 0,3-4-1 0,-5-1-1 16,-4 6-1-16,-5 1 0 0,-16-1 0 16,-11 4-1-16,-16 4 1 0,-19 7-1 15,-16 3 0-15,-15 3-4 0,-16 6-4 16,-14 9 0-16,-11 5 1 0,-14 2 0 15,-13 4 2-15,-13 5 1 0,-16 3 5 16,-13 1 5-16,-14 4 0 0,-8-1 1 16,-9 2-1-16,-7 1-1 0,0-2 1 15,-4 0-1-15,2-3 0 0,3-5-1 0,8-2 1 16,13-4-1-16,14-3 1 0,14-4 0 16,19-1 0-16,18-4 1 0,15-2 0 15,18-4-1-15,15-5 4 0,12-2 169 16,13-8-285-16,8-3-120 0,5-8-379 15</inkml:trace>
  <inkml:trace contextRef="#ctx0" brushRef="#br0" timeOffset="51384.4263">9143 12527 473 0,'7'-4'94'0,"-3"2"-3"0,1 1-91 15,-3 0-8-15,5 3-3 0,5 1 0 0,6-3 2 16,13-1 3-16,11-1 3 0,13-5 4 16,14-6 1-16,16-5 2 0,11-2 0 15,15-6-1-15,5 0 0 0,7-5-1 16,2 3 1-16,-1-2-1 0,-6-1 1 15,-9-3-1-15,-10 3 0 0,-16 1 0 16,-15 3 0-16,-17 1 1 0,-15 7 1 16,-16 5-1-16,-12 4-3 0,-17 2-3 15,-10 5-3-15,-12 2-3 0,-11 4-1 0,-7 4-4 16,-9 3 2-16,-11 4 2 0,-5 3 4 16,-6 2 1-16,-5 2 4 0,-6 1 0 15,-4-1 2-15,-8 1 0 0,-2-1 1 16,-2 1 1-16,-5 0 2 0,-5 0 0 15,0 2 2-15,0 4 2 0,-1 0 1 16,5 3-39-16,3-2-56 0,13-3-75 0,6-4-187 16</inkml:trace>
  <inkml:trace contextRef="#ctx0" brushRef="#br0" timeOffset="75462.5754">2780 16370 467 0,'-19'11'113'0,"5"-4"-1"0,4-4-27 0,2-5-82 15,8 2-14-15,4 1-4 0,1 1-3 16,5 5-1-16,1 3-1 0,3 4 2 16,6 3 5-16,0 8 4 0,3 6 2 15,3 5 3-15,0 5 2 0,6 1 1 16,3 1 0-16,3 6 0 0,7-1-1 16,7 3-1-16,8 0 0 0,5 2 0 0,7 3 0 15,10-1 0-15,8-3 1 0,10-1 1 16,6-6 1-16,9-2 0 0,12-1 0 15,8-3 1-15,5-3-2 0,11 2 1 16,4-4 1-16,8 3-1 0,9 7 0 16,-1-8 1-16,6 5-2 0,8 2 0 15,5-8-3-15,8 8 0 0,4-13 1 16,6-4-1-16,8 1 1 0,13-9 3 0,5-6-1 16,6 3 3-16,4-11 1 0,7 12-1 15,5-10 1-15,1 4 1 0,-3-5-1 16,1 5 0-16,-2-7 0 0,-3 6-1 15,-7-12 0-15,-5 6-1 0,-2-5 0 16,-6 3 0-16,-8-1 0 0,-4 1 0 16,-2-10 1-16,-3 4-1 0,-2-7 1 15,-6 1 1-15,0-10-1 0,-2-6 1 0,2-1 0 16,-5-7 0-16,-2-5 1 0,-6-10-1 16,-2-10 1-16,-6 3-1 0,-4-10 0 15,-13-6 0-15,-9 3 0 0,-12-6 0 16,-14 6 0-16,-8-2 1 0,-17-3 0 15,-14 6 2-15,-16 4 0 0,-5-1 1 16,-13 0 2-16,-10-2-1 0,-19 3 1 16,-10-1 0-16,-16-2-1 0,-8-2-1 15,-12-4-1-15,-14 0-2 0,-7-2 0 0,-8 1-1 16,-6-2-1-16,-8-1-1 0,-5 0-1 16,-11 1 1-16,-14 2-1 0,-9 3 0 15,-9-3-1-15,-15 6 1 0,-9 4 0 16,-17 2-1-16,-10 8 1 0,-6 4-1 15,-12 2 1-15,-11 6-1 0,-3 1 1 16,-5 2-1-16,3-1 1 0,-6 4 0 16,-3 3 0-16,3-3 1 0,4 3-1 0,0 0 0 15,-2 1 1-15,0 1-1 0,0 0 0 16,1 1 0-16,1 1 0 0,-4-1 0 16,-5 0-1-16,0 4 1 0,-3 1-1 15,1 3 0-15,-7 4 1 0,-4 7-1 16,2 4 1-16,2 2-1 0,2 2 1 15,0 0 0-15,4 1 0 0,9 1 0 16,7-1 0-16,4-4 0 0,7 5 0 0,-2-4 0 16,7 2 0-16,2 2 0 0,0 1 0 15,2 3-1-15,-2 3 1 0,-1 3-1 16,2 7 1-16,-4 7-1 0,3 4 0 16,1 6 0-16,-2 1 0 0,1 2 1 15,9 4-1-15,2-3 0 0,10-1 1 16,8 1-1-16,8-2 1 0,14 2-1 15,6 0 0-15,6 0-1 0,9 2 0 16,6 0 0-16,5 4 0 0,5-2-1 0,2 2 0 16,4 4 0-16,4 4 0 0,2 5-1 15,5 7 1-15,2 6 0 0,2 5 0 16,5 1 0-16,4 3 0 0,3 4 0 16,4 1-1-16,5 0 2 0,4-3-1 15,6-2 1-15,6 3-1 0,5 0-2 16,8-2-1-16,10 0-3 0,8-2-2 15,11-4-1-15,7-2 0 0,11 1 0 0,8-5 1 16,8-1 2-16,6-4 2 0,9 3 2 16,11-1 0-16,6 1 2 0,11-5 1 15,11-1 0-15,18 0 1 0,6-8 2 16,11-8 2-16,12-3 1 0,13-12 3 16,14-3 4-16,10-10 5 0,6-8 2 15,12-6-103-15,7-13-84 0,6-11-230 0</inkml:trace>
  <inkml:trace contextRef="#ctx0" brushRef="#br0" timeOffset="115490.9034">1810 7547 526 0,'-26'-1'113'0,"0"-3"2"15,6-7-90-15,3 1-15 0,11 4-3 16,0 2-3-16,2 1 0 0,1 3-2 16,2 5-2-16,-2 9-1 0,0 10-1 15,-2 11-1-15,-2 14 0 0,-2 11-1 16,-2 12 2-16,-4 13 0 0,-3 10 1 16,0 7 1-16,-5 8 0 0,-2 9 0 15,-1 10 1-15,-2 8 0 0,2 5 0 0,3 4-1 16,-5 6 1-16,3 8-1 0,0 1 1 15,-5-1-1-15,-1 5 0 0,-2 1 1 16,-2 4-1-16,0 5 0 0,2-1 0 16,-5 0 0-16,6 7 0 0,0 1 0 15,0 4 0-15,5 3 1 0,-2-4 0 16,5-1-1-16,3-1 1 0,0-7 0 0,8-2 0 16,2-11-1-16,-2-12 1 0,7-11-1 15,0-6 0-15,4-12 0 0,5-9 0 16,1-11 0-16,2-9 0 0,5-7-1 15,3-7 1-15,4-7 0 0,-1-5-1 16,6-5 1-16,6-6-1 0,1-4 0 16,6-4 1-16,2-4-1 0,4-2 1 15,1-1-1-15,1-5 1 0,1-1-1 16,1-1 0-16,1-2-1 0,4-4 0 16,3-2 0-16,6-7-1 0,5-2 1 0,6-3-1 15,6-4 1-15,4-3 0 0,5-1 0 16,8-3 1-16,0-1 1 0,0 1 0 15,4-1 0-15,5 1 0 0,-3990 1 1 16,7985 3 0-16,-3995 3 0 0,5 1 0 16,7 3-1-16,-1 5 1 0,-3-2-1 15,-1 4 1-15,3-1-1 0,3 1 0 0,0-4-1 16,-2-2 1-16,4 0 0 0,8 0 0 16,1-5 0-16,2-2 0 0,2-3 1 15,3 3-1-15,0-4 1 0,2-2-1 16,4 0 1-16,2 2-1 0,2 0 1 15,-1 0-1-15,3 2 1 0,2-1-1 16,1 4 1-16,0-1-1 0,1-3 1 16,1 1 0-16,3-1 0 0,-2-6-1 15,4 0 2-15,0-2-1 0,-2-5 0 0,1 1 1 16,3-2-1-16,-1-3 0 0,2-1 0 16,1 2 0-16,1 0 1 0,1-1-1 15,0 1-1-15,2 1 1 0,-2-1 0 16,2 3 0-16,2-1 0 0,-6-2 0 15,2 3-1-15,4-2 1 0,-4-1 1 16,0 0-1-16,6-1 0 0,-9 0 0 0,1 0-1 16,3 1 1-16,-6 0-1 0,2 2 1 15,0 1-1-15,-5 3 1 0,1 2-1 16,-3 2 1-16,-1 3-1 0,-2 4 1 16,-2 4 0-16,-2-1 0 0,-4 6-1 15,-2 1 1-15,-2-1 0 0,-1 0 0 16,-1 0 0-16,-2-2 0 0,1 1-1 15,-5-3 1-15,3 1 0 0,-6-2 0 16,-2 0-1-16,-6-2 1 0,-1 2-1 16,-7-2 0-16,-2-2 1 0,-4 3-1 0,7 2 0 15,-6 3 0-15,-4 0 0 0,-5 0 1 16,-6 2-1-16,0 2 0 0,-9-1 0 16,-8 0 0-16,-6-1 0 0,-4 0 1 15,-2-2-1-15,9-2 0 0,-6-1 0 16,4-4 0-16,-8 1 1 0,2-6-1 0,4-1 1 15,-5-2 0-15,-11-1 1 0,-4-2-1 16,-7-3 1-16,-3-4 0 0,-6 1 1 16,-5-3-1-16,-4-1 1 0,-5-6 0 15,1-2 0-15,-3-1 0 0,-2-2 0 16,-1-6 0-16,-1-5-1 0,-3-3 1 16,1-5-1-16,-2-6 0 0,-2-7 0 15,3-6-1-15,-1-4 1 0,2-3-2 16,-2-7 1-16,2-6 0 0,1-6 0 15,0-7-1-15,0-3 0 0,3-7 1 0,-1-6-1 16,3 0 1-16,0-3-1 0,0-6 0 16,-1-3 0-16,0-2 1 0,-2-3-1 15,4 1 0-15,-5-3 0 0,1 0 0 16,5 1 1-16,-3-1-1 0,0 0 0 16,0 2 0-16,1 1 1 0,4-1-1 15,0 3 0-15,-3 8 0 0,1 2 0 0,3 4 0 16,-2 5 0-16,1 3 0 0,-3 4 0 15,1 1 0-15,-1 3-1 0,1 6 1 16,4 3 0-16,2 6 0 0,-1 4 0 16,4 5 0-16,1 3 0 0,0 3 0 15,-5 2 0-15,-2 6 0 0,-7 1 1 16,-4 1-1-16,-4 5 0 0,-6 6 1 16,-5 3-1-16,-4 4 1 0,-3 3 0 0,-8 3 2 15,-8 4-1-15,-2 1 1 0,-3 2 0 16,-7 3 1-16,-5 3-1 0,-8 1 0 15,-4 2-1-15,-4 0 1 0,-4 3-1 16,-8 0-1-16,-1 2 1 0,-9 0-1 16,-5 0 0-16,-4-2 0 0,-2-1-1 15,-3 1 1-15,-10-3 0 0,-9-5 0 16,-3 2-1-16,1-3 1 0,-7 1-1 0,-5 0 1 16,-16-3-1-16,3 2 0 0,-6 0-1 15,2-2 1-15,-13 0 0 0,-6-3 0 16,0-2 1-16,-7 1-1 0,-4-2 1 15,-6 2 0-15,-6-3-1 0,-2 0 1 16,0 1-1-16,-3 2 0 0,-6-5 0 16,-2 3 1-16,-1-1-1 0,-1-2 0 15,-2 2 1-15,-4 0-1 0,-3-4 0 16,1 3 1-16,-5-3-1 0,1 4 0 16,-3 3 0-16,-2 0 0 0,-1 5 0 0,1 1 0 15,-2 6 0-15,-2-1 0 0,-3 2 0 16,1 2 0-16,-2 1 0 0,1 1 0 15,0 4 0-15,3-2 0 0,2 5 0 16,-2-2 0-16,1 1 0 0,1-3 0 16,4 0 0-16,2-1 0 0,4-1 0 0,1-1 0 15,5 0 0-15,3-1 0 0,11 6 0 16,-1-5 0-16,2 5 0 0,10 4 0 16,3 0 0-16,10 3 0 0,10 2-1 15,4-2 1-15,10 5 0 0,10-4-1 16,11 2 1-16,13-1 1 0,11-5 0 15,6-2-134-15,13-1-113 0,9-12-306 16</inkml:trace>
  <inkml:trace contextRef="#ctx0" brushRef="#br0" timeOffset="122934.6057">8245 17071 448 0,'-13'-4'102'16,"5"2"1"-16,3 2-73 0,2-2-11 16,4 1-11-16,4-2-3 0,3 2-2 15,-1 1-2-15,4 1 0 0,3 3 1 16,2 2-1-16,-1 5-1 0,2 3 0 15,-2 4-1-15,0 4 1 0,-1 6-1 16,-3 0 2-16,0 2 0 0,-2 1 1 16,1-1 0-16,0-4 1 0,3-2-1 15,-1-7 0-15,3-4-1 0,-1-7-1 0,2-6 0 16,1-10 0-16,2-3 1 0,1-8 0 16,1-5 1-16,2-3 0 0,0-3 1 15,-1 1 0-15,-1 2 0 0,-2-4-1 16,0 4 0-16,-4 3 0 0,1 4-1 15,-2 2 0-15,0 4-1 0,-2 5 0 16,1 7 0-16,0 5-1 0,1 4 0 0,1 6 0 16,2 5-1-16,2 3 0 0,1 5 1 15,0 4-1-15,0 1 0 0,1 2 0 16,-2 0 0-16,-3-1 1 0,1 2 1 16,-2-2 0-16,0-2 1 0,-2-3 0 15,1-1 1-15,1-3-1 0,-3-2 1 16,0-4-1-16,1-2-1 0,-1-4 0 15,0-2-1-15,0-4 1 0,-1-2 0 16,1-3 1-16,0-5 1 0,2-4 1 0,0-5 0 16,0-9 2-16,2-4-1 0,4-4-1 15,1-3-1-15,4 0-1 0,-1 4 0 16,5 3-2-16,-3 10-1 0,0 6-1 16,-2 8 0-16,-3 11-1 0,-2 4 1 15,-3 5 0-15,-2 7 1 0,-1 4 1 16,0 3 0-16,-3-1 2 0,5 0-1 15,-1-3 1-15,3-3 0 0,1-5 0 0,4-8-1 16,1-3 2-16,1-9-1 0,3-8 2 16,1-8-1-16,2-9 1 0,4-6 0 15,3-6 1-15,-1-6-1 0,-1-2-1 16,0 2 0-16,-3 5-1 0,-3 7-1 16,-2 7-1-16,-7 10-1 0,-1 12-1 15,-2 9 0-15,1 9 0 0,0 8 0 16,-4 5 0-16,1 3 1 0,2 4 1 0,-3 0 0 15,2-3 2-15,1-2 0 0,2-3 0 16,-1-3 1-16,5-5-1 0,1-7-1 16,1-6 1-16,1-4-1 0,1-5 1 15,0-4 0-15,-1-3 1 0,0-2 0 16,-3-2 1-16,-1-2-1 0,-4 1 1 16,0-3-1-16,-2-1 0 0,0-1-1 15,-1 1 0-15,-2 2-1 0,2 4-1 0,0 2 0 16,-1 7-1-16,1 5-1 0,0 6 0 15,0 7-1-15,1 6 1 0,2 1-1 16,-1 7 2-16,2-1 0 0,2 0 1 16,2-2 1-16,5-4-1 0,3-5 1 15,4-7 0-15,3-5 1 0,5-7 2 16,3-7 0-16,2-4 15 0,-3-1-126 16,-5 3-96-16,-11-9-267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3:35:48.93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5502 8174 420 0,'-25'5'89'15,"8"-5"-3"-15,12-3-70 0,4 0-17 16,3-3-5-16,5-2-1 0,0-5 3 0,2-1 4 15,1-6 7-15,-1 1 5 0,-2 0 7 16,-2 0 7-16,0 4 5 0,-3 4-2 16,-1 2-4-16,-1 5-5 0,-1 4-5 15,1 0-6-15,0 3-5 0,0 5-6 16,1 3-1-16,1 0-2 0,2 2 2 16,2 1 0-16,7-1 0 0,0-1 1 15,7-2 0-15,3-2 1 0,4-4 0 16,1-2 0-16,0-3 0 0,1 0 1 15,1-2 0-15,-3-1 1 0,1-2-1 0,0 0 1 16,-1-1 0-16,1-3-1 0,1-2 0 16,2-4 0-16,6-2 0 0,5-1 1 15,5 2-1-15,8-3 0 0,4 5 0 16,3 1 0-16,2 3 0 0,-2 2-1 16,-2 2 1-16,-3 4-1 0,-4 2 0 15,-6 1 0-15,-4 4-1 0,-6 5 0 0,-4 1 1 16,-5 6-2-16,-5 1 1 0,-7 1-1 15,-1 3 1-15,-1 1 0 0,1 2 0 16,1-2 0-16,4-3 1 0,4-5 2 16,6-4 0-16,8-6 0 0,6-8 1 15,8-7 0-15,11-7 2 0,6-6-1 16,5-5 0-16,2-1 0 0,5 1-1 16,3 0-1-16,-1 3 1 0,-3 2-2 15,-5 5 0-15,-4 8 0 0,-1 2-1 0,-8 5 0 16,-6 3 0-16,-4 6-1 0,-4 4 1 15,0 1-1-15,1 2 1 0,3 2-1 16,5-2 0-16,4-2 1 0,7 0 1 16,8-3-1-16,11-1 1 0,7-5 0 15,8-2 1-15,13 1 1 0,8-2 3 16,7-2 3-16,1-3-45 0,2 2-70 0,-7-17-90 16,-7-16-229-16</inkml:trace>
  <inkml:trace contextRef="#ctx0" brushRef="#br0" timeOffset="9472.9565">2175 10072 517 0,'-6'-1'109'0,"3"-2"-2"0,0-2-91 16,7 2-15-16,10 1-2 0,8 1-2 16,6-2-1-16,5-2 2 0,4-6 2 15,6-3 2-15,-1-2 0 0,3-2 1 16,2 1 0-16,2-1-1 0,2-1 0 16,2 6-1-16,1 3 0 0,2 3-1 15,0-1-1-15,-1 3 0 0,1 0 0 0,1 3-1 16,1-1 0-16,1 2 0 0,3 3 0 15,3-1 1-15,2 1 0 0,2-1 0 16,7 0 0-16,1 0 0 0,7 0 1 16,3-3 0-16,5-1-1 0,8 0 1 15,6 0 0-15,3 0 0 0,5-1 1 16,3-2-1-16,3 2 0 0,6 1 0 0,2-3 1 16,3 3-1-16,5 0 0 0,4-2 0 15,5 1 0-15,3 1 0 0,4-2 0 16,4 2-1-16,5 1 0 0,2-2 0 15,3 2 0-15,2 3 0 0,1-1-1 16,3 1 0-16,3 3 0 0,-3-2 1 16,2 1-1-16,4 2 0 0,2-2 1 15,3 1 0-15,3 2 0 0,-1-4 1 0,8 3-1 16,1-5 1-16,7 3 1 0,1-2-1 16,4-2 0-16,2-1 0 0,5-1 0 15,4 0 0-15,1 0 1 0,-2-1-1 16,-1 1 1-16,2-1-1 0,-1 1 0 15,-3 1 1-15,-7-2-1 0,2 3 0 16,-6-2 0-16,0 3 0 0,-6-5 0 16,-3-1 0-16,-1 2 0 0,-1-3 0 15,0-2 0-15,-5-1 1 0,-2-8-1 0,-3 3 0 16,-7-1 1-16,-3-4-1 0,-2 1 1 16,-17 4-1-16,-3 0 0 0,-13 3 0 15,-7 3 0-15,-9 1 0 0,-17 5 0 16,-20 4 0-16,-14 0 0 0,-18 3 0 15,-13 5 0-15,-18 3-1 0,-12 5 2 16,-13 5 4-16,-13 3 16 0,-4 1-126 16,-15 6-91-16,-16-16-257 0</inkml:trace>
  <inkml:trace contextRef="#ctx0" brushRef="#br0" timeOffset="37780.3487">14525 11885 314 0,'-20'4'77'16,"1"0"3"-16,12-3-51 0,2 0-4 16,2 0 5-16,2-1-4 0,2 0-3 0,0-1-3 15,1 0-4-15,3 0-2 0,1-3-4 16,5-2-5-16,8 2-6 0,4-2-2 15,2 1-5-15,8-1-1 0,7 1-2 16,3 0 1-16,11 3 1 0,-4 0 2 16,7 1 1-16,20-2 4 0,13 0 1 15,12 2 3-15,14-2-1 0,6-1 0 16,22 0 0-16,10 1 1 0,1 1 0 16,3 0-1-16,0 0 1 0,6 3 0 15,2 2 0-15,-5 0-1 0,1 3-1 0,2 0-3 16,-3 1 1-16,-1-2-1 0,0 3 0 15,-3 0-1-15,4-3 0 0,0 4 1 16,0 2 2-16,-1-5 0 0,-3 5 1 16,-4 3 0-16,-4-1 2 0,-7 1 0 15,-10-2 0-15,-10-2 1 0,-10 3 1 16,-14-2 0-16,-10-3 0 0,-13-2-1 16,-14 0 1-16,-15-2-2 0,-10 0 0 0,-13-2 5 15,-10-2 0-15,-6 0 1 0,-7-3 1 16,-10 0-1-16,-8 0 2 0,-10-4 0 15,-8 0-5-15,-14-2 0 0,-11-2-2 16,-15 2 0-16,-8-1 0 0,-9-4 0 16,-5 1-1-16,-7 2 0 0,-8 1 0 15,-4 0 0-15,-8-3-1 0,-5 2 1 16,-7 3 0-16,-7 1 0 0,-4 0 0 0,-5-2-1 16,-5 2 1-16,-3 0-1 0,-3 1 1 15,2 0-1-15,-4 1 0 0,0-1 0 16,0 3 0-16,2-2-1 0,3 4 1 15,2-1-1-15,2 1 1 0,6 1-1 16,4 0 0-16,2 2 1 0,6 2-1 16,0 0 0-16,16 2 0 0,8 1 0 0,8-3 0 15,12 3-1-15,11 0 1 0,14-1 1 16,16 1-1-16,4-2 1 0,11 1-1 16,10-1 0-16,9 0-5 0,16-2-1 15,7-1-2-15,14-1 1 0,13 0 0 16,17 0 1-16,8 0 0 0,18-2 4 15,23-1 4-15,14 2 0 0,12-2 0 16,9-2 0-16,14-1 0 0,15 1 0 16,5-1 0-16,3 2-1 0,5-2-1 0,7 1-1 15,6 2 1-15,1-2-1 0,5 0-1 16,3 2 0-16,2-1-1 0,-2 3 2 16,4 0-1-16,-2 1 1 0,-2 2 0 15,-5 1 0-15,-7 1 0 0,-10 3 1 16,-4-3 0-16,-12 3 0 0,-13 1 0 15,-13 3 1-15,-14 0-1 0,-14-5 1 16,-16 2 0-16,-17 0 0 0,-16-1 0 0,-14-2-1 16,-14-2-1-16,-11-1-2 0,-10 2 0 15,-11 0 1-15,-11 0 2 0,-12-2 1 16,-13 0 2-16,-14-2 3 0,-19-1 2 16,-16 1 4-16,-14-3 108 0,-12-5-220 15,-16 2-106-15,-11-7-325 0</inkml:trace>
  <inkml:trace contextRef="#ctx0" brushRef="#br0" timeOffset="40494.9073">8641 12842 457 0,'-19'-9'101'16,"3"2"1"-16,5 3-73 0,3 2-17 16,4 2-6-16,2 0-5 0,5 2-2 15,1 1-2-15,5 2-1 0,1 0-2 16,9 1 0-16,9 0 3 0,10 0 1 15,13-1 1-15,12-4 3 0,13-1 1 16,15 0 1-16,10-2 1 0,12-3-1 16,5-4 0-16,3 3-1 0,5 0 1 0,2-3-1 15,-1-1 0-15,-1-2 0 0,-2 2 0 16,-3 0-1-16,-7-3 1 0,-7 1-1 16,-10 6-1-16,-9 3 0 0,-12 2 0 15,-14 2-2-15,-14 6 0 0,-9 3-1 16,-10 1-2-16,-12-1 0 0,-11-2 0 0,-12 4 0 15,-9 2 2-15,-14-1 1 0,-16 2 1 16,-16 7 3-16,-17 1 1 0,-23 1 2 16,-14 1 0-16,-13 3-1 0,-10-3 1 15,-9-2-1-15,-3-3 0 0,-2-2-1 16,2-2 0-16,2-1-1 0,5-3 0 16,8-1 0-16,11 0-1 0,6-7 0 15,18 1 0-15,15-1-1 0,14-3 1 16,15-2-1-16,13 1 1 0,12-1 0 0,10 0 1 15,9-2 1-15,7-2-1 0,10-4-1 16,10-3 0-16,11-3-1 0,16-4-1 16,17-3-1-16,17-1-1 0,14-6 1 15,19 3 1-15,16 1 0 0,10-1 1 16,6 1 0-16,3 5 0 0,4-1 0 16,-4 6-1-16,-5-1 0 0,-8-1 0 15,-6 5-1-15,-10 0 1 0,-12-1-1 16,-11 3-1-16,-11 4 1 0,-12 0 0 0,-12 3 1 15,-15 1-1-15,-10 1-2 0,-12 4-2 16,-13 0-1-16,-10 1 0 0,-17 2 2 16,-12 3 0-16,-18 1 1 0,-17 3 3 15,-20-2 2-15,-21 5 2 0,-16-2 0 16,-17 2-1-16,-11 5-1 0,-11-2-1 16,-6 1 0-16,0 3 0 0,0 1 0 15,10-1 0-15,7 0 0 0,12-8-1 0,16 4 2 16,15-3 0-16,16-1 0 0,17-8-1 15,14 1 1-15,15-1 0 0,11-2 1 16,13-4-1-16,9 1-3 0,16-3 0 16,14 0 0-16,16 0-1 0,15-4 0 15,18-3 0-15,21-4 1 0,21-3 2 0,18-5 1 16,17-2-1-16,11-8 1 16,10 1 0-16,3 2 0 0,-1 0-1 0,-5-1 0 15,-10 5 0-15,-14-3 0 0,-11 8-1 16,-17 1 0-16,-16-1 0 0,-19 3-1 15,-16 5 1-15,-16 1-2 0,-13 3-1 16,-16 6-2-16,-16 4 0 0,-15 2 1 16,-21 6 1-16,-19 1 1 0,-20 5 2 15,-22-2 1-15,-18 1 2 0,-14 1 0 16,-8 4-1-16,-3-2-2 0,0 3 1 16,3-1-1-16,11 6 0 0,9 1 1 0,12-6 0 15,14-2 2-15,17-3 0 0,17-2-1 16,16-5 1-16,15-7-3 0,17-3 0 15,21-2-1-15,18-6 1 0,18-4 0 16,20-6 1-16,22-6-1 0,25-4 2 16,16-6 0-16,16-3 0 0,15 2 0 15,11-6-1-15,8 3 0 0,-3 2 0 0,-8-1 0 16,-11 3-1-16,-18 6 0 0,-23 4 0 16,-26 9-2-16,-29 8-3 0,-26 8 0 15,-33 11 1-15,-28 8 0 0,-35 6 1 16,-26 6 0-16,-30 5 3 0,-26 5 1 15,-20 2 2-15,-11 5-1 0,-11 2 0 16,0 3-1-16,4 2 0 0,11-5 0 16,14-2 0-16,17-7 1 0,18-6 0 15,24-9 0-15,22-9 0 0,19-8 1 0,22-7 0 16,17-7-3-16,21-9-3 0,22-6 0 16,21-10 0-16,22-6-1 0,22-8-1 15,23-6 0-15,20 0 3 0,15-6 3 16,7 2-1-16,7 6 0 0,5 0 1 15,-3 0-1-15,-3 7 0 0,-12 2 1 16,-10 6-1-16,-15 2 0 0,-18 3 1 0,-23 11-2 16,-22 7-2-16,-23 9-1 0,-24 9 1 15,-27 12 0-15,-28 6 0 0,-25 3 1 16,-31 9 1-16,-21 6 3 0,-20 5 0 16,-16 2-1-16,-11 5 1 0,-3 4 0 15,3 3-1-15,8 0 0 0,6-8 1 16,14-4-1-16,13-2 1 0,19-12 0 15,21-7-1-15,19-9 1 0,19-8 1 16,19-5-1-16,20-9 0 0,21-12 0 16,24-6 1-16,23-7-1 0,23-10 0 0,23-10 0 15,26-8-1-15,15 0 1 0,16-4-1 16,3 2 0-16,-2-1 0 0,-5 9-1 16,-15 9 0-16,-20 12-1 0,-21 7-1 15,-25 12-1-15,-23 5-2 0,-24 12-1 16,-28 10 2-16,-23 4 0 0,-19 6 1 15,-19 11 1-15,-18 5 2 0,-12 6 2 0,-11 2 0 16,-5 3-1-16,-1-1 2 0,2 3-1 16,0-10 0-16,11-4 1 0,10-4 0 15,15-8 0-15,13-11 1 0,16-7-1 16,16-14-1-16,21-7 0 0,18-8-1 16,21-10 1-16,16-7-1 0,18-7-1 15,16-3 0-15,15-1 0 0,10 0 0 16,4 0 0-16,1 1 0 0,-5 8-1 0,-5 4-1 15,-16 3 0-15,-14 7 0 0,-19 9-2 16,-13 5-2-16,-20 8-2 0,-14 5 0 16,-17 8 1-16,-19 6 1 0,-19 4 1 15,-17 8 2-15,-17 8 3 0,-16 5 2 16,-16 5 0-16,-1 5-1 0,-1 2 2 16,6-2-1-16,7-5 1 0,12-6 0 15,10-10 1-15,17-6 0 0,14-9-1 0,12-9 0 16,11-7-1-16,17-2 0 0,17-6 0 15,14-5-1-15,16-5 1 0,15-7-1 16,16-6 0-16,16-7 2 0,8-3-1 16,6-1-1-16,5 0-1 0,-5 4-3 15,-6 6 0-15,-12 13 179 0,-22 8-292 16,-30 10-124-16,-33 7-386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3:37:29.751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10181 2728 571 0,'-30'-12'117'16,"-7"0"-1"-16,-3 4-104 0,0 11-12 15,0 4-2-15,-4 1 2 0,-6-1 0 16,-8 0 0-16,-6-4 1 0,-6-3 0 15,0-1 0-15,-7 0 0 0,-1-2 0 16,-5-2 0-16,-3 0 0 0,1 3 0 16,-4 5 0-16,-4-1 0 0,-3 1 0 15,-3 1 0-15,0 2 0 0,-2 3 0 0,-6 0 0 16,-4-5 0-16,-3-1 0 0,-5 0-1 16,0-1 1-16,-10-2-1 0,-3-2 1 15,-5 1 0-15,-3 1 1 0,-5-2-1 16,-1 1 3-16,-4-1-1 0,2-1 1 15,2-3-1-15,1 2 0 0,0-5 0 16,3 3-1-16,1-4-1 0,0 1-1 0,-1 0 1 16,-1 1-1-16,-1-7 0 0,1 3 0 15,-3 1 0-15,-1-2 1 0,-1-1 0 16,2 2 0-16,-3 4 0 0,0-2-1 16,-3 5 1-16,3 0 0 0,-3 2-1 15,3 1 0-15,1 2 1 0,3-2-1 16,0 2 0-16,4-1 0 0,0-2 1 15,6 2-1-15,2-1 0 0,4 1 0 0,1 0 0 16,9 5 0-16,4-1 0 0,7-1 0 16,0 1 0-16,8 7 0 0,7-2 0 15,5-1 0-15,4 0 0 0,5 0 0 16,9 1 0-16,2 1 0 0,6-4-1 16,2 4 1-16,3 0-1 0,4 1 1 15,3 4-1-15,3 2 1 0,2 2-1 16,2-3 0-16,1-2 0 0,1 1 1 0,-1 0-1 15,3-3 0-15,1 1 1 0,5-1 0 16,-1 2-1-16,5 2 1 0,3 2-1 16,3-1-1-16,6 2 1 0,0 0-1 15,3 2 0-15,2 2 0 0,2 0 0 16,2 2-1-16,1 2 2 0,-1 4-1 16,0 6 1-16,1 5-1 0,-1 1 1 15,-1 8-1-15,3 3 0 0,-2 5 1 16,-2 7 0-16,0 3 0 0,0 4 0 0,-1 6 0 15,2 4 0-15,-1 0 0 0,1 5 0 16,0 2-1-16,3-1 0 0,0 2 1 16,5 2-1-16,0 1 1 0,0 7 0 15,1 5 0-15,2 1 1 0,0 5 0 16,-2 7 0-16,-3 4 1 0,-1 5 0 16,-3 6 0-16,-6 6 0 0,-1 5 0 15,-4 6 0-15,1 5 0 0,0 6 0 0,0 3 0 16,-1 4 0-16,6-5 0 0,-1-3 0 15,0 1 0-15,3-8 0 0,1-2-1 16,1-2 1-16,4-4 0 0,0-1 0 16,-1 1-1-16,5-2 1 0,-2 0 0 15,-2 5 0-15,3 2-1 0,-3 0 0 16,-1 6 1-16,-1 1-1 0,1 4 0 16,-2 4 0-16,0 4 0 0,-4-3 1 15,-1 0 0-15,1 3-1 0,1-2 1 0,-4-5 0 16,5-2-1-16,2-9 1 0,1-6 0 15,5-5-1-15,-2-6 1 0,3-8-1 16,1-2 1-16,-2-6-1 0,1 0 1 16,1 1-1-16,1-2 1 0,-6-4 0 15,3-2 0-15,2 0 0 0,-2-2 0 16,-5-3-1-16,0-2 1 0,1 1 0 0,-1 2 0 16,-3-3-1-16,-2-3 1 0,0-4-1 15,2-2 1-15,0-7-1 0,0-8 1 16,0-6-1-16,2-7 0 0,3-2 0 15,0-7 0-15,3-6 0 0,1-3 0 16,2-4-1-16,1-3 0 0,3-3-1 16,2-6 1-16,1-1-1 0,1-7 0 15,2-1 1-15,0-2 0 0,1-4 0 16,0-1 0-16,1 1 1 0,-1-2 0 16,1 0-1-16,1-2 1 0,2 0 0 0,-1-1-1 15,5-1 1-15,1-1-1 0,3 1 1 16,2-1-1-16,2-1 0 0,4-1 1 15,2-1-1-15,2-3 2 0,4-1-1 16,0-2 1-16,6-5 0 0,2 1 0 16,4-1 1-16,7-2-1 0,6 1-1 15,6 0 1-15,2-3 0 0,6 3-1 0,6-2 1 16,5 2 0-16,1-2-1 0,3 1 1 16,5-1 0-16,6 2 0 0,7-1 0 15,-1 1 1-15,1 0-1 0,5 1 0 16,3 3 0-16,2 0 0 0,0 2-1 15,0 3 1-15,6 1-1 0,-1 1 0 16,0 3 0-16,-1-1 0 0,2 3 0 16,-1-1 0-16,2 1 0 0,-1 0 0 15,5-1 1-15,0-2 0 0,3 0 0 0,2-3 0 16,4-2 0-16,1-4 0 0,3-2 0 16,1-2-2-16,4-1 1 0,1-4 0 15,1 0 0-15,1-1-1 0,2 3 1 16,-1 0 0-16,-3-2 1 0,-2 4-1 15,1 0 1-15,-3 2-1 0,-3 2 1 16,-3-1-2-16,-4 3 1 0,-2-1 0 0,-3 0-1 16,-4 1 1-16,-2 0 0 0,0-2-1 15,-1-2 2-15,-3-2-1 0,3 0 0 16,0-1 1-16,-1-5-1 0,0-2 1 16,-3 1-1-16,0 1 1 0,-4 1-1 15,-4 2 1-15,-1 1-1 0,1 2 0 16,-3 2 0-16,-6 4 1 0,0 1-1 15,-2 0 0-15,0 1 0 0,-4 0 1 0,-6 4-1 16,1-4 1-16,-1 3 0 0,-1-2-1 16,-3-1 1-16,-3 0 0 0,-2-2-1 15,-6-4 1-15,-3 3 0 0,-4-4-1 16,-6 0 1-16,-5-2-1 0,-5 2 1 16,-5-1-1-16,-6 3 0 0,-3-2 0 15,-7 3 0-15,-6 1 0 0,-5 0 0 16,-5 2-1-16,-5-2 1 0,-4 1 0 15,-3-1 0-15,-3 1 0 0,-3 0 2 0,0-1 0 16,-1 0 1-16,0 0 0 0,0 0 2 16,-1 0 0-16,1-1 3 0,0-1 2 15,-1-1 1-15,-2-4 0 0,2-3 1 16,-4-5-2-16,1-4 0 0,-4-4-3 16,2-3-3-16,-2-1-2 0,-1-1-1 15,0-1 0-15,0-1 0 0,-4-2 0 16,1 0-1-16,0 0 1 0,-2-5 0 0,-1 1-1 15,1-3 0-15,-2-1 1 0,3 0-1 16,-3-3 0-16,0 0 0 0,1-5 0 16,0 1 0-16,0 0 1 0,1 0-1 15,0-3 0-15,0-1 0 0,0-3 0 16,-1-1-1-16,2-7 1 0,-2-2-1 16,2-5 1-16,0-2-1 0,0-3 1 0,3-3-1 15,3-3 1-15,2 1 0 0,3-2 0 16,0-5 0-16,2-3 0 0,4-2 0 15,1-4 0-15,1 0 0 0,1-5 0 16,0-3 0-16,1-1 1 0,2 2-1 16,-1 0 0-16,0-3 0 0,1-1 1 15,-2 0-1-15,-1 0 1 0,2-3-1 16,-1-1 1-16,-3-5-1 0,-2 8 1 16,0-1-1-16,1-5 0 0,-1-4 0 15,-4 2 0-15,-1-1 0 0,2 0 0 0,-1-6 1 16,-3 0-1-16,-1 1 0 0,5-2 0 15,-2-4 0-15,0-2 0 0,6-1 0 16,1-1-1-16,2-3 1 0,2 2 0 16,0 0 0-16,1 0 0 0,0 0 0 15,-1 0 0-15,1 1 0 0,-3 0 0 16,-1-2 0-16,-3 4 0 0,-2 1-1 16,-3-4 1-16,-3 5 0 0,-3 0-1 0,-1 2 1 15,-2-5 0-15,-5 6 0 0,-2 3 0 16,-1 5 1-16,-2-6-1 0,-3 3 1 15,1-2-1-15,0 5 0 0,5-3 0 16,3 2 0-16,2-1 0 0,5 2 0 16,1-2 0-16,5 0 1 0,3-1-2 15,2-1 1-15,0-3 0 0,1 3 0 16,4 2-1-16,1 0 1 0,-5 1-1 16,4 1 0-16,-1 4 0 0,1 2 0 0,-3 1-1 15,-2 4 0-15,3 3 0 0,3 9 0 16,-2 7 1-16,-1 5 0 0,3 2 1 15,0 7 0-15,2 1 1 0,-2 2-1 16,-2 2 0-16,-1 3 1 0,-3 4-1 16,-1 5 0-16,-2 3 1 0,-1 4-1 0,-2 7 0 15,-3 2-1-15,-4 1 1 0,-1 3 0 16,-1 2-1-16,0-1 0 0,-3 5 0 16,1 3 1-16,1 2-1 0,3 3-1 15,1 3 0-15,1 6-1 0,2 4-2 16,1 3-2-16,1 3-1 0,1 2-1 15,-1 2 1-15,2 0-1 0,-3 1 2 16,2 2 2-16,-3-1 1 0,-2 2 1 16,-4 1 1-16,-3 1 0 0,-5 4 2 15,-5 2-2-15,-7 5 1 0,-6 1 1 16,-7-1 0-16,-7 1-1 0,-7-3 1 0,-5-1-1 16,-9 1 1-16,-7-1 0 0,-8-2 1 15,-8 4-1-15,-3 2-2 0,-12 6-2 16,-16 1-3-16,-14 8 4 0,-11 4-126 15,-16 10-107-15,-22 5-279 0</inkml:trace>
  <inkml:trace contextRef="#ctx0" brushRef="#br0" timeOffset="3013.5091">857 8056 447 0,'-7'-7'112'0,"4"-1"0"0,0 7-51 15,2 0-35-15,1 0-8 0,0 0-2 0,0 1-3 16,0 0-7-16,-2 0-1 0,2 0-2 15,0 0-1-15,-3 0-2 0,3 0-1 16,0 1-1-16,0-1 0 0,3 0 0 16,-3 2 0-16,2-2-1 0,1 2 1 15,-1-2 0-15,0 0 1 0,4 2 0 16,-2-2-1-16,3 2 0 0,2-1 1 16,1 0-1-16,3-1 0 0,1 1 0 0,1-1 0 15,4 1 1-15,2-1-1 16,1 0 1-16,3-1 1 0,0 1-1 0,3 0 1 15,1 0 0-15,-1 0 0 0,0 2 0 16,0-1 0-16,-4 5 0 0,0 0 1 16,-2 1-1-16,-3-1 0 0,-3 2 0 15,-2 0 0-15,-3-2 1 0,-3-3-1 16,-1 0 1-16,-3-1 0 0,0 0 0 0,-3-2 0 16,1 1 2-16,-2-1 1 0,-2 0 2 15,1-1 0-15,-3 0 1 0,-1 0 0 16,-2 0 0-16,-3-1-2 0,-4-1-1 15,-3 0-1-15,-4 0-2 0,-2 1 0 16,-5-1-1-16,-1 1 1 0,-1 1-1 16,0 2 0-16,-2 1 0 0,-2 2 0 15,3 1 0-15,-2 2 0 0,5 3 1 16,-3-1-1-16,3 0 1 0,5 1 0 16,2-1 0-16,0-3-1 0,2 0 1 0,4-4-1 15,2-1 0-15,2-1-1 0,2-1 1 16,3-2-1-16,1 1 0 0,3-1 0 15,1 0-1-15,0 1-1 0,2 0 0 16,1 1-1-16,0 0 0 0,2 1 0 16,-1 0 0-16,1 0 1 0,3 0 0 0,-2 1 1 15,3-1 0-15,2 0 0 0,1-1 1 16,2-2 0-16,1 1 0 0,3 0 0 16,3-3 0-16,1-2 1 0,3 0 0 15,3 0 0-15,3-1 0 0,4 1-1 16,1 0 1-16,0 0 0 0,3 3-1 15,1 2 1-15,-3 2-1 0,-2 1 0 16,-3 0 1-16,-3 1-1 0,-2 4 0 16,-5-4 1-16,-4 1-1 0,-4-1 1 0,-2-1 0 15,-1 1 0-15,-4 0 1 0,0 0-1 16,-2-2 0-16,0 1 0 0,-1-1 1 16,-1 0 0-16,-2 0 1 0,1 0 0 15,-1 0 2-15,-1 0 0 0,0-1 1 16,0 1 1-16,-2 0-1 0,0 0 0 15,-1-1-1-15,-1 0-1 0,-1-1-1 16,-3 2 0-16,-1 0-1 0,-2 0 0 16,-2 0 0-16,-3 0-1 0,-4 2 1 0,-4 0-1 15,-3 0 0-15,-1 2 1 0,-1 1-1 16,-2 0 0-16,2 2 0 0,0-1 0 16,5 1 0-16,0-2 0 0,2-1 1 15,2-1-1-15,3 0 1 0,3-2-1 16,2-1 1-16,0-1-1 0,3-2 0 15,0-4 1-15,1 2-2 0,0-5 1 16,1 0 0-16,2-5 0 0,2-2-1 0,-4 2 1 16,3 0 0-16,0-2 0 0,0 1 0 15,-1 2 0-15,-1 5 0 0,1 0 0 16,-2 3 0-16,2 1 1 0,-1 3-2 16,2 1 0-16,0 0-1 0,2 2-1 15,1 0-1-15,2 2-1 0,2 2 0 16,5 0 0-16,-4 2 0 0,4-1 1 0,4 1 0 15,1-1 2-15,4 0 0 0,1-1 0 16,0-1 1-16,2-1 0 0,1 1 0 16,2-1 1-16,2 1-1 0,1 1 1 15,0 2-1-15,2 0 1 0,2-2-1 16,2 0 0-16,2 2 1 0,0-1-1 16,0-4 1-16,-1 1-1 0,-2-2 0 15,1 0 0-15,-5-1 1 0,0-1-1 16,-6-1 0-16,0 0 1 0,-1-2 0 0,-9 2 0 15,1 1 0-15,-4 0 0 0,-2 0 1 16,-2 1 1-16,-2 0 1 0,-1 1 2 16,-4-1 1-16,0 1 1 0,-2-1 0 15,-4 1 0-15,-3 0-1 0,-3 0-1 16,-4-1-2-16,-1 0-1 0,-9-6-1 16,-3 0 0-16,-4 0 0 0,-3-2 0 15,-3 2-1-15,-2 1 0 0,0 1 0 16,3 5 0-16,5 4 0 0,3 2 0 0,2 2-1 15,4-1 1-15,2 1-1 0,5 0 1 16,1-1-1-16,1-2 1 0,2 0 0 16,1-2-1-16,0 0 2 0,1 1-1 15,3-2 0-15,-1 0 0 0,3 1 0 16,1-2 0-16,1 0 0 0,4-2 0 16,0 1-2-16,3-1-2 0,1 1 0 15,5-1-2-15,3 2 1 0,2 0-1 0,3 0 0 16,5-2 1-16,2 1 1 0,4-2 2 15,1 0 0-15,4-4 0 0,-1 0 1 16,5-3-1-16,2 0 1 0,4 2 0 16,0-3 1-16,0 1-1 0,-1 3 1 15,1 1 0-15,-4 1 0 0,-4 1 0 16,-4 1 0-16,-2 1 1 0,-6 0-1 0,-1-2 1 16,-6 0 0-16,-1 2 0 0,-5-1 1 15,0 1 1-15,-3-4-1 0,0 0 0 16,-2 6-1-16,-2-5-2 0,0 0 7 15,-2-3-122-15,-2 3-100 0,1 1-268 16</inkml:trace>
  <inkml:trace contextRef="#ctx0" brushRef="#br0" timeOffset="3729.2508">1166 7708 465 0,'4'-4'107'15,"-3"2"0"-15,2 3-67 0,-1 1-29 0,-2 5-3 16,0 3-1-16,-2 7-4 0,-1 6-1 16,0 4-2-16,0 6 2 0,-2 5 0 15,-1 8 1-15,-1 8-1 0,2 3 0 16,-2 1 0-16,3 3 0 0,-2 0 0 15,2-2 1-15,-1-5-1 0,-1-11 0 16,1-3 1-16,-1-5 0 0,0-4 0 16,0-6 0-16,3-4 0 0,-3-6-1 15,5-3-1-15,-1-3 0 0,2-5-2 0,0-4 0 16,1-7 2-16,2-5-1 0,3-4 1 16,-2-8 0-16,4-8 1 0,2-5 2 15,-5-6-2-15,3-4 0 0,0-1 0 16,-4-6-1-16,-1-3 0 0,-2 2 1 15,-1 1-1-15,1 1-1 0,-1 2 1 16,0 2 0-16,0 4 0 0,2 8-1 16,-2 4 1-16,-2 5-1 0,0 6 2 0,1 6 0 15,-1 5 0-15,0 5-1 0,2 4-2 16,-2 4-2-16,2 2-2 0,-1 7-1 16,-1 7-1-16,2 2 2 0,-1 7 0 15,0 6 2-15,0 3 4 0,-1 7 1 16,-1 4 2-16,2 2-1 0,-3 4 0 15,1-2 0-15,1 1 0 0,-3-2 0 16,0-3-1-16,2-7 0 0,-1-5 0 0,2-6-1 16,-1-5-1-16,0-4 0 0,2-5-1 15,2-6-2-15,-1-2-2 0,2-6-1 16,0-5 1-16,3-5 1 0,1-5 2 16,2-6 0-16,0-4 2 0,2-8 3 15,-1-3 0-15,1-3 0 0,-2-5-1 16,-2-9 0-16,0 1-1 0,-1-2 1 0,4 2-1 15,-2-2 0-15,2 1 0 0,-1 3 0 16,0 13-1-16,-2 4 1 0,0 7-1 16,-6 8 2-16,0 6-2 0,-3 11-2 15,-1 12 1-15,-1 8 0 0,-3 9 1 16,-3 7-1-16,-1 16 0 0,-2 9 2 16,-1 7 1-16,0 3 1 0,1 5 0 15,0-3-1-15,2-2 1 0,4-8-1 16,4-11-1-16,4-4 175 0,0-12-293 15,6-9-127-15,1-6-393 0</inkml:trace>
  <inkml:trace contextRef="#ctx0" brushRef="#br0" timeOffset="12904.3789">6392 11867 487 0,'-3'-1'98'0,"2"-1"-1"15,5 1-85-15,2 1-14 0,2 0-4 16,2 1-3-16,0 4 1 0,0-2 1 16,1 3-2-16,0 2-4 0,-1 6-3 15,1 1-1-15,0 4 1 0,1 2 1 16,0 4 2-16,2 1 3 0,3 2 6 15,3 3 3-15,3 0 1 0,5 0 1 16,5 0-2-16,4 0 0 0,4-2-1 16,5-2 1-16,2-7-1 0,2-1 1 0,3-6-1 15,1-3 1-15,5-2 2 0,1-5 2 16,6-1 0-16,0-3 2 0,4-5 1 16,4-7 4-16,4-6 2 0,2-6-1 15,3-6 0-15,-1-5 0 0,3-6 0 16,-1-7 0-16,0 1-4 0,-1-3 0 15,0 2 1-15,-5-4-1 0,-5-8 0 16,-5-1 0-16,-5-4 0 0,-5-6-1 0,-4-3 0 16,-9-3 0-16,-4-4 0 0,-5 3-1 15,-6 0-1-15,-5 0 1 0,-7 6-2 16,-5 1 1-16,-4 1-1 0,-6-3 1 16,-3 2-1-16,-5-3 0 0,-5 4 0 15,-3-1-1-15,-6-3 2 0,-6 3-2 16,-6 4 1-16,-4 5-1 0,-3 2-1 15,-4 4 0-15,-7-1-1 0,-6 5-2 16,-1 2 1-16,-3 8-2 0,-3 5 0 0,-5 4 0 16,-2 6 0-16,-3 5 0 0,0 3 0 15,-3 4 0-15,-4 2 1 0,-1 5 0 16,0 2-1-16,-5 6 2 0,0 3 0 16,-2 6-1-16,-2 3 1 0,0 7 1 15,-1 0-1-15,-3 6 0 0,6 3 0 16,-1 6-1-16,4 7 1 0,4 3-1 0,4 9 1 15,1 7-1-15,4 4 1 0,0 3 1 16,2 4-1-16,1 5 0 0,2 6-1 16,1 0 0-16,6 3 0 0,2 3 0 15,3 4-1-15,3 1-1 0,7 1-2 16,3-1-2-16,4 5 0 0,5 3-2 16,9 7-3-16,8-2-3 0,11-1-2 15,8 1-13-15,9 2-4 0,14-1-4 16,13-5-3-16,8-9 3 0,13-2 5 0,15-1 6 15,16-6 21-15,11-7 12 0,7-9 13 16,18-8 9-16,11-9 9 0,12-11 4 16,11-10 3-16,6-16 145 0,5-12-251 15,12-17-100-15,-7-17-328 0</inkml:trace>
  <inkml:trace contextRef="#ctx0" brushRef="#br0" timeOffset="17416.5061">21722 4165 360 0,'-6'0'97'16,"0"2"5"-16,3-1-35 0,-2 2-28 15,3-1-8-15,0-1-4 0,1-1-2 16,0 0-4-16,-1-1-4 0,2 1-3 15,0-1-3-15,2 0-3 0,-2 0-3 16,0 1-2-16,1-2-2 0,-1 1-1 0,0 2 0 16,1-2-1-16,-2 0 0 0,1 1 0 15,0 0 0-15,-1 1-1 0,-1 0 0 16,1-1-1-16,-2 3 1 0,2-2 1 16,-1 0 0-16,1 0-1 0,0 0 1 15,1-2-1-15,0 2-1 0,0-1-1 16,0 0-3-16,1 0-1 0,0 0-3 15,0 1 0-15,0-1-2 0,0 1 0 16,2 1 0-16,-2 1 0 0,1 0 1 0,0 1 2 16,-1 2 1-16,0 0 1 0,0 1 0 15,0-1 2-15,1 2 1 0,1-1-1 16,-2 1 0-16,3-2-1 0,3 2-1 16,2 0-1-16,3 3-1 0,3 4-1 15,0 1-1-15,6 3 0 0,2 3-1 16,0-1 0-16,2 2 0 0,-2 0 0 15,-1-1 1-15,-1-2 0 0,-4-1 1 0,-3-1 2 16,-4-1-1-16,-2 0 2 0,1 0 1 16,1-2 3-16,1-2 3 0,0 0 2 15,0-2 1-15,-2-2 5 0,2 0 1 16,-4-4 3-16,2 2 2 0,-3-2 1 16,-1 0 2-16,-1-1 2 0,0-1 3 15,-2 1 1-15,-1-6 2 0,-2 3 3 16,-1 0 1-16,2-6 1 0,-3 0-3 15,0-1-2-15,0 0-3 0,0 1-4 0,-4-3-5 16,2-4-6-16,-3 2-3 0,2 1-13 16,0-3-103-16,-1 0-98 0,5 1-252 15</inkml:trace>
  <inkml:trace contextRef="#ctx0" brushRef="#br0" timeOffset="17849.5028">22066 4110 338 0,'-1'1'86'16,"-1"1"6"-16,0 0-48 0,-3 2-9 16,0 4-1-16,-5 1-7 0,0 2-4 15,-1 3-5-15,-2 2-5 0,0 3-2 16,1-1-4-16,-1 2-2 0,-1 3-1 0,-1 3 0 16,-2 2-1-16,-7 0 0 0,-6 3-1 15,-3 3 0-15,-2-1 1 0,2-4-1 16,2 0 0-16,1-1 1 0,7 0-1 15,2-2 0-15,5-2 0 0,0 0 0 16,3 0 0-16,0-4-1 0,3 0 1 16,1-4-1-16,2-3 0 0,2-1 0 15,2-3 0-15,1-1 0 0,-2-3-1 16,2 0 1-16,1-3 1 0,0-1 0 0,1-1 0 16,1 0 0-16,1-3 0 0,3-3 0 15,0 1-2-15,3-4-112 0,2-2-99 16,4-4-258-16</inkml:trace>
  <inkml:trace contextRef="#ctx0" brushRef="#br0" timeOffset="18251.1126">22613 3999 422 0,'-5'0'105'0,"5"1"1"0,-1-1-48 16,0 0-35-16,2 1-7 0,-2 1-6 15,2 1-7-15,-2 4-3 0,0 3-2 16,-2 6 0-16,-2 5 0 0,1 7 0 15,-2 6 1-15,-4 4-1 0,1 4 1 16,-1 6 1-16,0-4 0 0,0 4 1 0,2-6 1 16,0-1-1-16,0-3 1 0,2-4 1 15,0-3-1-15,0-4-1 0,1-2 1 16,1-3-1-16,-2-1 0 0,3-4 0 16,-1 0 1-16,1-4 0 0,1-4 1 15,1-2 3-15,0-4 3 0,0-2 3 16,1-3 2-16,0-4 0 0,0-1 0 15,1-5-1-15,1-2-5 0,2-3-11 16,1-3 8-16,1 2-127 0,1-2-103 0,7 0-275 16</inkml:trace>
  <inkml:trace contextRef="#ctx0" brushRef="#br0" timeOffset="18831.4634">22799 4115 445 0,'-8'6'105'0,"0"1"1"0,-1 1-58 16,0 0-31-16,1 2-4 0,2 2-5 15,1 3-3-15,0-1-2 0,1 0 0 16,0 1-1-16,1 4 0 0,1 0-1 15,0 2 1-15,-2 2-1 0,2-1-1 0,-1 3 1 16,0 0 0-16,-2-1 0 0,1 0 0 16,1-2-1-16,-1-4 1 0,0-1 0 15,2-2-1-15,2-2 1 0,0 0-1 16,0-2 0-16,3 2 1 0,0-1-2 16,2-1 1-16,0-2-2 0,3 1 1 15,-3-3 1-15,4-3 0 0,3-3 2 0,1-1 1 16,1-1 1-16,2-3 1 0,4-3 0 15,0-2 1-15,2 2-1 0,1-3 0 16,0-1-1-16,0 1-2 0,-1 0 2 16,-3 0-1-16,-2 1 0 0,-1-4 0 15,-2 1 0-15,-1-2 0 0,0 0 1 16,-1-2 0-16,-1 0 1 0,-2 0 0 16,-4-2 0-16,-2 0 0 0,-3-1 0 15,-4 0-1-15,-3 1 0 0,0-1-1 0,-4-1-1 16,0 2 0-16,-3-1-1 0,2-1 0 15,0 3 0-15,1 0-2 0,1-1 1 16,2 1-3-16,2 3 0 0,-3 3 0 16,-1 2 0-16,-2 2-1 0,-1 2 0 15,-3 5 0-15,-4 1 0 0,-1 4-2 16,1 1-5-16,1 2 6 0,-1 0-116 16,2-3-100-16,10 3-262 0</inkml:trace>
  <inkml:trace contextRef="#ctx0" brushRef="#br0" timeOffset="19198.4941">23009 3922 451 0,'0'2'107'0,"0"-3"1"15,1 2-66-15,1-1-20 0,-2 0-5 16,1 0-8-16,2 0-5 0,0-1-2 15,1 2-1-15,1-1 0 0,3 0-1 16,2-1-1-16,0 1 1 0,3 2 0 16,3-1 0-16,0-2 0 0,3 1 2 15,0-1 0-15,-1-1 1 0,0 2 0 0,-4-4 2 16,-1 0 0-16,-2 2-1 0,-3 1 0 16,-3 0-5-16,-1 0 3 0,-1-1-115 15,-5 1-98-15,4-1-257 0</inkml:trace>
  <inkml:trace contextRef="#ctx0" brushRef="#br0" timeOffset="19881.4371">23322 3777 417 0,'-6'1'105'15,"1"1"2"-15,-2-2-59 0,-2 1-17 16,2-1-1-16,0-1-6 0,2 1-10 16,0-2-2-16,3 0-2 0,1 0-2 15,1-2-2-15,2-1-1 0,4 1-3 16,1-2 0-16,3-1-1 0,1-2-1 15,6 0 0-15,1 0 0 0,2 1-1 0,0-1 1 16,-2 1 0-16,1 3 0 0,-3-1 0 16,-4 4 0-16,-1 1 0 0,-3 1-1 15,-4 1-1-15,2 1 0 0,-4 4-1 16,1 3 0-16,-1-1-1 0,1 5 0 16,-3 1 0-16,2-1 0 0,-2 3 0 15,0 1 1-15,-2 0 1 0,-2 3 0 16,2-1 0-16,-2 0 1 0,-6 1 0 0,1 0 1 15,-3-3 0-15,1 0 1 0,-3-4-1 16,-4-1 1-16,1-1 0 0,2-1 0 16,-2-2 0-16,1 0-1 0,-1-1 0 15,3-1 1-15,4 0-1 0,2-2 0 16,2-2 1-16,1 2-1 0,3-2 0 16,1-1 0-16,0 1 1 0,1-2-2 15,0 1 1-15,1 0-1 0,-1-1 0 0,2 2-1 16,-1 0 0-16,3-2-1 0,-1 0 0 15,3 1 1-15,-1-1 0 0,4 0 0 16,0-1 1-16,6 1 1 0,0 0 0 16,2-2 1-16,3 4 0 0,0-2 0 15,1 1 0-15,-2 0 0 0,-4 0 1 16,-2 1 0-16,0 0 0 0,-3 0 1 16,-2 1-1-16,-2-1 1 0,1-1 0 15,-2-1 1-15,0 1 1 0,-4-2 2 0,0 1 0 16,-1-2-1-16,-1-2 1 0,0 0-3 15,-2 1-4-15,-2-2-6 0,3 1 0 16,-1-2-113-16,3 3-101 0,2 1-258 16</inkml:trace>
  <inkml:trace contextRef="#ctx0" brushRef="#br0" timeOffset="20646.8298">23516 3775 374 0,'-7'1'104'15,"1"0"2"-15,1-1-25 0,3 3-46 16,-1-3-7-16,0 1-6 0,3-1-9 16,1-1-5-16,1 1-1 0,2-3-1 15,1 2-2-15,3-1-1 0,1-1-2 0,3-1 0 16,-1 1 0-16,2-1-1 0,1-1 1 16,-1 1-1-16,0 0 0 0,1-1 1 15,-2 1-1-15,1-2 0 0,-1 2 1 16,-1 1-1-16,-2 2 0 0,-1 1 0 15,1 1-2-15,-1 2 1 0,-5 4-1 16,-1-1-1-16,0 2 0 0,1 1 0 16,-3 0 0-16,-3 1 1 0,0 1 0 0,-1 0 0 15,-1 2 0-15,-3 2 2 0,0 1-1 16,-1-1 1-16,-1-1 0 0,0 0 1 16,0-1 0-16,0-2 0 0,1-2-1 15,1-4 1-15,1 1 1 0,2-3-1 16,2 0 0-16,2-1 0 0,-1-2 0 15,4 0-1-15,-2-1 1 0,2 0 0 16,1 1 1-16,2-3 1 0,0 2 0 0,0-1 0 16,1-1 1-16,1 1-1 0,-1 0 0 15,1 0-1-15,0 1 0 0,0 0-1 16,0 1 0-16,0 0-1 0,1 1 1 16,0 2-1-16,-2 0 0 0,1 2 0 15,-2 0 1-15,2 1-1 0,-3 2 1 16,3 0-1-16,-5-1 0 0,2 3-2 15,-1-2 1-15,-2 1-2 0,-1 1 0 16,0-1 0-16,0-1-1 0,-3 2 1 0,0-1-1 16,0 0 1-16,-3 1 1 0,0 1 0 15,-3-3 1-15,-2 1 2 0,0-1 0 16,-2-3 2-16,1-4 2 0,1-4 3 16,0-3 2-16,3-4 0 0,2-2-1 15,0-1 1-15,3-1-1 0,-1 2-2 16,4 2-2-16,0 3-2 0,0 2 144 0,2 2-270 15,1 1-127-15,5 2-387 0</inkml:trace>
  <inkml:trace contextRef="#ctx0" brushRef="#br0" timeOffset="21979.8485">21868 5960 389 0,'-2'-1'106'0,"2"-2"2"0,0 1-31 16,0 1-48-16,2 1-5 0,1 1-7 15,0 0-9-15,3 0-5 0,0 2-4 16,2 1-1-16,0 1 0 0,2 2-2 0,-2 1 1 15,2 1-1-15,-3 6 1 0,-1 2 0 16,3 5 1-16,1 6 0 0,2 3 1 16,1 3 0-16,3 1 1 0,1 2-1 15,1 0 1-15,-1-4 1 0,0-4-1 16,-3-3 1-16,0 0 0 0,-3-7 2 16,0-3-1-16,-2-5 2 0,-2-3 1 0,-1-2 1 15,-2-3 4-15,0-4 0 0,-1 0-1 16,-2-3-5-16,1-4 112 0,-2-3-226 15,1-3-115-15,3-4-344 0</inkml:trace>
  <inkml:trace contextRef="#ctx0" brushRef="#br0" timeOffset="22260.2903">22218 5932 435 0,'0'-1'102'0,"-3"0"0"0,1 0-66 16,-2 4-19-16,-1 1-4 0,1 1-6 15,-6 2-1-15,-2 1-1 0,-2 9 1 16,-5 2 0-16,-5 8 1 0,-5 7 1 16,-3 3 0-16,1 4-4 0,-3 5 0 0,2-3-1 15,3-2 1-15,-2-4-1 0,7-6 0 16,2-2 0-16,2-4-1 0,7-7 0 15,1-4 0-15,3-2-3 0,7-3 0 16,2-1-3-16,1-3 18 0,2-1-127 16,2-2-97-16,10-1-263 0</inkml:trace>
  <inkml:trace contextRef="#ctx0" brushRef="#br0" timeOffset="22617.8191">22679 5861 518 0,'3'0'106'0,"-3"1"-2"0,0 4-100 16,-3 0-5-16,0 4-2 0,-1 2 0 15,0 3-1-15,-4 2 0 0,0 3 0 16,-1 5 2-16,2 7-1 0,-6 4 1 16,4 6 2-16,-2 3 0 0,0 3 1 15,2 2 0-15,2-3 2 0,-1-5 0 0,2-7 2 16,3-5-1-16,1-5 1 0,-1-6 0 16,3-2 0-16,-1-7 1 0,-1-3 1 15,2-3 1-15,0 0 3 0,-1-2 1 16,1-5 1-16,-1-2 0 0,1-1-3 15,2 0-7-15,1-7 5 0,1 1-125 16,5-3-103-16,5-8-272 0</inkml:trace>
  <inkml:trace contextRef="#ctx0" brushRef="#br0" timeOffset="23110.9281">22972 5847 401 0,'-1'0'104'0,"1"1"1"0,-1 1-20 16,-2 4-64-16,0-2-10 15,-1 3-1-15,-2-2-3 0,-4 3-3 0,1 3 0 16,-1 0-1-16,-1 1 0 0,0 3-1 16,-4 0 0-16,-2 4-1 0,3 4 0 15,0 2 0-15,-1 5 0 0,2 3 0 16,3-1-1-16,6 2 1 0,3 1 0 15,3-2 0-15,4-3-1 0,0-4 0 0,6-3-1 16,3-2 1-16,0-2 1 0,4-5 1 16,1-3 1-16,2-4 3 0,0-4 0 15,-2-3 2-15,2-6 1 0,0-6-1 16,-2-2-2-16,-1-4 1 0,2-4-2 16,0 2 0-16,-1-7-1 0,-2-3 1 15,-1-2-2-15,-1-8 2 0,-2 3-2 16,-2 1 1-16,-3-1-1 0,-1 3-1 0,-6 4 0 15,-3 5-1-15,-5 6 0 0,-3 1-1 16,-3 0-1-16,-4 2-1 0,-1 2-2 16,-2 1 1-16,-3 3-1 0,0 0 1 15,-2 2 0-15,2 2 0 0,2 1 0 16,0 4 1-16,5-1-1 0,1 2-4 16,3 1-3-16,5 1-8 0,0 4 7 15,2-2-109-15,2 0-95 0,4 2-241 0</inkml:trace>
  <inkml:trace contextRef="#ctx0" brushRef="#br0" timeOffset="23354.8707">23233 5693 439 0,'-2'4'106'0,"-1"-1"0"0,3-1-57 15,0 1-29-15,3 1-6 0,1-3-5 16,3 0-2-16,5-1-1 0,3-1-1 0,6-1 1 16,2-2 2-16,3 0-1 0,2-3 0 15,-2 1-1-15,-3-1-2 0,-7 1-1 16,-3 1-4-16,-2 1 180 0,-5 1-294 15,-1 0-123-15,-1 3-389 0</inkml:trace>
  <inkml:trace contextRef="#ctx0" brushRef="#br0" timeOffset="23961.2301">23727 5515 433 0,'-3'3'106'0,"0"-1"2"0,-1 1-58 16,-4-2-23-16,2 2-3 0,-3-1-6 15,-1 1-6-15,1-2-3 0,2 1 0 16,-1-1-1-16,3-1-1 0,2-1-1 15,3-2-1-15,3-1-1 0,2-1-2 16,3-2-2-16,1-1 0 0,0 1-2 16,3-2 0-16,2 0 0 0,3 1 1 15,1 2 2-15,0 0 0 0,-3 3 0 0,0-1 0 16,-1 1-1-16,-2 3-1 0,-4 0-2 16,-5 4 0-16,-3 0-1 0,0 2-1 15,-2 2 0-15,-5 3 1 0,-1 4 1 16,-3 1 1-16,0 2 2 0,1-1 0 15,0 4 0-15,0 1 1 0,1-1 0 0,2-1-1 16,3-1 1-16,0-1-1 16,-1 0 0-16,-1-4 0 0,1 0 0 0,-1-2 0 15,-2-2-1-15,0-1 1 0,1 1 0 16,1-2 0-16,-1 1 0 0,1-3 1 16,1 0-1-16,3-1 0 0,-3-2 1 15,3-1-2-15,1-1 1 0,0 0-1 16,1-1-2-16,1 1-1 0,0-1-1 15,2 0-1-15,1 0 0 0,0 1 1 16,2-2 0-16,2 1 2 0,1-1 2 0,3 0 1 16,2 0 2-16,4 1 1 0,1 0 1 15,-1 1 0-15,1 1 1 0,1-1 1 16,-2 2 0-16,-2 1 1 0,-4-2-1 16,-3-1-1-16,1-2-1 0,-1 0-1 15,-2-2-2-15,-2-2 1 0,3-1-119 16,-3-2-100-16,6-2-266 0</inkml:trace>
  <inkml:trace contextRef="#ctx0" brushRef="#br0" timeOffset="24509.6101">24010 5472 459 0,'-6'0'109'0,"3"0"2"16,-3 0-70-16,3 0-16 0,-1 1-5 16,0 0-9-16,2 0-5 0,0 1-1 15,0 0-2-15,0-1 0 0,1-1 0 16,1 0-2-16,0 0 0 0,3 0-2 16,-1-1 0-16,5 0 0 0,2 0 0 0,6-2 1 15,2 0 0-15,4 1 1 0,2-3 1 16,1 3 1-16,-1 0-1 0,-3 0 0 15,-4 1 0-15,-3 2-1 0,-2 1-1 16,-5 2-1-16,-2 2 0 0,-4 2-2 16,-1 0 1-16,-2 1-1 0,-2 2 1 15,-2 2-1-15,0 0 2 0,0-1-1 16,-1-1 2-16,1 0 0 0,0-1 0 16,1-1 1-16,3 0 0 0,-3-4 0 15,3 3 0-15,2-4 0 0,0 3-1 0,1-3-1 16,1 2 0-16,1-5-1 0,5 4 0 15,-4-3 0-15,4 3 1 0,4-3 0 16,0 0 1-16,3 2 1 0,0-1 1 16,0-1 0-16,2 2 1 0,-2 2-1 15,-3 0 0-15,0 1-1 0,-6 1 0 16,0-1-1-16,-3 2-1 0,-4-1-1 0,-1 2 1 16,-2-2-1-16,-4 2 0 0,-2 1 0 15,-2 1 0-15,-1 0 1 0,-3 1 1 16,1 1 0-16,0-1 0 0,-2 0 2 15,2-4 1-15,0-1 2 0,2-2 3 16,2-4 5-16,2-5-62 0,5-7-64 16,10-8-94-16,4-5-240 0</inkml:trace>
  <inkml:trace contextRef="#ctx0" brushRef="#br0" timeOffset="26774.663">21858 8108 470 0,'2'-9'115'15,"-2"3"0"-15,-1 1-60 0,0 3-30 0,1 2-12 16,0-1-9-16,0 2-9 0,1-1-9 15,0 1-7-15,1 0-10 0,2 3-7 16,1 0-6-16,1 2-5 0,1 5 0 16,1 1 6-16,2 4 8 0,-3 4 10 15,1 4 9-15,0 4 6 0,-1 3 6 16,0 2 4-16,-1 2 1 0,-1 0 0 0,2 0 1 16,1-5-1-16,1 0 2 0,2-3 0 15,2-2 1-15,1-4 2 0,2-2 5 16,-2-5 2-16,-2-1 6 0,-1-4 6 15,-2-4 6-15,-4-4 4 0,-1-6 1 16,-1-2-2-16,-2-2-3 0,0-5 89 16,-2-3-206-16,-2-1-108 0,-2 0-315 15</inkml:trace>
  <inkml:trace contextRef="#ctx0" brushRef="#br0" timeOffset="27013.4204">22074 8102 411 0,'-6'11'104'0,"-5"3"0"0,-4 0-22 0,1 2-70 16,-4 4-6-16,0 3-3 0,2 2-7 16,-5 3-1-16,2 3-1 0,-9 4 1 15,-1 0 1-15,-2-1 0 0,0 0 2 16,1-1 2-16,2-2 1 0,5-5 0 15,8-5 2-15,5 0 0 0,4 1 1 16,1-6 1-16,3 0-3 0,1-6 50 16,1 1-153-16,0-1-94 0,1-4-272 15</inkml:trace>
  <inkml:trace contextRef="#ctx0" brushRef="#br0" timeOffset="27357.0612">22512 7923 498 0,'1'3'94'15,"-2"1"-5"-15,0 2-90 0,-2 5-24 16,-3 6-1-16,-2 9 0 0,1 6-2 15,-3 7 4-15,-1 9 6 0,-1 8 1 16,0 3 8-16,0 0 2 0,0 1 2 0,-1 1 7 16,3-3 1-16,0-3 0 0,2-11 0 15,3-2-1-15,3-5 0 0,2-7 1 16,2-7 3-16,0-6 2 0,-1-4 5 16,0-5 9-16,0-4 6 0,-2-7 3 15,0-2-2-15,0-6-1 0,0-2 2 16,2-3-116-16,0-4-99 0,3-6-252 0</inkml:trace>
  <inkml:trace contextRef="#ctx0" brushRef="#br0" timeOffset="27807.2594">22808 7970 504 0,'1'4'96'0,"-4"3"-3"16,-3 3-94-16,-2 3-18 0,1 4-6 16,-4 5 0-16,0 4 2 0,-1-1 4 15,1 2 2-15,2 2 1 0,1 2 5 16,2 0 6-16,-1 1 3 0,3 1 1 16,1 1 0-16,2 0 1 0,-1-3 0 0,2-2 1 15,0-1-1-15,2-1-1 0,-1-2 0 16,2-2 0-16,0-2-2 0,0-3-1 15,3 1 1-15,1-5 0 0,1-3 3 16,5-4 2-16,3-5 4 0,2-4 2 16,4-4 2-16,4-6 2 0,1-3 0 15,0-6-1-15,-5 1-1 0,0-2-2 16,-1 0 0-16,-4-2-2 0,-1 1 0 16,-3 0-1-16,0-1 0 0,-1-2 0 15,-1-5-1-15,-2 1 0 0,-5 0 0 0,-3 0-1 16,-4 2 0-16,-4 1 0 0,-5 2-2 15,-3 4 0-15,-1 0-2 0,-2 1-1 16,0 1-1-16,-2 4 0 0,-2 3 1 16,1 2 1-16,-1 2 3 0,-1 5 3 15,-1 2 3-15,2 0 2 0,2 3 2 16,5-1-2-16,2 3-3 0,2-1-101 0,4 1-87 16,4-2-236-16</inkml:trace>
  <inkml:trace contextRef="#ctx0" brushRef="#br0" timeOffset="28072.4991">23098 7944 505 0,'0'0'81'0,"0"0"-4"0,2 1-105 16,-1 1-3-16,4-2 1 0,0 1 2 16,2 0 6-16,4 1 14 0,-1-2 8 15,5 0 2-15,0 0 3 0,1 2 3 0,0-2 3 16,-1 0 3-16,0 2 4 0,2 0 3 16,0-2 1-16,-2 1 162 0,-2-1-264 15,0 0-107-15,-1 0-347 0</inkml:trace>
  <inkml:trace contextRef="#ctx0" brushRef="#br0" timeOffset="28656.0758">23509 7832 489 0,'-6'0'105'16,"1"1"-1"-16,1-1-76 0,0 1-25 15,2-1-5-15,1-1-2 0,0 0-2 16,0 1-3-16,1-2-3 0,-2 2-2 16,4-3-1-16,-2 1-1 0,1 1 0 15,1-1 2-15,1-2 3 0,2 0 3 16,4-2 4-16,3-1 1 0,2-2 2 15,1 1 2-15,4-1 0 0,-1 2 1 16,1 0-2-16,-1 1 1 0,-2 3-2 0,-3 3 0 16,1 4-2-16,-4 2-3 0,-2 3-4 15,-4 1-4-15,-1 5 0 0,-5 1 1 16,-2 4 2-16,-4-2 1 0,-2 2 3 16,-3 0 4-16,-3-1 4 0,-2-1 0 15,-1 1 0-15,-1-2 0 0,0 2 0 16,2-2-1-16,0 4 0 0,2-2 1 0,6-2 0 15,-1 1 0-15,3-2-1 0,4-1 1 16,-3-3-1-16,5-5 0 0,0 1-1 16,0-2-1-16,2-4 0 0,0 0-2 15,2-2 1-15,0 0 1 0,1-1 2 16,3 0-1-16,3-1 2 0,2-1 1 16,2 1 1-16,3 0 0 0,4 1-1 15,-2-1-1-15,3 2 1 0,-1 0-1 16,0 2 1-16,-2-1-1 0,-2 0 1 0,0 0-1 15,-4 0 3-15,-1-1 4 0,-2 1 3 16,-1-1 5-16,-2-1 5 0,-2 1 2 16,1 0-1-16,-2-1 50 0,-2-2-154 15,0-3-91-15,0 0-270 0</inkml:trace>
  <inkml:trace contextRef="#ctx0" brushRef="#br0" timeOffset="29405.8266">23929 7749 481 0,'-8'2'101'0,"-2"0"-3"0,0-1-75 16,-3 2-29-16,1 1-14 0,2 0-5 15,1-2-2-15,2 2 0 0,0-3 3 16,2 0 3-16,3-1 4 0,1-1 8 16,2-3 6-16,1 1 1 0,0-2 4 15,3-1 0-15,4-2 1 0,1 0 1 16,4-2-1-16,1 1-1 0,2 0 2 16,0 1-1-16,-3 0-1 0,0 2-1 0,-1 1 0 15,-2 3 0-15,0 0-1 0,0 0 0 16,-1 2 0-16,3 2-1 0,-2-1 0 15,-4 3-2-15,0 0-2 0,-3 2-1 16,1 2-1-16,-2 0 0 0,-3 2 0 16,-1 2 1-16,-1 2 1 0,-3 1 2 15,1 0 2-15,-3 0 2 0,0 1 0 16,0-3 1-16,-2-1 1 0,1-2 1 0,1-3-1 16,1-1 1-16,1-3 0 0,0 0 0 15,2-1 0-15,1-2 0 0,0-2 3 16,2 2-1-16,-1-1 1 0,0 0 0 15,1-2-1-15,-1 1 0 0,2 1-1 16,-1 0-3-16,0-2-1 0,1 1 0 16,-1 1 0-16,0 0 0 0,1 2 0 15,-1-1-2-15,0 0-1 0,1 0-1 0,-1 1-1 16,2 0-1-16,1 0-1 0,0 0 2 16,1 2 0-16,3 0 2 0,-1 0 0 15,2 3 2-15,1-2 0 0,-2 1 1 16,3 1-1-16,0 1 1 0,-1-1 0 15,-1 2-1-15,3-2 1 0,-2 1-1 16,0 1 0-16,0-2 0 0,-1 2 1 16,-1 1-1-16,2 2 0 0,-2 3 0 15,-1 0 0-15,-1 6 0 0,-3 1 0 0,-1 3 0 16,-2 1 1-16,-5 0-1 0,-1-1 0 16,-1-1 0-16,-5-4 1 0,-1 0 0 15,-4-6 0-15,-3-1 2 0,0-4 0 16,0-1 1-16,1-4 2 0,1-3 1 15,-2-4 3-15,4-5 3 0,3-2 5 0,-5-4 6 16,0-6-108-16,3-5-82 0,5-3-231 16</inkml:trace>
  <inkml:trace contextRef="#ctx0" brushRef="#br0" timeOffset="31602.964">1082 5004 377 0,'-23'1'87'0,"2"1"1"15,7-1-37-15,5-1-42 0,2 1-5 16,5-1-1-16,1-1 2 0,0 0 2 16,2 1 1-16,-1-2 0 0,1 4 0 0,1-1-1 15,3 2 3-15,-1 1-2 0,1 1-2 16,4 1 0-16,2 4-1 0,3 2-1 15,1 3 0-15,4 3-1 0,3 1-1 16,5 4-2-16,4 4-1 0,2-2-1 16,3-3 1-16,4-2 0 0,3-3-1 15,4-2 2-15,5-2 0 0,3-3 0 16,7 2 1-16,5 3 0 0,7 1-1 0,6 1 1 16,6 2 0-16,4-2 0 0,5 3 1 15,5-2-2-15,4-4 1 0,6 0 0 16,8 2-1-16,2-4 0 0,9-1-2 15,8-3-1-15,6-3 3 0,5 1 0 16,8-2 1-16,1-2 0 0,7 0 0 16,3 1 1-16,0-2 1 0,1 0-1 15,8 3-1-15,-4-4-1 0,5 1 0 0,3 4 0 16,-5-6 0-16,6 1 0 0,1 3 0 16,3-6 0-16,4 5 2 0,-1-3-1 15,2-2 0-15,3 4 0 0,0-4 1 16,4-2-1-16,-1 3 1 0,-3-6-1 15,1 4 0-15,0-4 1 0,-1-3 0 16,-3 6-1-16,-10-5 1 0,-2 0-1 16,-7 2 0-16,-7 1-1 0,-10 0 1 0,-7 0-1 15,-10 3 1-15,-10 3-1 0,-13 1 1 16,-11-2-1-16,-13 1 0 0,-8 3 1 16,-15 1 0-16,-10-1 0 0,-11 1 0 15,-12 1 1-15,-8 1 0 0,-10 4 0 16,-15-1-65-16,-18 5-44 0,-16 0-83 15,-15-8-202-15</inkml:trace>
  <inkml:trace contextRef="#ctx0" brushRef="#br1" timeOffset="40428.733">21707 5008 384 0,'-6'2'95'0,"3"2"2"15,1 1-18-15,0 0-65 0,2 4-5 16,-1 1 1-16,-1 3-1 0,1 0 1 16,2 0-2-16,1 0 0 0,-1 2-1 15,3-1-1-15,2-2-1 0,6 0-1 16,4 1-1-16,7 1 0 0,4-2 0 16,7 0-1-16,1-1 0 0,7 0 0 15,2-1 0-15,4-1 0 0,1-5 0 16,5-2 0-16,5-3 0 0,14-1 0 0,1-2 0 15,5-2-1-15,3-2 1 0,7-5-1 16,8-1 0-16,1-1 1 0,-3-5-1 16,3-3 0-16,3-4 0 0,8 3 0 15,-2 2-1-15,-4 1 1 0,1 1 0 16,0-1-1-16,7 3 1 0,-6 0 0 16,-8-6 0-16,1-6 0 0,4-7 0 0,3-4 1 15,-3-5-1-15,-7-8 1 0,2-4 0 16,-1-2 0-16,0-4-1 0,-8-4 1 15,-10-2 0-15,-6-1 0 0,-5-4 0 16,-5 1 0-16,-9-1-1 0,-10 0 1 16,-9 1 0-16,-4 0 0 0,-7-6-1 15,-6 5 0-15,-6 0 1 0,-7-1 1 16,-6 1 0-16,-4 4 0 0,-6 1 2 16,-7 3 0-16,-8-1-1 0,-7 3 0 15,-1 4-1-15,-7 3 0 0,-11-3-2 0,-7 3 0 16,-2 10-1-16,-4 3-1 0,-9 1 1 15,-6-3-1-15,-7 5 0 0,-2 5 0 16,1 8 0-16,-8-2 1 0,-1 7 0 16,-3 4 0-16,-2 10 0 0,6 5 0 15,-6 2 0-15,-2 0 0 0,-5 8 0 16,-2 8-1-16,4 1 1 0,-3 7 0 16,-4 6 0-16,1 4-1 0,4 6 1 0,1 4-1 15,0-2 1-15,2 4-1 0,1 0 0 16,6 0 0-16,7-2 0 0,-1 3 0 15,11 4-1-15,1 1 0 0,3 1 1 16,6 3-1-16,7 2 0 0,1 7 0 16,4-1 1-16,-3 1-1 0,8 8 1 15,3 4 0-15,-2 4 0 0,-5 2 0 16,3-3 0-16,7 4 0 0,8 4-1 16,5-7 0-16,10 2 0 0,11-5 0 0,9 2-1 15,10 0 0-15,6-1 0 0,12-2 0 16,10-1 0-16,10-1 0 0,8-2-1 15,11-2 2-15,8-6 0 0,8-7 0 16,13-5 1-16,5-1 1 0,7-4 1 16,13-4 0-16,15-8 1 0,14-4 0 15,14-5 0-15,10-13 1 0,17-12-1 0,19-13 0 16,9-11 2-16,7-7-118 0,16-3-100 16,2-6-265-16</inkml:trace>
  <inkml:trace contextRef="#ctx0" brushRef="#br1" timeOffset="44434.9888">22223 13267 279 0,'-9'51'-46'16,"2"11"13"-16,0 2-52 0,-7 52-30 15</inkml:trace>
  <inkml:trace contextRef="#ctx0" brushRef="#br1" timeOffset="44608.4577">22172 14797 62 0,'10'195'34'0,"1"-5"12"0,-6-7 7 16,-3-7 1-16,0-7-5 0,-11-4-4 16,2-8-6-16,-9-7-4 0,0-10-18 15,-4-11-9-15,-2-7-4 0,-3-11-1 16,4-17 1-16,0-13 2 0,5-12 1 16,1-10 10-16,6-14 6 0,3-12 2 15,3-11-9-15,3-8 0 0,4-11 5 0,1-11 2 16,2-10-22-16,0-7-86 0,3-11-77 15,-2-7-199-15</inkml:trace>
  <inkml:trace contextRef="#ctx0" brushRef="#br1" timeOffset="45490.2813">21966 14546 455 0,'-7'-2'97'0,"-1"0"1"0,3 0-81 0,0 1-10 15,2 0-6-15,2-1-5 0,0 2-5 16,1 0-30-16,0 3-19 0,2-1-5 16,5 2-2-16,3 3-1 0,7-2 1 15,6 0 6-15,5-4 30 0,6-1 20 16,6-6 5-16,1-2 5 0,8-7 2 16,0-1 1-16,0-1-1 0,2 2 1 15,-1 1 1-15,2 2 4 0,-3 4 15 16,-9 8 15-16,-5 6 11 0,-4 2 6 0,-7 7-89 15,-7-1-56-15,-8 1-192 0</inkml:trace>
  <inkml:trace contextRef="#ctx0" brushRef="#br1" timeOffset="45973.3747">22043 15119 405 0,'2'0'90'0,"4"1"-3"0,-1 0-66 15,2 4-25-15,4-1-17 0,-1 3-11 16,4 2-9-16,2-1-5 0,3 0 0 16,3 1 3-16,3-5 10 0,4 1 10 15,0-4 14-15,5-2 16 0,1-4 18 16,1 0 8-16,3-4 6 0,0 0 2 0,1-1 2 16,-2 0-2-16,-3 3-4 0,-2 1 12 15,-5 3-123-15,-1-2-82 0,-8 5-234 16</inkml:trace>
  <inkml:trace contextRef="#ctx0" brushRef="#br1" timeOffset="46372.7886">21902 15836 455 0,'-5'2'97'0,"2"-1"-2"0,2 1-81 16,1 3-14-16,3 0-11 0,3 1-8 16,4-1-7-16,8 1 0 0,9-1 2 15,5-2 1-15,8-3 3 0,5-2 6 16,1-2 8-16,1-2 5 0,1 1 2 16,-2-1 2-16,-1 0 7 0,0 2 7 15,1 3 4-15,1 4 4 0,-3 1 5 16,-4 0-102-16,-1 0-77 0,-6 0-228 15</inkml:trace>
  <inkml:trace contextRef="#ctx0" brushRef="#br1" timeOffset="47243.8653">22849 15268 406 0,'-6'8'96'0,"1"-3"1"0,1-2-41 16,4-3-46-16,1-4-10 0,4 0-1 16,0-4-2-16,5-2 0 0,2-2 0 15,1-2 1-15,2-1 3 0,3 2 1 16,3-2 0-16,-3 4 1 0,2 2 1 15,1 1 2-15,1 2-1 0,-2 2-100 16,-3-1-82-16,1-6-227 0</inkml:trace>
  <inkml:trace contextRef="#ctx0" brushRef="#br1" timeOffset="47721.0058">23214 14918 390 0,'-15'14'96'0,"3"-3"1"16,-2-1-32-16,3-4-49 0,5 0-6 16,-3-4-2-16,4 0-4 0,2-3-3 15,2-1-3-15,2-4-2 0,2 0-3 16,1-4 1-16,4 0 0 0,0-4 2 15,5-1 2-15,-3-1 1 0,4 1 2 0,1 1 1 16,1 3-2-16,-1 0 0 0,1 5 0 16,2 5 0-16,-3 2 0 0,1 4 0 15,-2 4 0-15,-2 4 1 0,-1 4 0 16,-7 4 0-16,-1 2 1 0,0 2 1 16,-4 2-1-16,-3-1 1 0,0-1-1 15,1 0 0-15,-2-2-1 0,1-1 0 16,1-1-1-16,-1-3 0 0,2-2-1 15,0-4 0-15,1-2-1 0,1-2 0 0,0-2-9 16,1-2-8-16,1-4 0 0,1-1 1 16,3 0 4-16,2-4 4 0,0-5 3 15,4-1 11-15,3-3 9 0,0-2 3 16,-1-1-1-16,1-1 0 0,1 2-3 16,-1 0 0-16,-1 3-2 0,1 2 0 15,-2 3-50-15,-3-1-54 0,3-4-80 16,-6 1-198-16</inkml:trace>
  <inkml:trace contextRef="#ctx0" brushRef="#br1" timeOffset="48270.7509">23547 14780 370 0,'-14'6'95'15,"4"-2"1"-15,0-2-28 0,5 0-48 16,-1-2-5-16,2 1-3 0,2-2-5 16,-1 0-5-16,1-1-2 0,2-1-1 15,3-1-1-15,0-1-1 0,3-1-1 16,4-2 1-16,2 0 1 0,5-4 2 16,0 1-1-16,2-1 1 0,-2-2-1 0,2 2 0 15,-1 3-1-15,-3 0 0 0,-3 2 0 16,0 5 0-16,-2 3 0 0,0 3-1 15,-1 5 1-15,-4 0 2 0,-1 6 0 16,-2 2 0-16,-5-2 0 0,0 2 1 16,-2-1 0-16,-3-1 1 0,-2-2-1 15,1-2-1-15,2-2 1 0,-1-1-1 16,2-5 0-16,1-1 0 0,1-1-1 0,2-1-1 16,1-1-1-16,4-1-1 0,0 1 0 15,1-2 1-15,3 1 0 0,2-3 1 16,0-1 2-16,4 0 1 0,0 0 1 15,1-1 0-15,2-1 0 0,0 2 0 16,3 0-1-16,-1 3 1 0,1 1 0 16,-2 2-1-16,-2 2 0 0,0 2-1 15,-1 3-1-15,-5 3-2 0,-2 0-1 16,-1 2 0-16,-6 4 0 0,-2-1 1 0,-5 3 1 16,-1 1 0-16,-4-1 2 0,-2 2 1 15,0 0 0-15,0-4 2 0,-1 1 2 16,2-4 3-16,1-1 3 0,2-5 2 15,2-1 150-15,-2-5-254 0,9-4-108 16,-1-4-345-16</inkml:trace>
  <inkml:trace contextRef="#ctx0" brushRef="#br1" timeOffset="48688.1593">22915 16147 437 0,'-2'0'100'0,"0"-2"0"0,2-2-71 15,0 2-11-15,1-3-9 0,0-2-8 16,1-2-4-16,3 2-2 0,-1-3 0 0,3 1-1 16,1-3 1-16,3 0 1 0,3 2 1 15,5-1 3-15,3 1 1 0,2 0 4 16,2 2 2-16,2 0 0 0,-1 0 45 16,-3 0-147-16,3-6-92 0,-3 0-266 15</inkml:trace>
  <inkml:trace contextRef="#ctx0" brushRef="#br1" timeOffset="49219.6818">23296 15774 446 0,'-8'9'97'0,"-2"-3"0"16,2-1-76-16,3-2-12 0,-1 0-4 16,1-3-5-16,4-2 0 0,-1-2 0 15,5-2 0-15,2-5 0 0,5-3 1 16,2-1 0-16,3-4 1 0,0-1 0 16,3-3 0-16,1 2-1 0,0 1 0 15,-2 1 0-15,2 3-1 0,-1 5 1 0,1 7 0 16,0 6 0-16,-2 7 0 0,0 5 0 15,-4 5 1-15,0 2-1 0,-4 4 1 16,-5 0-1-16,-1-2-1 0,-2-1 1 16,-2-2-1-16,-3 5-1 0,1-3 0 15,-4-1 0-15,2 0 0 0,-2 1-1 16,-2 1 0-16,-1-2 0 0,3-1-1 16,-2-4 1-16,2 1-1 0,2-3 1 15,0-4-2-15,4-3 1 0,2-1-1 0,2-4 0 16,3 0 1-16,2-4 0 0,3-1 1 15,3-3 2-15,4-3 1 0,2 0 1 16,1-5 1-16,1-1 1 0,0 0-1 16,0-2 1-16,-2 0 0 0,-1-2 1 15,-2-1-1-15,-2 4 1 0,1 0 0 16,-3-1-1-16,0 2 1 0,-3 1-3 0,1 3-1 16,-2 0-4-16,1-2 37 0,-3-2-135 15,-1 1-92-15,3-6-251 0</inkml:trace>
  <inkml:trace contextRef="#ctx0" brushRef="#br1" timeOffset="49569.8363">23886 15460 458 0,'-10'7'97'16,"-2"-2"0"-16,2 1-77 0,0-1-17 15,0 0-6-15,0 2-3 0,4 0-4 16,-1 0-5-16,4 1-6 0,2 1-3 15,2 2-4-15,3 2-1 0,0 1 0 16,3 2 1-16,1 1 5 0,1 2 5 16,0-1 4-16,-2-1 4 0,2-4 1 15,-1-2 0-15,2-1-2 0,-2-2-2 0,1-2-3 16,0-3-3-16,-3 0 1 0,2-2 2 16,1-1 3-16,-3-4 6 0,3-1 6 15,1-5 7-15,3-2 9 0,2-5 5 16,2 1 6-16,5-4 3 0,-2 1 2 15,0 1 1-15,0 1-2 0,0 1 0 16,-4 4-3-16,1 2-1 0,-3 1-2 16,-1 2-1-16,-1 2-2 0,-1 0-1 15,-1 2-5-15,-2-2 0 0,-4 1 71 16,-3-2-179-16,-3-2-98 0,0-5-286 0</inkml:trace>
  <inkml:trace contextRef="#ctx0" brushRef="#br1" timeOffset="49770.1118">24017 15213 418 0,'-11'6'97'0,"1"4"-1"15,2 2-42-15,1 3-46 0,1 7-10 16,1 2-3-16,2 6-1 0,1 4-3 16,5 3-1-16,2 5-2 0,6 3-3 15,4-1 1-15,2 1 2 0,3 0 3 16,0-4 3-16,-1-3 4 0,-3-6 5 15,0-1 8-15,-5-2 2 0,-2-4 1 16,-3-2 2-16,-2-2 2 0,-1-2 0 0,-3 2 52 16,-4-7-161-16,0-6-94 0,0-4-273 15</inkml:trace>
  <inkml:trace contextRef="#ctx0" brushRef="#br1" timeOffset="50618.6353">23123 15838 437 0,'3'-1'101'15,"-5"-1"1"-15,2-1-67 0,0-1-17 16,3-1-7-16,-3-1-6 0,0 2-3 16,0-1-1-16,2 1-1 0,-2-2 0 15,1-1-1-15,1-3-1 0,1-1 1 0,1-4-1 16,0-5 1-16,0-5-1 0,1-4 1 15,-1-4 0-15,1 1 0 0,-1-2 1 16,3 2-1-16,-2 2 0 0,0 5 0 16,1 4 1-16,-2 6-1 0,0 5 1 15,-2 2 0-15,-2 5 1 0,-2 3-1 16,-3 4 1-16,1 4-1 0,-4 2 0 16,2 0 0-16,-3 3-1 0,2 2 1 0,-1 1 0 15,-2-1 0-15,1 1 1 0,-1 0-1 16,-1 1 1-16,-1 1-1 0,-1-3 0 15,1 0 1-15,-1-1-1 0,3-3 0 16,-1-2 0-16,2-2 0 0,3-4-1 16,3-2-1-16,4-3-1 0,5-3 0 15,3-5 0-15,5-7 0 0,2-3 0 16,4-7 2-16,0-2 1 0,-2-3 2 16,1 0-1-16,0-1 0 0,-3 2 0 0,-2 2 0 15,-2 4-1-15,-1 3 0 0,-2 7 0 16,-2 2 0-16,-3 4 0 0,-2 5 1 15,-2 4-2-15,-2 3 0 0,0 3-2 16,-1 3-1-16,-1 1-3 0,1 3-6 16,1 2-7-16,2 2-3 0,2 1-4 15,1 0-1-15,5-1 1 0,2 3 2 0,0 1 5 16,6 0 8-16,-1 0 5 0,4-2 8 16,1-1 15-16,1-3 7 0,2-3 8 15,-3-3 74-15,2-12-172 0,-2-4-83 16,-5-7-279-16</inkml:trace>
  <inkml:trace contextRef="#ctx0" brushRef="#br1" timeOffset="77128.424">6906 4990 500 0,'3'0'99'0,"-3"0"-1"15,7 2-97-15,-1 3-7 0,-2 1-1 16,1 3 1-16,-2 1 1 0,1 3 0 15,-1 1 1-15,1 2 0 0,1 0 2 16,2 2 1-16,2-1-1 0,3 3-1 16,3-2 0-16,6 0-2 0,3-1-1 0,8-2-1 15,6-1 0-15,9 0 2 0,7-2 1 16,5-1 2-16,3-2 0 0,6-4 3 16,5 1 0-16,4-4 0 0,0-3 0 15,2-3 0-15,3-6 0 0,6-2 2 16,2-8 0-16,2-5 0 0,3-9 2 15,-1-4 0-15,4-6 1 0,1-6 0 16,0-9 0-16,-5-2 0 0,-5-5 1 16,-3-7-1-16,0-3 0 0,-5-3-1 0,-5-5 0 15,-7 2-1-15,-6 1 1 0,-7-5-2 16,-8 8 1-16,-8 1-1 0,-12-2 0 16,-10 3 2-16,-11 0-1 0,-8-6-1 15,-13 7 2-15,-6-3-1 0,-10 2 0 16,-11 3 0-16,-9 2-2 0,-4 11-1 15,-7 8-1-15,-6 4 0 0,-9 0-1 16,-4 4-2-16,-5 10 1 0,-3 9-2 0,-6 0 1 16,-5 4-1-16,-3 4-1 0,-3 14 1 15,0 5-1-15,-3 5 0 0,-4-1 0 16,0 13 1-16,2 7 0 0,-1 7-1 16,-1 1 1-16,-3 7 0 0,3 6 0 15,1 10 1-15,2-3-2 0,2 7 1 16,4 7-1-16,5 6 0 0,11 6 0 0,8 1-1 15,8 1 0-15,8 8 0 0,5-1-2 16,9 1-2-16,7-1-4 0,7-3 2 16,6 2-6-16,7 2-6 0,7-2-6 15,13 1-8-15,10-5-3 0,7-1-2 16,9 0-4-16,9-2 5 0,10-7 5 16,9-4 10-16,12-3 10 0,8-2 8 15,10-2 10-15,10-9 3 0,13-7 2 16,14 0 10-16,7-3 4 0,5-8 5 15,13-7 7-15,6-8 3 0,11-4 8 0,12-7 10 16,0-18 1-16,11-10-104 0,15-6-70 16,-3-14-215-16</inkml:trace>
  <inkml:trace contextRef="#ctx0" brushRef="#br1" timeOffset="79142.1191">11822 3958 395 0,'0'-5'101'16,"0"2"5"-16,0 0-56 0,0-1-13 15,0 2-11-15,0 0-7 0,-1 2-8 16,0 0-8-16,-1 2-5 0,-2 0-5 15,0 2-2-15,-4 3 0 0,0 1 0 16,-3 1 0-16,-3 2 1 0,1 1 2 16,-1 0 2-16,-2 0 0 0,-2 2 2 15,2 1-1-15,0 2 2 0,1 4 0 0,2 1 1 16,0 4-1-16,5 3 0 0,1-2 0 16,3 2 0-16,3 0 1 0,0 1-1 15,3-2 1-15,1 1-1 0,3-2 0 16,0 1-2-16,1-3 0 0,3-2-2 15,1-3-1-15,-1-2-1 0,3-4 0 16,2 1 0-16,3-3 1 0,-1-2 1 16,2-1 2-16,-1-1 1 0,0-1 2 0,1-2 0 15,-2 1 1-15,1-1 0 0,0-2 1 16,1-3-1-16,1-1 0 0,-1-2 1 16,-1-5 0-16,0 0 0 0,-1-3 0 15,-1 0 0-15,0-2 0 0,0-2 0 16,-2-1 0-16,-1-3-1 0,-3-2 0 15,0-3 0-15,-1-3 1 0,-2-3-1 0,-2-1 0 16,-1 0 1-16,1 0 0 0,-3-3 1 16,0 3-1-16,-1 1 0 0,-2 0 1 15,-1 4-1-15,-2 0 0 0,-1 4 0 16,-2 3 0-16,-2 5 0 0,-5 3-1 16,-2 2 0-16,-4-1-1 0,-1 3 1 15,-5-1-1-15,-2 2-1 0,-1-1 1 16,1 1-1-16,1 3 0 0,-2 4 0 15,-1 4 0-15,2 0 1 0,3 3 1 16,-1 2 1-16,0 2 3 0,2 0 2 0,4 4 7 16,4 1-109-16,4 6-86 0,3 6-236 15</inkml:trace>
  <inkml:trace contextRef="#ctx0" brushRef="#br1" timeOffset="80773.453">13498 4111 384 0,'1'-1'107'0,"-1"-1"-1"0,0-2-11 16,0-1-70-16,1 0-13 0,0-3-6 0,1-2-8 15,-1 1-2-15,1 0-1 0,-1 0-1 16,0-1 2-16,-1 3-1 0,-1 1 1 16,0 2-2-16,-5-1-1 0,1 1-2 15,-2 0-1-15,0-1 0 0,-4 2 1 16,2-2 0-16,-2 2 2 0,-1-1 3 15,2 1 1-15,-1 0 1 0,1 1 1 0,3 1-2 16,0 0 0-16,0 1 0 0,-1 3 1 16,0 1-1-16,-3 0 2 0,-1 1 0 15,-1 1 1-15,-4 2 1 0,3-1 0 16,-1 0 0-16,-5 0 0 0,3 1 0 16,0 2 0-16,0 3 0 0,0-1 0 15,0 2 0-15,2 2 0 0,9 1-1 16,-1 1-1-16,3 0 1 0,2-1-1 15,5-2 0-15,0 1-1 0,4-2 0 16,-3-1 0-16,2 1 0 0,2-2 0 0,-1 0 0 16,2 1-1-16,1 2-2 0,3-3-2 15,-1 0-2-15,1-1 0 0,0-1 0 16,4-5 2-16,0-2 2 0,-2-2 2 16,0-3 3-16,1 0 3 0,-1-3 0 15,1-2 1-15,-3 0-1 0,-2 1-1 16,-2-3 0-16,1 1 0 0,-1 0 0 15,1-1-1-15,0 1 1 0,-1-1-1 0,-1 1 1 16,0 0-1-16,-1-1 1 0,-1 2-1 16,-1-5 0-16,0 1 0 0,-1 1 0 15,1 0 0-15,-3 1 0 0,3 1-1 16,-2 1 0-16,0 1 1 0,0 1-1 16,0 1 0-16,-1 1 0 0,0 1-1 15,-1 0 1-15,0 0 0 0,-1 1-2 16,1 3-1-16,-2-3-2 0,1 3 0 0,-1 1 1 15,0 0-1-15,-1 4 1 0,0-2 2 16,1 2 0-16,-3 4 3 0,2-2 0 16,0 1 0-16,1 2 0 0,-4 1 0 15,2 2 0-15,0-2 0 0,0 3-1 16,0 1 1-16,0 3-1 0,0 0 1 16,0 0-1-16,-1 1 0 0,1 1 1 15,0 1-1-15,-1-2 0 0,-1-1 0 0,-1 0 1 16,0-1-1-16,-2 1 0 0,-1 2 0 15,0-3 0-15,0 2-1 0,1 0 1 16,-1 0 0-16,4 0 0 0,-1-4 1 16,2-4-1-16,2-1 1 0,0-3-1 15,2-3 1-15,0-3 1 0,0-1 2 16,0-3 1-16,2-2 0 0,0-2 0 16,-1-1 0-16,0 0 0 0,1-1-1 15,3-2-2-15,-4 1-1 0,1-1 1 0,1 2 1 16,0-2 2-16,1 0 4 0,-1-1 3 15,-1-1 21-15,1-1-120 0,-1 3-84 16,-2 0-240-16</inkml:trace>
  <inkml:trace contextRef="#ctx0" brushRef="#br1" timeOffset="82471.9688">14111 3949 362 0,'1'0'92'0,"-1"0"6"0,2 0-49 16,-2 0-13-16,0 1-7 0,-2 1-6 15,2 0-5-15,-3 0-7 0,1 0-7 16,0 2-5-16,-2 1-1 0,1 0 0 15,0 1-1-15,-1-1-1 0,-3 2 0 16,1 1-1-16,-1-2-1 0,-2 3-1 16,2-1 1-16,-3 3 1 0,-1 2 1 15,0 2 0-15,-1 1 1 0,0 3 2 16,-1 2-1-16,1 3 1 0,0 0 0 0,-3 1 0 16,0-1 1-16,0 3-1 0,0-1 1 15,2 1-1-15,3-1 1 0,2-2 0 16,1 0 0-16,3 0 0 0,3-2-1 15,-1 0 0-15,1-3-1 0,0-1 0 16,0-1-2-16,1 0-2 0,1-3 0 16,1 0-1-16,4 1 1 0,2-2 0 15,0-2 2-15,3 2 1 0,1-2 1 0,2 0 2 16,-1-1 1-16,0-2-1 0,-2 1 1 16,1-2 0-16,-1-3 0 0,-1-2 0 15,3-1 0-15,-3-2 2 0,3-1 0 16,-1-6 0-16,0-3 2 0,1 1-1 15,1-4 1-15,-2-1-1 0,-2 0 1 16,-1 0-2-16,-1 3 0 0,-2 4 1 16,-4-2-2-16,1 2 1 0,-2 0 0 0,-1-1-1 15,0-1 0-15,-1 1 0 0,1-2-1 16,-2 0 0-16,0 1 0 0,1-1 0 16,-1 1 0-16,0 2 0 0,0-2 0 15,-2 3-1-15,1 3 0 0,-2 1 0 16,-2 1 0-16,-1 4-1 0,0 1 0 15,-1 3 1-15,-4 1 0 0,3 1 0 0,-4 1 1 16,0 2 0-16,0 0 0 0,0 1 0 16,-1 0 1-16,0-2 2 0,2 0-1 15,2 0 2-15,0-1-1 0,3 1-3 16,2 0-2-16,2 2 18 0,0-1-117 16,1 0-88-16,-2 1-238 0</inkml:trace>
  <inkml:trace contextRef="#ctx0" brushRef="#br1" timeOffset="83655.1171">14738 4173 387 0,'-10'1'97'0,"1"0"7"16,0 0-63-16,1-1-7 0,5 0-5 16,-2 0-5-16,3 0-7 0,0-1-9 15,0 1-7-15,2-1-3 0,0 1-2 16,0-1 0-16,-2 2 1 0,2-2 0 0,-3 1 1 16,1-1 0-16,-1 1 1 0,1-2-2 15,0-3-2-15,2 1-4 0,3-4 0 16,1-2 0-16,6-2 0 0,7-2 1 15,3-1 0-15,8 1 4 0,-5-1 3 16,0 4 0-16,0 0-1 0,0 4 0 16,-5 2-2-16,-1 3 0 0,-6 3-2 15,4 1 1-15,-1 4-1 0,-3 4 1 0,-3 3 0 16,-4 0 2-16,-2 6 2 0,-5 2 0 16,-1 5 1-16,-5 0 0 0,-3-1 2 15,-3-1-1-15,-1 5 0 0,3-3 0 16,3-3 0-16,-1 1 0 0,-1 0 0 15,0-1 0-15,0 0 1 0,-7-1 0 16,-7-2 0-16,-5 0 0 0,2-2 0 16,4 0 0-16,3-2-1 0,1 3 0 0,3-1 0 15,1 0-1-15,3-1 1 0,-2 0-1 16,-2-1 0-16,0-1 0 0,2-3 0 16,4-3 1-16,3-1-1 0,5-1 0 15,-2-3 1-15,5-3-2 0,0 1-1 16,2-2-3-16,0 0 0 0,3-1-1 15,1 1 1-15,5-2 0 0,4 1 0 0,5 0 3 16,1-2 2-16,3 0 1 0,4 1-1 16,8-1 0-16,4 0 1 0,-5 0-1 15,4 1 0-15,7-1 0 0,-2 2-1 16,-5 0 1-16,-8 1 0 0,-8 0 1 16,1 1-1-16,-7 1 0 0,-8 0 0 15,-2 0 1-15,-3 0 0 0,-2-1 0 16,0-1 3-16,-1 0 3 0,-1 0 2 15,-1 0 3-15,0 1 2 0,-3-1 2 16,2-1 2-16,-2 1-4 0,0-4 78 0,1 2-188 16,-2-4-102-16,-5 2-301 0</inkml:trace>
  <inkml:trace contextRef="#ctx0" brushRef="#br1" timeOffset="84603.3279">15554 4129 415 0,'-1'2'105'15,"-1"-1"0"-15,0 1-46 0,-1 3-38 16,-1-5-13-16,1 6-7 0,0 2-6 0,-3 1-7 16,2 2-1-16,-3 3 1 0,1 1 0 15,-1 3 2-15,0 2 2 0,-4 0 2 16,0 2 2-16,1 2 0 0,-1-1 2 15,1 1 0-15,-2-1 1 0,3-3 0 16,1-1 0-16,2-4 2 0,0-2-1 16,1-3 0-16,2-3-1 0,2-3-1 15,-1 1-5-15,2-3 2 0,3-3-1 0,1 0 1 16,2-2 0-16,2 0 2 0,4 0 2 16,3-2 3-16,1 0 0 0,3 0 0 15,1-2-1-15,0 0 0 0,1-1 0 16,-2-1-1-16,-2 0 0 0,4 0 0 15,-1 1 0-15,3 0 0 0,4 4 0 16,-1 0 0-16,0 1 0 0,0 0 0 16,-5 4 1-16,-2-1-1 0,-2 1 1 15,-7-2 0-15,0 1 1 0,-4 1 2 0,0 1 3 16,-3-3 5-16,-2 2 5 0,-2-3 0 16,-1 1-1-16,1-3-1 0,-3 0-105 15,-1-5-88-15,-2 1-243 0</inkml:trace>
  <inkml:trace contextRef="#ctx0" brushRef="#br1" timeOffset="84919.6404">15651 4002 438 0,'4'1'96'0,"-3"-1"4"0,-2 2-61 0,0 0-34 16,0 2-4-16,-1-1-1 0,-4 2-1 15,2 4-4-15,-2 7-3 0,2 5 2 16,1 9 0-16,-4 5 1 0,3 9 1 16,-1 7 1-16,1 7 2 0,-1-2 0 15,-1-1 0-15,0-3 0 0,-2-1 0 16,2-5 0-16,0-5 0 0,0-5 1 0,2-6-1 15,0-3 1-15,3-5-1 0,-1-7 1 16,2-2 0-16,2-6 4 0,1-5 5 16,-2-1 3-16,1-4 2 0,0-3 34 15,2-5-138-15,0-2-91 0,0-5-267 16</inkml:trace>
  <inkml:trace contextRef="#ctx0" brushRef="#br1" timeOffset="85802.7351">16819 4076 349 0,'6'-3'91'0,"1"-1"9"0,-1-1-22 0,1 3-55 16,-2 0-2-16,1 1-4 0,-4 1-4 15,0 0-10-15,-2 2-12 0,1-1-5 16,0 1-2-16,-2 2 1 0,2 0 0 15,-1 3 3-15,3-2 2 0,-3 2 4 16,3-2 2-16,0 1 2 0,4-2 1 16,2 0 0-16,5-1 0 0,0-2 0 0,5-1 2 15,0 1 0-15,1-1-1 0,-2 1 1 16,-2 0-1-16,-1 0 0 0,-6 2-1 16,-3 0-1-16,-1 0-1 0,-4 2-2 15,-1 3-1-15,-1-1 1 0,-4 0 1 16,1 1 1-16,-1 3 2 0,1 1 2 15,-2 0 2-15,1 0 0 0,0 1 1 16,2 1-2-16,2 2 0 0,-5-2 0 16,1 2-1-16,2 4 0 0,-2 2-1 15,0 0 1-15,-3 3-1 0,-1 0 1 0,2 2-1 16,-2-3 1-16,-1-2-1 0,0-3 1 16,1 2-1-16,2-4 1 0,-1-1-1 15,3-2 0-15,0-1 1 0,2-1 0 16,1-2-1-16,2-3-1 0,0-1-1 15,0-1 1-15,2-3 3 0,1-2 0 16,2-2 4-16,0 0 2 0,2-3 4 0,-1 1 4 16,4-4 1-16,-2-1-3 0,0 0 2 15,0-2-106-15,-2-1-86 0,-5 1-234 16</inkml:trace>
  <inkml:trace contextRef="#ctx0" brushRef="#br1" timeOffset="86016.2581">16619 4472 364 0,'7'-1'96'0,"4"-2"3"15,4-2-24-15,5 0-57 0,8-3-5 16,8 0-1-16,4-3-3 0,0 0-8 15,2 2-2-15,-1-1-1 0,0 2 0 0,-5-2 1 16,-5 4 3-16,-2 1 1 0,-3 3 2 16,-5-2-102-16,-5 0-85 0,-3-1-230 15</inkml:trace>
  <inkml:trace contextRef="#ctx0" brushRef="#br1" timeOffset="86967.2239">17704 4204 420 0,'7'-10'105'0,"0"0"1"15,2-6-60-15,-4 2-20 0,0 0-7 16,-1-1-4-16,-3-2-9 0,-1 3-6 16,-1 0-1-16,-4 3-3 0,-4 1-2 15,-2 3-2-15,-1 4 0 0,-4 1-1 16,0 2 0-16,2 3 1 0,-3 5 2 0,2 2 2 16,1 0 1-16,1 4 1 0,-3 1 1 15,1 2 0-15,-3 1 0 0,2 1-1 16,0 1 1-16,0 0 0 0,1-1 0 15,4 0-1-15,2-1 0 0,5 0 0 16,1-2 0-16,4-1-2 0,2 1-1 16,2-2-1-16,3 0-1 0,1-1 0 0,1-2 0 15,3-1 0-15,0-3 1 0,1-2 3 16,0-1 0-16,2-2 2 0,-3-3 1 16,1-3 2-16,-1-1 0 0,0-2 1 15,0-1 1-15,0-3-1 0,2-2 2 16,0-1-1-16,1-2-1 0,-1 1 0 15,-1-2 0-15,-1 2 1 0,-3 2-2 16,-3 0 1-16,-2 2 0 0,-1 2-1 16,-2 1-1-16,0 5 1 0,-1 1-1 0,-1-1-2 15,1 5-1-15,-1-1-3 0,0 0-3 16,0 2 1-16,0-1-1 0,0 3 0 16,1 1 1-16,-2 2 1 0,1 1 3 15,-3 3 1-15,2 3 1 0,-3 3 0 16,-1 2 0-16,0 2 1 0,-2 3-1 15,-2 2 2-15,-3 0-1 0,-2 1 1 16,0-1 0-16,2 0 0 0,-2 3 0 0,4-3 0 16,2 1-1-16,3-3 1 0,2 1 0 15,2-3 0-15,-1-4 0 0,1-4 0 16,1-2 0-16,0-4 1 0,0-2 1 16,0-5 2-16,1-2 6 0,-1-1 4 15,1-3 3-15,-1-1 17 0,0-4-123 16,2-1-87-16,3-4-255 0</inkml:trace>
  <inkml:trace contextRef="#ctx0" brushRef="#br1" timeOffset="87833.5276">18337 4155 342 0,'-4'7'95'0,"3"-4"7"15,-3-1-16-15,1 3-56 0,1-4-8 0,0 2-4 16,0-2-6-16,1 0-7 0,0-1-6 15,1 1-2-15,1-2 1 0,-1 0-2 16,0 0 0-16,1-2-3 0,1-3 1 16,0 3 1-16,2-5 0 0,2 0 0 15,2 0 1-15,3-2 2 0,3 0 2 16,-2 0 0-16,0-1-1 0,0 3 0 16,1 1-2-16,-6 2-1 0,2 2-1 15,-1 5-1-15,1 2-1 0,-2 4 1 16,0 1-1-16,-1 3 2 0,-1 4 0 0,-1 2 2 15,-2 2 0-15,-2 1 1 0,-2 1 1 16,0-1 0-16,-3 1 0 0,-1-4 1 16,-2 1 0-16,0-2 1 0,0 0 1 15,-3-2 0-15,-1 2 0 0,-3-5 1 16,0 1 0-16,1-2-1 0,0-2 1 0,1-2-1 16,0-1 0-16,5-3 1 0,4 0 0 15,1-3 0-15,2 0-1 0,2-2 0 16,4-1 0-16,-2-2 0 0,4 1-1 15,2-1 0-15,4-1 0 0,1 2-1 16,-2 0 0-16,1 1-1 0,0 2 0 16,-2 0-1-16,0 2 1 0,-2 3-1 15,1 0 0-15,-2 1 0 0,2 2 1 16,1 1-1-16,0 1 1 0,0 1 0 0,-1-2 0 16,-1 3 1-16,1-1 0 0,-3 1 0 15,0-3 0-15,-3 3-1 0,0 0 1 16,-3 1-1-16,-2 1 1 0,-5 3 0 15,-4-2-1-15,-4 2 1 0,-4 2 0 16,-2-1 1-16,-1 0 0 0,-5 0 0 16,-3 0 0-16,-3-4 1 0,-2-4 1 15,-1-6 3-15,0-4 4 0,0-8 5 0,2-7 118 16,3-11-224-16,4 1-101 0,6-7-323 16</inkml:trace>
  <inkml:trace contextRef="#ctx0" brushRef="#br1" timeOffset="93994.8715">25001 2315 346 0,'0'-6'86'0,"1"4"3"16,1 0-52-16,2 2-7 0,-2 1 1 0,-1-1-5 16,4 3-4-16,1 2-5 0,-1 0-3 15,2 3-4-15,-1 2-4 0,2 3-4 16,1 4-2-16,-3 6-1 0,1 4 0 16,-3 2 1-16,1 10-1 0,-5 11 1 15,-5 8 0-15,-1 11 1 0,-1 3-1 16,-1 2 1-16,-3 4-1 0,-4 3 0 15,-2-4 0-15,-4-5 0 0,-9-7 0 0,-8-1 0 16,-6-1 1-16,-2-1 0 0,-4-8 2 16,-9-3 1-16,3 0 1 0,2-6 0 15,6 0 0-15,1-6 1 0,-2-6-1 16,0-4 0-16,8-8-1 0,6-7 0 16,3-3-1-16,4-7-1 0,5-4-1 15,8-2-3-15,6-4-2 0,3-1-5 16,1-2-3-16,3-2-99 0,2-2-89 0,2-4-231 15</inkml:trace>
  <inkml:trace contextRef="#ctx0" brushRef="#br1" timeOffset="94394.5899">24586 3241 434 0,'-17'8'100'0,"2"0"1"16,1 1-78-16,-4 1-3 0,6 1-3 16,-3 1-5-16,-3 4-6 0,2 4-1 0,-6 1-1 15,-3 3 1-15,-5 3-1 0,-5 3 1 16,1-1-1-16,0 4 0 0,-3 0-1 15,4 3 0-15,1 1 0 0,3-2-1 16,4-1 0-16,-1-2 1 0,3-6-1 16,5-4 0-16,-1-5 0 0,4-4-1 15,5-3 0-15,1-1-1 0,6-1-1 16,2 0-1-16,4 3-1 0,4-1-1 0,7 4 0 16,2-1 1-16,7-1 0 0,4 2 1 15,9-1 2-15,4-4 1 0,5 0 1 16,6-2 1-16,5-2 1 0,-4 0 0 15,2-1 0-15,-6 1 1 0,-3 3-112 16,0 0-96-16,-9 1-256 0</inkml:trace>
  <inkml:trace contextRef="#ctx0" brushRef="#br1" timeOffset="101154.5833">10680 2516 486 0,'-6'-12'95'0,"-1"5"-2"0,0 6-95 15,1 3-6-15,3 5-2 0,-1 3-2 0,-1 2-4 16,0 4 0-16,0 2-4 0,0 5 1 15,-1 4-1-15,3 5 2 0,-2 7 2 16,-2 11 2-16,-2 7 4 0,-2 5 5 16,-7 4 4-16,-5 7 1 0,-7 1 3 15,-9 1 1-15,-5-4 1 0,-7-2 0 16,-4-2 0-16,-5-5-1 0,1-4 0 16,1-4-1-16,4-3 1 0,2-3 0 0,3-7 1 15,5-4 2-15,7-7 2 0,1-9 2 16,6-6 2-16,7-6 3 0,2-7 3 15,6-3-1-15,5-3 14 0,0-4-115 16,6-5-85-16,0-5-239 0</inkml:trace>
  <inkml:trace contextRef="#ctx0" brushRef="#br1" timeOffset="101504.5132">9988 3191 439 0,'-8'22'79'16,"3"2"-2"-16,-3 3-85 0,1 8-8 15,0 3 3-15,0 4 3 0,0 0 4 16,-6 4 4-16,-2 6 1 0,-1 0 1 16,-3-1-1-16,0-1-2 0,0 2-1 15,0-1-1-15,3-3 0 0,3-5-1 0,2-5 1 16,4-4-3-16,4-3 1 0,1-7-2 16,2-5-2-16,4-4-4 0,4-1 2 15,7-4 0-15,6 0 0 0,9-6-1 16,8-6 4-16,12 1 4 0,11-4 5 15,10-3 6-15,9 0 13 0,2-1 10 0,1 0 149 16,-5 4-232-16,-4 4-80 16,-12-3-293-16</inkml:trace>
  <inkml:trace contextRef="#ctx0" brushRef="#br1" timeOffset="113342.9885">5884 6335 349 0,'-7'-7'80'0,"1"0"1"16,2 3-53-16,-1 0-13 0,2 0-7 15,0 0-7-15,1 0-6 0,2 1-9 16,0-2-9-16,0-2-9 0,2 1-4 16,0-2 2-16,0 0 5 0,0 1 6 15,0-2 14-15,-1 2 14 0,1 2 16 0,-2-1 9 16,0 3 4-16,0 1 4 0,0 1 3 16,0 1-3-16,-2 0-4 0,1 0-1 15,-1 1-6-15,1 1-4 0,-1 0-5 16,1 0-4-16,-1 3-3 0,-1-2-4 15,1 1-3-15,0 1-1 0,2 0 0 16,0 1-1-16,0 0 0 0,1 3 1 0,2 2-2 16,0 1 1-16,1 3-2 0,3 4 0 15,-2 2 0-15,3 1 0 0,2 1-1 16,-1 1 1-16,0-1-1 0,2 3 0 16,0 0 1-16,1 2-1 0,2 2 1 15,1-1-1-15,1 3 1 0,3 1-2 16,1-2 1-16,5 4 0 0,2-1-1 15,4 0 1-15,2 0 1 0,4 0-1 0,4 0-1 16,1-2 2-16,3 0 0 0,1-3-1 16,0 1 1-16,5 0-2 0,4-3 2 15,1-1 1-15,7-2-1 0,1-3 1 16,4-4 1-16,5-5 1 0,4-4 0 16,1-4 1-16,7-7 0 0,-2-2 0 15,2-6 0-15,2-6 0 0,2-5 1 16,0-4-1-16,0 0-1 0,-1-2 0 0,-2-2 0 15,3-2-1-15,1 1 0 0,-1-1 0 16,-2-4 0-16,-2-5 1 0,-3-3-1 16,-3-4 0-16,0-5 0 0,-5 1 1 15,-5-2-1-15,-3 0 1 0,-3-1 0 16,-5-7 0-16,-4 4 0 0,-10 0 0 16,-7-4 1-16,-4-1 1 0,-10 4-1 15,-8 3 2-15,-7 5 1 0,-10-4-1 16,-6 5 0-16,-7 2 0 0,-13 1-1 15,-6-2-1-15,-5 0-1 0,-7 1-1 0,-5 6 0 16,-6 4-1-16,-4 4-1 0,-3 5 0 16,-9 3 0-16,-2 5 0 0,-5 3 0 15,-2 4-2-15,-5 2 1 0,-6-1 1 16,0 0-1-16,-1 4 1 0,-3-2 0 16,-1 4-1-16,-1 0 1 0,-4-1 0 0,0 4-1 15,-3 5-1-15,1 3 1 0,-1 6-1 16,-1 0 1-16,1 7-2 0,3 6-5 15,6 7-1-15,2 5 1 0,-2 8 2 16,5 6 1-16,-1 12 1 0,4 3 2 16,2 5 5-16,-1 5 1 0,3 7-1 15,7 3-1-15,6 6-2 0,4 0 0 16,7 4-2-16,7 6 0 0,9 4-2 16,11-4-2-16,7-1-6 0,8-5-107 15,15-2-98-15,15-4-255 0</inkml:trace>
  <inkml:trace contextRef="#ctx0" brushRef="#br1" timeOffset="115010.4217">22309 6947 501 0,'76'-7'105'0,"3"-2"1"0,17-1-83 16,6 0-21-16,11-1-2 0,14-5 1 15,17-3 0-15,9-7 0 0,15-2-1 16,5-3 0-16,11-1 1 0,11-5 3 0,-3 1-110 16,-3-2-91-16,-3 5-245 0</inkml:trace>
  <inkml:trace contextRef="#ctx0" brushRef="#br1" timeOffset="116535.476">21849 16495 469 0,'-11'-2'105'0,"6"-2"-1"16,0-1-62-16,8 2-30 0,3 2-11 15,4 1-8-15,2 1-3 0,3 2 1 0,7 2 1 16,4 2 0-16,3 2 2 0,2 5 2 16,-1 4 3-16,3 3 3 0,-1 2 4 15,-3 2-64-15,-4-1-39 0,-1 4-76 16,-1-6-187-16</inkml:trace>
  <inkml:trace contextRef="#ctx0" brushRef="#br1" timeOffset="117006.7396">22907 16656 427 0,'-2'-1'87'0,"-2"-3"3"16,1 2-76-16,-1 2 1 0,1 0 2 15,0-3 0-15,-1 3-1 0,1 0-2 0,1 3-5 16,1-1-7-16,0 1-8 0,1 1-9 16,0 1-5-16,2 0-1 0,2 2-1 15,1-2 3-15,1 1 3 0,4-2 4 16,4 2 7-16,5-2 6 0,5 0 6 15,4-1 2-15,3-1 3 0,5-1 0 16,3-2-58-16,0-4-37 0,-1-1-73 16,1-5-172-16</inkml:trace>
  <inkml:trace contextRef="#ctx0" brushRef="#br1" timeOffset="117506.0578">23432 16514 479 0,'-1'-8'99'16,"1"-1"0"-16,-1 0-83 0,1 1-14 15,-1 1-2-15,1-1 0 0,-1-1-2 16,2-1-1-16,2 0-2 0,4 0-1 15,0-1 0-15,6 3-2 0,3-1 0 16,6 4-1-16,1 1 1 0,3 1 0 0,2 2-1 16,-1 3-1-16,-1 0 1 0,-3 3 0 15,-3 4 0-15,-4 3 1 0,-2 6 0 16,-7 0 0-16,-3 5 2 0,-4 6 0 16,-5 2 2-16,-4-2-1 0,-2 2 3 15,-4-2 0-15,-4-1 2 0,-1-5-1 16,-6-3 1-16,0-4-1 0,-2-3 1 15,1-3 0-15,2 0-1 0,1 0 1 0,3-2 0 16,5-1 0-16,2 0 0 0,3-3 1 16,3 0 0-16,4 0-4 0,1-2-3 15,4-1 1-15,4-1 0 0,4 0 0 16,6-1 1-16,7 0 0 0,5 0 4 16,5 0 4-16,3-2 0 0,1 2 1 15,1-2 0-15,-1 2 3 0,-4-1 3 16,-4 0 1-16,-3-1 3 0,-3 2-1 15,-3 0 6-15,-4 0-98 0,-3-2-78 0,-3 1-212 16</inkml:trace>
  <inkml:trace contextRef="#ctx0" brushRef="#br1" timeOffset="118022.4327">23984 16430 419 0,'-5'-5'88'0,"1"1"3"0,-2 0-72 15,2 1-1-15,0 1-2 0,1-1-2 16,1-1-2-16,1 1-4 0,2-1-3 16,2-1-8-16,5 0-4 0,3-1 0 15,3 2 0-15,5 0 2 0,0 0 3 16,4 1 0-16,-1 3 2 0,0 0-1 0,-1 3 0 15,-3 1-2-15,-3 2 0 0,-4 1-2 16,-2 3-1-16,-4 2-1 0,-3 1 1 16,-2-1 0-16,-2 2 0 0,-1-3 1 15,-4 1 0-15,0-1 3 0,-2-3-1 16,-2-1 2-16,0-1 0 0,-1-2 2 16,1 1-1-16,1-2 1 0,3-2 0 15,2 0 1-15,1 0-2 0,3-1-2 0,2 0 0 16,2-1 0-16,3 0 0 0,4 0 0 15,2 0 0-15,5-1 2 0,0 2 2 16,4-1 1-16,3 2-1 0,0 1 0 16,0 2-1-16,1 4-1 0,-2 5 0 15,-4 1-1-15,-3 5-1 0,-5 4-1 16,-5 1-2-16,-5-1 1 0,-8 1 0 16,-5-3-1-16,-4 1 0 0,-5-4 1 0,-3-1 2 15,-2-2 0-15,-5 1 1 0,0-4 1 16,-5-1 1-16,-1-5 4 0,-1 0 5 15,3-3 12-15,-2-2-102 0,3-4-75 16,2-3-209-16</inkml:trace>
  <inkml:trace contextRef="#ctx0" brushRef="#br1" timeOffset="121218.9297">8798 6866 370 0,'0'2'96'0,"1"-1"8"0,-1 0-55 16,2-1-9-16,-2 1-9 0,-2 0-5 0,0 0-6 15,-2 3-8-15,-3 1-6 0,0 1-3 16,-3 1 0-16,-7 1 1 0,0 2-1 16,-2-3 1-16,-2 0 1 0,1 0 0 15,-1-3 1-15,-2-1 0 0,4-3 2 16,1-2 0-16,1-3 1 0,1-2 0 15,4-4-1-15,-3-4-1 0,2-6-1 0,1-5-3 16,1-3 0-16,0-2-2 0,1-1 0 16,-1-4-1-16,4 0 0 0,-3 1 1 15,3-1-1-15,2 1 0 0,-1 2-1 16,2 0 0-16,2 4 1 0,0 0-1 16,-1 4 0-16,2 5 1 0,-2 4 1 15,1 0 0-15,0 5 0 0,-2 2 0 16,3 2 0-16,-1 2-2 0,-1 1 0 15,-2 3-1-15,0 0 0 0,-2 1 0 16,-1 0-1-16,-3 4 0 0,1 0 0 0,-3-2 1 16,1 2 0-16,-2 2 0 0,0-1 0 15,2 3 1-15,-2 0-1 0,3 1 1 16,0 3-1-16,0-1 1 0,-1 1-1 16,0 1 0-16,0 1 0 0,0-1-1 15,1 1 1-15,0 1 0 0,-1-1 0 16,2-1 1-16,3-3 0 0,1-1 0 15,0-2-1-15,2-1 0 0,2-4-2 0,2-1-2 16,1-2-3-16,3-2 0 0,2-4-1 16,1-1 1-16,6-3 2 0,0-3 2 15,3-3 1-15,2-3 4 0,-1-2 0 16,2-3 2-16,-2 0 0 0,-1-6-1 16,0-2 1-16,-3 1 1 0,-1 4-1 15,-2 3 0-15,-2 3 1 0,-4 2-1 16,-2 9-1-16,-1 3 0 0,-1 5-1 0,-1 0-3 15,0 3-6-15,2 2-7 0,2 4-6 16,1 1-5-16,3 4-6 0,2 5-12 16,3 2-54-16,3 2 4 0,2 1 9 15,3-1 9-15,2 0 7 0,1-2 11 16,0-4 14-16,3-2 63 0,2-4 8 16,-2 0 14-16,0-2 16 0,-4-1 2 0,0 0-4 15,0-3-73-15,-2 1-49 0,-4-6-173 16</inkml:trace>
  <inkml:trace contextRef="#ctx0" brushRef="#br1" timeOffset="124433.4789">2340 6431 308 0,'-2'1'81'0,"2"-1"4"0,1-1-31 16,3 0-14-16,0 0-12 0,1-2-5 16,0 2-1-16,-1-1-2 0,1 1-3 15,-2 0-3-15,-1 1-6 0,-1 0-4 16,-2 0-8-16,0 1-4 0,-2 0 0 16,2 1-2-16,-4 0 1 0,1 0 0 15,-2 0 2-15,2 0 1 0,-2 0 3 0,2-1 0 16,2 0 1-16,1 0-3 0,-3 0-4 15,3 1-3-15,1-2-3 0,0 2-2 16,0-1 0-16,-1 3-1 0,1 2 3 16,-2 0 3-16,-1 3 4 0,-3 1 3 15,-1 3 3-15,-3 2 0 0,-3 2 2 0,-3 1 0 16,-1 0 1-16,-2 2 0 0,-2 1-1 16,1-3 1-16,-2 1 1 0,-1-3 0 15,2 0 0-15,-4-2 1 0,-3-1 0 16,2-2 1-16,-3-1 0 0,2-2-1 15,1-2 1-15,-1-2-1 0,2-1 0 16,3-5 0-16,0-2 2 0,-1-4 0 16,0-1-1-16,-1-5 0 0,-1-3-1 15,-3-2 0-15,1 0-1 0,1-2 0 16,0-2-2-16,3 2-1 0,1 2 1 0,4 4 0 16,3 2-5-16,4 2-2 0,2 3-3 15,2 3 0-15,2 0-1 0,2-1-1 16,2 0-2-16,1 0 2 0,1-1 3 15,1 1 1-15,1-1 1 0,2 0 1 16,-3 1 1-16,1 0 2 0,-1 2 2 16,2 1 0-16,-4 0-2 0,0 2-6 15,0 2-5-15,-2 1-2 0,-1 0-1 0,2 1 0 16,-1 1 2-16,1 1 2 0,-1-1 6 16,0 2 5-16,1-2 2 0,-1 2 0 15,2-2 0-15,0-1-1 0,0 0-1 16,0 1 0-16,0-2-2 0,2-1 1 15,-1 1 1-15,-1-1-1 0,0-1 1 16,0 1 1-16,0 1 1 0,0-2 0 0,0 1 0 16,-1 0 0-16,1 1 0 0,0-1-1 15,0 0 1-15,0 1-1 0,1 0 0 16,-1 1 0-16,2-1-1 0,-1 0-1 16,0 2 0-16,1 1-1 0,-1 1 1 15,1 3-1-15,0 1 1 0,0 3-1 16,-4 1 1-16,0 3 2 0,-1 0 1 15,-1 0 1-15,-4-2 2 0,-1 2 2 0,-3-1 2 16,-1-1 3-16,-2 0 1 0,-2-1 4 16,0-2 2-16,-1-1 3 0,-1-5 0 15,2-2 0-15,1-3-2 0,-3-6-1 16,1-3-4-16,-2-2-3 0,-5-4-3 16,-1-4-3-16,-3-3 0 0,-2-2-1 15,-4-4-1-15,-1-1 0 0,1 3-1 16,3 1 1-16,4 5-1 0,5 3-1 15,3 4 1-15,3 5-2 0,7 2 0 16,0 1 1-16,2 1-1 0,1 0 0 0,2 1-3 16,2-1-5-16,2 0-3 0,2-1-4 15,2-1-1-15,1-2-1 0,4-1 0 16,0 0 2-16,2-1 4 0,0-1 5 16,1 1 2-16,-2-1 3 0,0 3 1 15,-1-1 1-15,-3 3 0 0,0-1 1 16,-2 3-3-16,-2 1-1 0,-1 0-1 15,-1 5 1-15,-1-2 0 0,-2 3 1 0,0 1 2 16,0 0 4-16,-2 0 5 0,-1 1 5 16,2 1 3-16,0-2 3 0,0-1 2 15,2 1 1-15,2-1 7 0,1 1 7 16,0-2-97-16,0 6-68 0,0-4-193 16</inkml:trace>
  <inkml:trace contextRef="#ctx0" brushRef="#br1" timeOffset="126430.7853">11776 5739 433 0,'1'-13'106'16,"0"9"4"-16,-3 1-63 0,0 4-16 15,-4 0-10-15,-1 2-7 0,-2 4-5 16,-1 3-4-16,-3 2-6 0,-1 6-2 16,-2 4 1-16,1 4-1 0,-3 4 1 15,1 0 0-15,-2 0 0 0,4 0-1 0,2 2-1 16,-1 2-1-16,3 1 0 0,2 1 1 16,3 0 0-16,3 2 0 0,0 4 3 15,4-6-1-15,0-3 2 0,4-2 0 16,4-8 0-16,7-2-1 0,3-3 0 15,5-6 1-15,5-4 1 0,3-5 1 16,2-2 0-16,0-4 2 0,-2-4 0 16,2-4 1-16,-2-5 0 0,-3-3-1 0,-2-2 0 15,-1-3 0-15,0-2 0 0,-3-4-1 16,-4-5 0-16,0-3-1 0,-2 0 0 16,-3 0 1-16,-4-1-2 0,-3-3 1 15,-5 1-1-15,-3-3 1 0,-3 3 0 16,-5-4-1-16,-1-1 0 0,-1 3 0 15,-2 1 1-15,-1 7-1 0,-4 8-1 0,-3 5 0 16,-3 6 0-16,-2 8 0 0,-5 6-1 16,2 9 1-16,-2 5-1 0,-3 7 2 15,1 3-7-15,3 4 13 0,-2 5-120 16,2 4-98-16,3 6-258 0</inkml:trace>
  <inkml:trace contextRef="#ctx0" brushRef="#br1" timeOffset="127532.7155">13295 5738 298 0,'3'-1'83'16,"-1"-1"7"-16,0 0-8 0,1 0-39 15,-2-1-6-15,2 0-1 0,-1 2-3 16,-4-1-2-16,2 1-6 0,-3 1-8 16,1 0-7-16,-1 0-3 0,-1 2-4 15,-2-1-2-15,1 1-2 0,-1 3 0 0,1-2-2 16,-1 1 1-16,2 3 0 0,-1 2-1 16,2-2 0-16,-5 2 0 0,1 2-1 15,-3 2-1-15,1 1 1 0,0 0 1 16,1-1-1-16,-2 2 2 0,4-1 0 15,-1 1 2-15,-1-1-1 0,-1-1 1 16,-2 0 0-16,0 0 0 0,1 1 0 16,1-1-1-16,0-3 1 0,3 0-1 15,2 1 1-15,1 2-1 0,3 1 0 16,-1 0-1-16,1 2 1 0,0 3 0 0,1 3 0 16,-1 1 0-16,2-1 0 0,-1-1 0 15,1-2 0-15,1-1 0 0,2-2-1 16,-1-3 0-16,2-1 0 0,2-1 0 15,2 0 0-15,0-1 1 0,2 0-1 16,5 0 2-16,1 0 0 0,2-3 0 16,1-1-1-16,0-1 2 0,2-1-1 15,2-2 0-15,-9-1 1 0,1-2-1 0,1 0 0 16,-2 0 1-16,-1-3-1 0,-3 1 0 16,0-1 1-16,1-3-1 0,1-1 1 15,2-2 1-15,-1-3-1 0,0-1 1 16,1-3 0-16,0-2-1 0,0-4 1 15,-2-2-1-15,0-3 1 0,0-2 0 16,1 0 0-16,-3 4 1 0,-1-1 0 16,-2 2 1-16,-4 4 0 0,-4 1 0 15,-4 0-1-15,-6 0 1 0,-1-2-2 0,-3-1 1 16,-4-1-2-16,4 1 0 0,-3 3 0 16,2 0 0-16,-3 1-1 0,2 2 0 15,-6 2 1-15,0 2-1 0,0 2 0 16,1-1 1-16,0 4-1 0,4-1 1 15,2 2 0-15,2 3-1 0,2 2 1 0,-1 2 0 16,0 1 0-16,0 0 0 0,-1 2 0 16,0-1-2-16,3 3-9 0,-1-2-47 15,3 0-56-15,4 3-87 0,1-1-209 16</inkml:trace>
  <inkml:trace contextRef="#ctx0" brushRef="#br1" timeOffset="128845.2042">13942 5736 388 0,'-5'-1'100'0,"0"-1"7"16,1 1-58-16,-2 0-8 0,3 1-7 15,-4 0-6-15,5-1-8 0,-2 1-7 0,1 1-7 16,1 0-4-16,1-1-3 0,0 1-3 16,0 0-1-16,0 0-1 0,0 0 1 15,1 0 0-15,0 1 1 0,0 0 0 16,0-2 1-16,1 2-1 0,2-1 0 15,2 0 0-15,0 1 0 0,4-1 0 16,0-1 0-16,5 1 1 0,0-2 2 16,2-2 0-16,4 0 0 0,4-4 0 15,0 0 0-15,-1 1 1 0,2-3 0 0,3-1 0 16,0 2-1-16,-3-1 1 0,-5 1-1 16,-1 0 0-16,-1 3 0 0,-4 1 0 15,-4 0 0-15,-2 2-1 0,-1 1 1 16,-3 1-1-16,2 1 1 0,-2 0-1 15,0 0 1-15,-4 1 0 0,0 2 0 0,1 0 0 16,-1 1 0-16,-1 1 1 0,-2 0 0 16,1 3-1-16,-1 0 1 0,1 3 0 15,-3 2 0-15,3 4 0 0,-1 4 0 16,0 4 0-16,-2 4 0 0,2 2 0 16,-4 3 0-16,2-1 0 0,-8 2 0 15,-3 2 0-15,0 4 0 0,1-4 1 16,0 0-1-16,2-3 0 0,2-1 0 15,5-4 0-15,5-5-1 0,-1-6 1 16,4-4-1-16,-2-1 0 0,1-5 1 0,-1-1 0 16,2-4 2-16,-2-3 1 0,0-1 4 15,0-2 6-15,0-2 2 0,-2-2 0 16,2-3 0-16,-1-3-3 0,1-2-8 16,0 0-8-16,0-1-109 0,-2-1-96 15,1 2-248-15</inkml:trace>
  <inkml:trace contextRef="#ctx0" brushRef="#br1" timeOffset="129094.8684">13974 6034 433 0,'-2'-4'109'0,"4"-1"3"15,-2 2-36-15,0 1-53 0,-2 2-9 16,2 0-3-16,0 0-3 0,0 0-8 0,0 0-5 15,4 1-1-15,-2 0-1 0,2-1 0 16,4-1 0-16,2 0 0 0,4-1 3 16,4-2 3-16,2 0 0 0,0 1 2 15,9-1 1-15,-1 1 1 0,-2 1 1 16,-1 1 0-16,-1 1 1 0,1 0-1 16,2-1-2-16,-6 1 163 0,-2-1-273 0,0 0-119 15,-2 1-369-15</inkml:trace>
  <inkml:trace contextRef="#ctx0" brushRef="#br1" timeOffset="129777.6842">14951 5609 482 0,'1'7'104'0,"-5"-2"1"0,-6 10-77 16,-8 1-19-16,1 4-6 0,-1 5-2 16,-4 2 0-16,-4 4-3 0,-2-1 0 15,4 0-1-15,0 0 2 0,-3 0 0 0,-2-1 2 16,6-5 0-16,4-4 2 0,4-4 0 16,2 0 0-16,2-1-1 0,0-1 0 15,0-2 0-15,-1 2-1 0,-2-2 0 16,0 0 0-16,2-1 0 0,3-2 0 15,4-5-2-15,1 1 0 0,5-4 0 16,5 0-1-16,3-2 0 0,6-2 1 16,3-1 0-16,1-1 1 0,8-5 1 15,6 1-1-15,6-1 1 0,-5-1-1 0,-1 3 0 16,7-1 0-16,2 2 0 0,-9 3-1 16,-5 2 1-16,-7 0 0 0,3 2 1 15,-4 1-1-15,-10-1 1 0,0 1 0 16,-3 0 1-16,-1-1 2 0,-3 0 0 15,0 0 3-15,-1-2 0 0,-2-1 0 0,2 0-2 16,-2-1-8-16,-2-1-6 0,2 2 67 16,-2-1-170-16,0-1-103 0,0 2-281 15</inkml:trace>
  <inkml:trace contextRef="#ctx0" brushRef="#br1" timeOffset="130060.4414">14976 5727 470 0,'3'1'106'0,"1"3"-1"15,-3 1-75-15,3 5-22 0,-2 7-7 16,-1 3-4-16,-1 7-4 0,-1 3 0 16,0 4 2-16,-2 5 2 0,-2 2 3 15,1 4 2-15,1 1 1 0,-6 0 0 16,4-1 0-16,-2-1 1 0,2-1 0 15,0-7-1-15,0-6 1 0,2-5-1 0,5-6 0 16,-2-2 0-16,0-4 1 0,1-5-1 16,-1-3 1-16,2-2 1 0,0-3 1 15,-1-1-4-15,2-3 0 0,2-3-108 16,-1-3-94-16,2-4-250 0</inkml:trace>
  <inkml:trace contextRef="#ctx0" brushRef="#br1" timeOffset="131059.0907">15615 5734 405 0,'0'1'106'0,"-1"-1"3"0,1-1-56 15,0 1-15-15,0 1-9 0,0-2-6 16,-2 1-6-16,1 0-8 0,0 1-3 16,0-1-1-16,-1-1-1 0,1-1-1 15,0 1 0-15,1-2-2 0,0 0 0 16,1-3 0-16,1-2-1 0,2-3 0 0,2-2-1 16,4-2 0-16,4-2 1 0,2 0-1 15,5-2 0-15,2 2 1 0,3 2-1 16,1 1-1-16,-2 4-1 0,-3 2-1 15,-1 6-2-15,-7 3 0 0,-1 6-2 16,-5 7 0-16,-4 6 1 0,-5 4 0 16,-5 3 3-16,-3 2 2 0,-4 3 0 0,-3-1 3 15,-3 1 0-15,-2-3 0 0,0-3 0 16,0-2 0-16,0-1 1 0,-2-3-1 16,3-4 0-16,2-2 1 0,3 0-1 15,2-6 1-15,3 1 0 0,3-3 1 16,4-3 0-16,1 0 1 0,1-3 0 15,-1 0 0-15,2 0-1 0,2-2 0 16,-1-1-1-16,1-1-2 0,1 1-1 16,3-1-1-16,0-1 0 0,5 1-1 15,1 2 1-15,2-2-1 0,1 3 1 0,4 1 1 16,0 3-1-16,2-1 0 0,-1 1 1 16,0 1 0-16,3 2 0 0,1 0 0 15,-3 1 1-15,-1-2 0 0,1 2-1 16,-4 1 1-16,-1-3 0 0,-2 4 0 15,-2 1 0-15,-2 2 0 0,-4 2 0 0,-2 3 1 16,-5 2 0-16,-5 5 1 0,-3 0 0 16,-5-1 0-16,-3 0 0 0,-6-1 1 15,-5 0-1-15,-3-2 0 0,-2-5 1 16,-6 0-1-16,2-1 1 0,1-4 0 16,3-3 2-16,2-3-1 0,4-5 2 15,2-3-1-15,2-3 0 0,2-7-1 16,0 2 0-16,0-2-1 0,5 0-1 15,5 2-2-15,0 1-1 0,5 2-2 16,4 5-2-16,3 0 0 0,4 7-5 0,1 1-8 16,3 2 101-16,1 2-201 0,-1 2-105 15,4 2-309-15</inkml:trace>
  <inkml:trace contextRef="#ctx0" brushRef="#br1" timeOffset="131792.0445">16993 5667 408 0,'-2'-10'103'0,"1"-3"7"0,-2 2-56 0,2 0-17 15,1 0-6-15,-2 0-4 0,1-2-6 16,-2-1-7-16,0 2-5 0,-1 0-4 15,-2-2-1-15,-1 2-2 0,-1 1-1 16,0 1-2-16,-2 1 0 0,0 3-1 16,0 3-2-16,0 3-2 0,-1 1 0 15,-2 5-1-15,-2 6 0 0,-4 6-1 16,-5 7 2-16,-2 6 1 0,-5 3 1 16,2 4 2-16,3 0 1 0,3-1 0 15,5-2 2-15,7-4 1 0,3-5-1 0,5-5 0 16,5-2 0-16,2-4-2 0,4-6-2 15,1-3 1-15,5-5 0 0,1-2 1 16,6-1 1-16,0-3 1 0,3-3 2 16,0-1 0-16,-1-3 1 0,0-1-1 15,-2-1-1-15,-4-2-1 0,-2 0 1 16,-2 2-1-16,-3 1 0 0,1 0 0 16,-3 4 0-16,1 2-1 0,-1 2 0 0,-3 1 0 15,0 2-2-15,-1 1-1 0,-2 2-2 16,-1 1 1-16,-2 4-1 0,0-1 1 15,0 4 0-15,-3 2 1 0,0 5 2 16,1 2 0-16,0 3 0 0,-3 3 1 16,1 2 0-16,-1 2-1 0,0 0 1 15,-1 0 0-15,0 4 0 0,-1 3 1 16,1 3-1-16,0 0 0 0,1-1 1 0,3 3-1 16,0-4-1-16,3-3 1 0,-1-4-1 15,2-6-1-15,1-3 0 0,-2-4 0 16,2-4 0-16,-1-4 0 0,-1-4 2 15,0-2 3-15,0-2 4 0,0-5 1 16,0-1 2-16,-1-4 1 0,0-2-1 16,0-5 3-16,-2 1 2 0,-2-2-128 0,-5 3-102 15,-4 4-275-15</inkml:trace>
  <inkml:trace contextRef="#ctx0" brushRef="#br1" timeOffset="135106.7852">6596 8755 448 0,'-13'-4'100'15,"3"1"1"-15,4 1-66 0,1 2-22 16,2 0-9-16,2 1-3 0,1-1 0 0,0 1 0 15,2 2 1-15,2-3 1 0,0 2 2 16,1 1 2-16,3 2-1 0,2 3 1 16,1 1-1-16,1 3-1 0,3 3-3 15,3 1-1-15,-1 3-2 0,2 0 1 16,1 1-2-16,4 1 1 0,1-1-2 16,2 2 1-16,4-2 1 0,3-1-1 15,4-1 2-15,4-4-1 0,5-1 2 16,5-3 1-16,5-5-1 0,6-1 0 0,4-1 1 15,3 0 0-15,3-2-1 0,4-2 1 16,2 0-1-16,4-1 0 0,-1-2 1 16,4-5-1-16,0-5 0 0,6 1 1 15,0-1 0-15,2-3-1 0,-2-3 2 16,-5-4-1-16,1-4 1 0,1-3 0 16,-5-9 1-16,-4-5-1 0,-3-7 1 15,-4-8 1-15,-1-4 0 0,-2-3-1 0,-4-1 0 16,-1-4-1-16,-4 1 1 0,-5-3-1 15,-4 2-1-15,-2 4 1 0,-10 1 0 16,-5 0 0-16,-10-2 0 0,-10 4 1 16,-7-3 0-16,-11 3 1 0,-10-3 0 15,-9 1-1-15,-5 6 1 0,-8 6-1 16,-7 0-1-16,-7 6 0 0,-1 4-2 16,-4 6 1-16,-2 0-1 0,-9 2-1 15,0 2 0-15,-4 2 0 0,-4 5 0 0,-4 5 0 16,-7 1 0-16,-7 1 0 0,-2 6-1 15,-5 7 1-15,-2 8-1 0,-5 3 0 16,-5 3 0-16,-3 7-1 0,4 10 1 16,-1 5-1-16,-3 2 1 0,4 4-1 15,2 4 1-15,1 9-1 0,8 4 0 16,-3-2 0-16,4 5-1 0,2 8 1 0,4 3-1 16,7 9 1-16,2-1-1 0,3-1 1 15,2 6 0-15,5 2 0 0,5-5 1 16,4 3-1-16,2-3 1 0,4-1-1 15,8 5 0-15,6-2-1 0,8-3 0 16,7 4 0-16,7-2 0 0,8-4-1 16,7-4-1-16,7-6 1 0,9-3 0 15,7-5 0-15,11-6 0 0,11-5 0 16,12-6 1-16,13-3 0 0,13-5 2 0,11-7-1 16,15-8 0-16,9-6 2 0,9-11 2 15,11-10 2-15,9-7 1 0,7-9-1 16,10-5 0-16,-2-4-113 0,7-11-98 15,-3-10-261-15</inkml:trace>
  <inkml:trace contextRef="#ctx0" brushRef="#br1" timeOffset="145329.0412">2294 11548 364 0,'1'1'101'0,"1"0"3"16,-2-1-38-16,1-1-24 0,1 2-12 16,-2-1-7-16,0-1-8 0,0 2-8 15,1-2-4-15,-1 1-3 0,0 1-3 16,0 0-2-16,0 0-1 0,0 0-1 0,-1 0-2 15,1 2-3-15,0-2-2 0,0 1-3 16,0 1-1-16,-3 1 1 0,1 1 0 16,1 0 2-16,0 1 3 0,-2 1 4 15,-1-1 3-15,-1 0 2 0,1-1 3 16,-5-1 1-16,1 2 1 0,-3 0 1 0,0 0 1 16,-1 1-1-16,-1 0 1 0,0 3-1 15,0 1 0-15,-2 0-1 0,3 0 0 16,-3 1 0-16,2 0 1 0,-1-2 0 15,2-2 1-15,-2-3 0 0,2 2 1 16,0-5-1-16,1 0 1 0,-1-3 0 16,0 1-2-16,-2 1 1 0,1-1-2 15,1-1 0-15,-1 0 0 0,0 0 0 0,-1-2-1 16,0 2 1-16,1-2 1 0,0-1-1 16,-1-2 2-16,2 0-1 0,-2-2 0 15,4-1 1-15,-1-3-1 0,2 0 0 16,0 0-1-16,2 1 0 0,0 0-2 15,2 1 0-15,0 0-2 0,2 4 0 16,0 0 0-16,-1 1-1 0,2-2 1 16,1 3-1-16,0 0 0 0,-1 1 0 0,2 0 0 15,-2 1-1-15,0 1-3 0,2 1-5 16,-1 0-5-16,1 0-10 0,0-1-9 16,0 1-8-16,1 1-4 0,1 0 4 15,-2 0 5-15,2 0 7 0,-2 0 9 16,1 0 11-16,-1 0 9 0,1 1 5 15,-1 0 0-15,0-2 0 0,0 2 2 16,-1 0-4-16,1 0 1 0,-1 0 1 16,1 1 0-16,0 0 0 0,-4 1 0 15,2 0-1-15,0-1 3 0,0 1-1 0,1-2 1 16,-1 2-1-16,1-1 0 0,-2-1-1 16,3 0 1-16,0 0-1 0,0-2 0 15,0 1 0-15,0-1 0 0,0 0-1 16,0 0 0-16,0 0 0 0,-1 1 1 15,0 1-2-15,-1 0 1 0,1 1-1 16,-2 3-1-16,1-1 1 0,-1 1-1 0,0 3 0 16,2-2 0-16,-2 1 1 0,0 0 0 15,2-2 1-15,-2 3 0 0,0-1 0 16,2-3 0-16,-2 1 1 0,-1-2 1 16,0 2 0-16,-3-1 0 0,0-1 1 15,0 2 1-15,-1-1 0 0,-3 1 0 16,0-2 2-16,0-1 1 0,0 2 1 15,1-3 4-15,-2 0 0 0,0-1 2 16,0 0-2-16,1-2 0 0,-1-1-3 0,1 0-2 16,0 1-3-16,0-1-2 0,0-2-1 15,1 2-2-15,-3 1 1 0,1 1-1 16,-1-1 0-16,0 1-1 0,0 0 0 16,0 1 1-16,1-1-1 0,-1 1 1 15,5 0 0-15,-2 1-1 0,0 1-1 16,0-2 1-16,2-1-2 0,1 0-2 0,0-1-1 15,1-1 0-15,-1-1-3 0,2-1-1 16,2 1-2-16,-2-2 1 0,2 1 2 16,2-2-1-16,-1 1 0 0,1-2 3 15,-1 1 1-15,1-2 1 0,1 0 1 16,0 1 0-16,-1-1 2 0,0 0 0 16,1 0 1-16,0 1 1 0,1-1 0 15,-2 1 0-15,1-2 0 0,0 0 0 16,0 1 0-16,0 3 0 0,-1-2 0 15,1 2 0-15,0 1 0 0,0 0 0 0,-1 1 1 16,0 1 0-16,2-2 1 0,-1 3 0 16,-1-1 0-16,1 1 1 0,-2 0 1 15,2 0-1-15,0-1 2 0,0 2 1 16,0 0-1-16,-1 0 0 0,1 0 0 16,0 0-2-16,0 0 0 0,0 0-1 15,-2 0-2-15,2-1 0 0,0 0 0 0,0 2 1 16,0-1-1-16,0 0 1 0,0 0 0 15,-1 0 0-15,1 1 0 0,-1-1 2 16,1-1-1-16,-1 1 0 0,1 0 0 16,-2-1-1-16,1 2-1 0,1-1-1 15,1-1 0-15,-1 1-1 0,-1 1 0 16,1-1 1-16,2 0 0 0,-2 0 0 16,1-1 2-16,-1 2-1 0,-1 0 1 0,1-2 0 15,1 1 0-15,-2 0 0 0,1 0-1 16,-1 0 0-16,0-1-1 0,1 1 0 15,1 0-1-15,-2 0-5 0,0 1-2 16,1 0 0-16,-2 0-1 0,1 0 0 16,1 1-1-16,-3 0 3 0,2 2 3 15,0-1 2-15,-1-1 1 0,2 1 2 16,-3 2-1-16,3-1 2 0,-3 2 0 0,1-1 0 16,1 2 0-16,-3 1 0 0,1 0 1 15,-1 1-1-15,0 0 0 0,-2-1 1 16,0 3-1-16,-4-1 1 0,2 0 0 15,-3 0-1-15,-3 1 1 0,1-2 0 16,0 0 0-16,-3-1 0 0,2-1-1 16,0 0 1-16,2 0 0 0,-2 0-1 15,2-2 1-15,-3 2-1 0,2-2 1 16,1-1-1-16,0 1 1 0,1-1 0 0,0-3 0 16,2 0 1-16,2-1-1 0,-1-1-1 15,0 0-2-15,1-1 0 0,-2-1 0 16,0 1-2-16,-1-2 0 0,1 0 0 15,-1-1 2-15,1 0 1 0,-1 1 0 16,0-2 0-16,1 1 1 0,1 0 1 16,-2 1-1-16,1 1 0 0,1-2-2 0,2 2-2 15,0-1-2-15,3-2-1 0,-1-1-1 16,4 1 1-16,0-2-1 0,0-2 2 16,0 1 2-16,2-4 3 0,0 3-1 15,0-1 1-15,0-1 0 0,0 2 0 16,1 2 1-16,-2-1-1 0,0 4 1 15,0 0 0-15,0 2 0 0,-1 1 0 16,0 2 0-16,0-1 1 0,0 2 2 16,0-1 0-16,0 0 0 0,0 0 0 15,0 1 0-15,0-1-2 0,0 0-2 0,1 0-1 16,-1 0-1-16,0 1 0 0,0-1 1 16,0-1 0-16,1 1 0 0,-2 0 1 15,1 1 0-15,-1-2 0 0,1 1 1 16,0 0-2-16,-1 0 1 0,1 1-2 15,0-1 0-15,0-1-1 0,1 2 1 16,-1 0 0-16,0-1-1 0,0 1 2 0,0 0 0 16,0-1 2-16,0 3-1 0,-1-2 1 15,2 0-1-15,-1 0 1 0,0-1-1 16,0 1 0-16,0 0 0 0,1 0-1 16,-1 0 1-16,0 0-1 0,1 3 0 15,-1-1-1-15,1 1-1 0,-1 2 0 16,2 1-1-16,-2 1 0 0,-2 2 0 15,1 0 2-15,0 2 1 0,-1-1 1 16,0 2 2-16,-1-2 1 0,0-2 1 0,0-2-1 16,0 0 1-16,1-4-1 0,-2 3 1 15,1-4-1-15,0 1 1 0,-3 0-1 16,-1 1 0-16,0-2-1 0,-4 2 0 16,-1 0 0-16,-2-1-1 0,-4 0 0 15,-1 2 0-15,-3-1 0 0,1-1 0 16,-1 1 1-16,0-2 0 0,1 1-1 0,1 0 1 15,2-2 0-15,1-1-1 0,2 0-4 16,2-2-3-16,2 0 0 0,1-1-1 16,2-3 0-16,4 1-1 0,1-4 1 15,1-1 3-15,2-3 3 0,0-3-1 16,2-1 1-16,-2 0 0 0,2-2 1 16,0 1 0-16,0 2 0 0,-1 3 1 15,1 1 0-15,-1 2 1 0,-1 2 0 16,0 2 0-16,0 1 0 0,-1 2 0 15,-1 0 1-15,1 2 0 0,1-2 1 0,-1 2-1 16,1 1 0-16,0 0 0 0,0 0 0 16,0 1-1-16,0-2-3 0,0 2 0 15,0 1-2-15,0-2-2 0,1 1 0 16,-1 0 1-16,1 0-1 0,-1 0 1 16,3 1 1-16,-3-2 1 0,0 2 1 0,2-1 0 15,0 1 1-15,-2-2-1 0,1 1 1 16,-1-1-1-16,2 1 0 0,-2-2 0 15,1 2 0-15,1-1 0 0,-2 0 0 16,0 0 0-16,1 0 0 0,-2 1 0 16,1-1 3-16,0 0-1 0,-2 2-4 15,2 0 0-15,0 0-1 0,0 2 0 16,0-1 0-16,0 2-1 0,0 0 0 16,2 1 5-16,-2-1 0 0,0 0 1 15,1 1 0-15,-1-1-1 0,0 2 1 0,0-1 0 16,-1 1 1-16,1 1 0 0,-2-1 0 15,-1 0 2-15,1 0 0 0,-2 1 1 16,-2 0 0-16,0-3 1 0,-4 1 0 16,0-2-1-16,-3 3 0 0,1-4-1 15,-2 1 0-15,1 0 0 0,0-3-2 16,0 0 0-16,2 0-2 0,1-3-2 16,0 1-2-16,2-4 0 0,-1 1 1 0,0 0-1 15,2-3 2-15,0 1 0 0,-1-1 4 16,0 2 1-16,2 0-1 0,-1-1 0 15,0 3-1-15,1-1 0 0,0-1 1 16,-1 0-2-16,-1-1 0 0,2 2 0 16,-2-1 0-16,2-1-1 0,-1 0-1 15,1 0 0-15,1 1 0 0,3-3 1 0,-1 2-2 16,0 0 0-16,2-1 1 0,1 3 1 16,1-3-1-16,2 2 0 0,-2 1-1 15,1-1 2-15,1 0-1 0,-2 1 0 16,2 1 1-16,1 1 1 0,-4 0-1 15,1 1 2-15,0-2-1 0,-1 3 1 16,2-1 1-16,-2 1 1 0,0-1 1 16,1 2 3-16,-1-1 4 0,-1 1 3 0,1-1 1 15,0 2 3-15,0-2-1 0,-2 0 7 16,0-2 4-16,2 0-4 0,0 2-2 16,0 1 0-16,0-1-93 0,1 0-74 15,5-5-215-15</inkml:trace>
  <inkml:trace contextRef="#ctx0" brushRef="#br1" timeOffset="239891.1583">11674 7640 468 0,'-2'-9'112'0,"-2"2"0"0,-1 0-67 15,1 2-23-15,-3 5-12 0,-2 3-11 16,0 6-8-16,-2 4-2 0,-4 5-1 16,1 9-1-16,-1 7 2 0,-2 4 4 0,0 3 1 15,-2 2 4-15,3 5 0 0,-2 1 0 16,4 1 1-16,4 0 0 0,6-4 0 15,4 2 1-15,5-3 0 0,7-5 0 16,6-5-1-16,3-8-1 0,7-9 0 16,6-6-1-16,9-11 3 0,1-9 0 15,4-10 1-15,2-6 2 0,0-7 2 16,-4-10 1-16,-6-8 0 0,-10 1 0 16,-2 1 0-16,-10-2-1 0,-10-3 1 15,-5-2 0-15,-11 2 1 0,-5 3 0 0,-10-1-1 16,-7 0-1-16,0 7-1 0,-6 9-1 15,-5 16-1-15,-5 16-2 0,1 14-1 16,1 15 3-16,1 15 7 0,1 8-118 16,2 8-96-16,6 5-257 0</inkml:trace>
  <inkml:trace contextRef="#ctx0" brushRef="#br1" timeOffset="244120.6983">2266 8200 319 0,'-3'-7'86'16,"-2"1"10"-16,1 1-40 0,1 3-11 15,0-1-8-15,1 2-7 0,-1 0-7 16,1 2-7-16,-1 1-10 0,1 1-4 16,0 1-3-16,-1 2 0 0,-2 2 0 15,2 1-1-15,0 3 0 0,0 1 1 16,-1 0 0-16,1-1 0 0,1 2 1 15,-4 1 0-15,2-1 1 0,-2 0 1 16,1 0-1-16,-3 0 1 0,1 2 0 0,-3-1 1 16,-4 0 0-16,-4 1 0 0,-2-2 1 15,-3 0 0-15,-4-3 0 0,0 0 1 16,-2-3 1-16,2-2 0 0,-1-3 0 16,2-4 1-16,2-5 0 0,1-2-1 15,1-4-1-15,3-3-1 0,2-4-1 0,3 0-2 16,1-2-1-16,4 1-1 15,5 0 0-15,1 3-1 0,0 2 0 0,3 0 1 16,0 3 0-16,0 4 1 0,0 0 0 16,0 2 0-16,1 3 1 0,-1 1-1 15,0 1 1-15,-1 1-1 0,1 0 1 16,0 0-1-16,0 2 0 0,-2-2-1 16,2 1 0-16,0-1 0 0,2 0 0 15,-1 1-1-15,0-1 0 0,1-1-1 16,1 2 1-16,0 0-2 0,-1 1 0 15,-1 2 0-15,0 0 0 0,1 2-1 0,-1 0 2 16,-1 2-1-16,-1 2 2 0,0-2 0 16,0 2 1-16,-3 1 1 0,1 0 0 15,-2 1-1-15,-1 1 1 0,0-1 0 16,-3 4 1-16,-1-1-1 0,-1 0 1 16,-1 1 0-16,-1 0 1 0,-2 2-1 15,1-1 1-15,-4-1 0 0,-1-2 0 0,-1 0 0 16,-1 0-1-16,-4-2 1 0,-1 0 0 15,-1-3 0-15,0 0 0 0,0-4 1 16,1 1-1-16,-1-6 1 0,4-4 0 16,0-6-1-16,2-3-1 0,0-6 0 15,5-1-1-15,1-3-1 0,5 0-2 16,4 0 0-16,2 4 0 0,4 0-1 16,3 6 0-16,1 0 0 0,4 1-1 0,0 3 1 15,-2 0 1-15,4 4-1 0,-2 0 2 16,-2 3 0-16,0 0 1 0,-1 2-2 15,0 1 1-15,0 2-1 0,-3 2 0 16,0 3 1-16,1 0-1 0,-2 4 2 16,-1 0 1-16,0 0 1 0,2 1 0 15,-2-1 0-15,-2-2 0 0,2 1 0 16,-1-2 0-16,-2 1-1 0,1-4 1 0,0 1 1 16,0-2-1-16,-1 0 0 0,-2-2 1 15,0 0 0-15,1 1-1 0,-1-1 1 16,-2 0-1-16,0 0 0 0,-1 1-1 15,0 0 1-15,1-1-1 0,-3 1 0 16,-1-1 1-16,-1 2 0 0,-2 2 1 16,-1 1-1-16,0-2 1 0,-3-1 1 15,1 0 0-15,-2-2-1 0,-2-1 1 16,0-2-1-16,-4-4 0 0,-1-1 0 0,1-3 1 16,-2-4-2-16,-1-3 1 0,2-4 0 15,-1-3 0-15,1-3-1 0,4 0-2 16,4-2 0-16,1 2 0 0,5 2 0 15,5 1-2-15,3 4-1 0,5 2 1 16,2 4-1-16,2 1 0 0,3 3 0 16,-1 2 0-16,3 2 0 0,0 2 1 0,2 3 0 15,-2 1 1-15,1 2 0 0,0 3 0 16,-1 1 0-16,-1 1 1 0,-2 1 1 16,0 0-1-16,-1 0 1 0,-1 1 0 15,-3-1 1-15,0-1-1 0,-2-1 0 16,-1 1 1-16,-1-1 0 0,1-1 0 15,-5 0 1-15,3 0 0 0,-2-2 0 16,0 0 0-16,1 1-1 0,-4-1 0 16,2 1 1-16,-1-1-1 0,-1 1-1 15,0 0 1-15,0 0-1 0,-2 3 0 0,0 3 1 16,-2 0-1-16,0-1 0 0,-1 2 0 16,-2-2 1-16,-1 3 0 0,0-3 0 15,-3-2 0-15,-1-2 0 0,0-1 1 16,-1-3 0-16,0 1 0 0,1-10 0 15,1-1-1-15,-2-3 1 0,2-6 0 16,4 0-2-16,-2-3 1 0,4-4-1 0,1-2 0 16,1 0 0-16,2-2 0 0,2 2 0 15,-2 0 0-15,1-1-1 0,2 4 0 16,-2 1 0-16,3 5 0 0,0 2 0 16,3 5 0-16,0 1 0 0,2 4-1 15,0 2-1-15,3 5-2 0,0 0 0 16,2 4-1-16,0 1 1 0,3 3 0 15,-1 3 1-15,-1 2 2 0,2 2 1 16,-5 2 2-16,0 0-1 0,1 0 1 0,-4-2 0 16,0-1 0-16,-1-1 0 0,-3-2 1 15,0-3-1-15,-2-1 1 0,-2-1 0 16,-1 1 0-16,-2-3 1 0,1 1-1 16,-2 1 0-16,-1-1 1 0,-1-1-1 15,4 1 0-15,-1 0-1 0,-2 0 1 16,0 1-1-16,2-1 0 0,2-1 0 0,0-1 1 15,1-1 0-15,2-1-1 0,-3-5 1 16,4-5-1-16,-2-2 1 0,-1-4-1 16,1-3 1-16,-1-5-1 0,1-5-1 15,1-2 0-15,-2-3 1 0,-1-6-1 16,1-3 0-16,-1-3 0 0,2 0-1 16,3 3 0-16,3 0 0 0,2 6 0 15,3 5-1-15,4 5 0 0,0 9 0 0,-1 4 0 16,0 5-1-16,-4 5 0 0,-1 6 1 15,-2 6 0-15,-2 7 188 0,-2 2-294 16,-5 6-116-16,-2 4-373 0</inkml:trace>
  <inkml:trace contextRef="#ctx0" brushRef="#br1" timeOffset="245251.6985">13196 7674 438 0,'3'-5'102'15,"3"6"-4"-15,-5 4-67 0,-2 8-21 16,-2 6-11-16,-3 7-1 0,-7 6-6 0,-3 5 2 16,-3 4 2-16,-3 5 3 0,1 3 2 15,-2 4 4-15,2-3-4 0,5-1 0 16,1 2 0-16,7-2-1 0,1-4 1 16,5-6-2-16,3-6 1 0,4-3 0 15,5-5-1-15,2-5 2 0,4-7 0 16,7-5 1-16,4-7 3 0,8-7 1 0,6-6 2 15,1-3 1-15,1-7-1 0,0-5 0 16,-5-5-1-16,-3 0 0 0,-10-5 0 16,-5-3 0-16,-7-7-1 0,-3-1 1 15,-4 1-1-15,-6-1 1 0,-7-3 0 16,-3 3 0-16,-7 2-1 0,-4 9-2 16,-7 2-1-16,-3 6-2 0,-11 9-3 15,-1 6-3-15,-1 11-1 0,1 7-1 16,1 7 1-16,5 8 1 0,1 3 2 0,12 2 1 15,2 1 2-15,5 2 2 0,5-3-1 16,4-1-109-16,4-4-94 0,7 5-250 16</inkml:trace>
  <inkml:trace contextRef="#ctx0" brushRef="#br1" timeOffset="245985.1874">14108 7637 433 0,'-8'9'98'0,"-7"2"2"0,1 2-63 16,-3 4-23-16,-2 5-5 0,-2 6-2 15,-1 3-2-15,-2 2-1 0,-2 2-3 16,-2 6-1-16,2 3 0 0,3 2 0 16,3 0-1-16,4 0 0 0,5 1 0 15,7 0-1-15,3-1 1 0,4-8-1 0,1-5 0 16,3-4 2-16,3-5 0 0,7-5 2 16,3-4 0-16,5-9 2 0,5-4 1 15,4-5 1-15,4-8 0 0,-3-5 0 16,6-7 0-16,-4-5 0 0,-3-2-1 15,-6-3 1-15,-4-3-1 0,-2-5 0 16,-4 1-1-16,-11-2 0 0,-2-1 0 16,-4-4-1-16,-2-3 0 0,-5-2 1 15,-9 4-1-15,-2 3 1 0,-3 3 0 0,-2 7 0 16,-6 8 0-16,-1 13-2 0,-4 10-3 16,3 10-1-16,-2 6-1 0,-5 8-2 15,1 5 0-15,6 6-4 0,3 0-106 16,4 3-93-16,7 1-249 0</inkml:trace>
  <inkml:trace contextRef="#ctx0" brushRef="#br1" timeOffset="246650.8443">14816 7586 465 0,'-1'4'103'16,"-6"5"0"-16,-7 3-69 0,-7 8-20 16,-4 8-9-16,-3 6-3 0,-6 7 1 15,-4 5 1-15,0 4 0 0,3 4-1 16,7 9 0-16,1-5 0 0,3-1 1 16,4-2-2-16,9-5 0 0,6-2-2 15,4-6 0-15,4-8 0 0,3-5-2 0,5-6 1 16,7-5 1-16,10-6 0 0,2-6 1 15,13-6 1-15,9-8 2 0,0-4 0 16,4-6-1-16,-3-4 1 0,-6-4 0 16,-2-1-1-16,-11-4 1 0,-10-2 1 15,1-5-1-15,-11-5 0 0,-3 3 1 16,-2-3-1-16,-7-5 0 0,-4-7-1 16,-4-4 1-16,-2 1-2 0,-1 3 1 0,-5 0-1 15,-8 4-1-15,-5 7 0 0,3 12-1 16,-6 13 0-16,-10 14-3 0,-3 9 0 15,-1 13-2-15,-1 7-4 0,4 9 1 16,-3 6-109-16,5 7-97 0,9 2-249 16</inkml:trace>
  <inkml:trace contextRef="#ctx0" brushRef="#br1" timeOffset="247349.909">15726 7496 483 0,'-6'5'104'15,"-8"3"0"-15,-2 5-79 0,3 4-16 16,1 7-6-16,-2 7-1 0,-4 4 0 15,3 6 0-15,2 4 0 0,-1 2 0 16,0 0 0-16,-1 3 1 0,2 1 0 0,0 3 2 16,2 0 0-16,0-3-1 0,4 0 0 15,0 2-2-15,6-5 0 0,1-5-2 16,3-6-3-16,3-7 0 0,5-2 0 16,4-6 1-16,3-9 2 0,2-7 1 15,5-6 1-15,6-7 3 0,5-6 0 16,6-6 0-16,1-7 0 0,2-5-1 15,1-1 0-15,-4-3 0 0,-3-6-1 0,-5-9 1 16,-7 0 0-16,-4 1-1 0,-6-7 1 16,-5-8 0-16,-4-2-1 0,-6 1 0 15,-7 1 0-15,-3 1-1 0,-7 2 0 16,-6 12-1-16,-7 12-1 0,-9 11-1 16,-12 17-3-16,-6 14-2 0,-5 15-2 15,-7 13 0-15,-2 7-111 0,-4 10-96 16,4 10-252-16</inkml:trace>
  <inkml:trace contextRef="#ctx0" brushRef="#br1" timeOffset="248633.0293">16770 7490 494 0,'-3'2'109'0,"0"-1"-1"0,-2 4-73 0,1 0-26 16,-1 6-10-16,-1 5-3 0,-3 5-1 16,0 8 0-16,-1 5 1 0,-2 5 2 15,-2 8 1-15,2 3 0 0,1 0 2 16,1-2 1-16,0 4 1 0,3-1-1 16,2 0-1-16,1-4 1 0,3-6-1 15,1-1-1-15,3-2-1 0,4-6 1 16,6-8 0-16,6-6 1 0,5-5 1 15,7-4 1-15,1-9 1 0,4-5 2 16,1-6 0-16,-5-2 0 0,-2-6 0 0,-2-6 0 16,-3-2-1-16,-8-4 0 0,1-8-1 15,-5 3 0-15,-2-4-1 0,-3 3 0 16,-3 4 0-16,-6 2-1 0,-1 8 0 16,-5 9-1-16,-4 4-1 0,-7 7-1 15,-2 5-2-15,-3 7 1 0,-3 5 0 16,-4 5 0-16,-4 5 2 0,1 7 0 0,3 6 1 15,-1 1 2-15,4 0-4 0,5 4-8 16,5 1-72-16,11-5-35 0,8-2-86 16,4-3-198-16</inkml:trace>
  <inkml:trace contextRef="#ctx0" brushRef="#br1" timeOffset="249348.5394">17525 7829 412 0,'-12'0'104'16,"-2"-3"4"-16,-1 0-33 0,3 0-45 16,-2-4-9-16,3 0-2 0,2-1-1 0,2-2-4 15,3-3-6-15,-1 0-4 0,3-1-2 16,1-3-2-16,0 2-1 0,3-2 0 15,-1-3 0-15,4 2 0 0,0-1 1 16,4 1 0-16,3-2-1 0,3-1 1 16,4-2 0-16,1 2 0 0,4 2-2 15,2-1 1-15,-1 5-1 0,-1 3 0 16,1 2-1-16,0 5-2 0,-5 5-2 0,-1 6 1 16,-6 7 0-16,-4 6 0 0,-8 8 1 15,-4 5 1-15,-7 6 4 0,-3 5 0 16,-4 4 2-16,1-2 1 0,-2-2-1 15,2-4 1-15,-2-3-1 0,1-5 0 16,-4-6 0-16,-1-4-1 0,-2-4 1 16,0 2-1-16,-1-4 0 0,5 0 0 15,0-2 0-15,4 0 0 0,3-2-1 16,3-2 0-16,3-2-1 0,4-2-2 0,2-2-2 16,1 2 0-16,2 0-1 0,1 0 0 15,5-1 0-15,3-2 2 0,4 3 0 16,5-3 1-16,2 1 1 0,4-3-1 15,3-3 1-15,1 2-1 0,1-4 0 16,2-1 0-16,1 0 1 0,3-1-1 0,0 2 1 16,-2 1 0-16,-3 1 0 15,-3 8 2-15,-7 0 1 0,-7 3 2 0,-6-2 1 16,-3 3 3-16,-5 2 8 0,-1 1 92 16,-3-1-209-16,-8 2-109 0,-3-3-328 15</inkml:trace>
  <inkml:trace contextRef="#ctx0" brushRef="#br1" timeOffset="252112.4684">11591 10927 482 0,'0'-2'106'0,"0"3"-2"0,-2 2-75 0,2 0-23 15,0 3-9-15,0-1-4 0,-1 1-1 16,1-1 3-16,-2-1 2 0,2 0 2 16,0-2 4-16,2-2 0 0,-2-1 1 15,1-4 1-15,1 1-1 0,0-2 0 16,1-2 0-16,1-2-2 0,0-1 0 15,4-2-2-15,3-2-1 0,1-3 0 16,3-2-1-16,3-4 0 0,2-6 1 0,2-6-1 16,-2 0 1-16,-1-2 0 0,-2-1 1 15,-2-2-1-15,1 5 0 0,-6 6 0 16,0 7 0-16,-3 2 0 0,-1 6-1 16,0 4 0-16,-2 5 1 0,-1 1-1 15,-3 3-2-15,0 1-5 0,0 2-9 16,-2 3-4-16,-2 4 0 0,1 2 0 15,-1 4 0-15,1 5 4 0,0 4 5 0,0 3 9 16,0 6 5-16,0 5 1 0,1 1-1 16,0 3 1-16,-2 1-1 0,-1 1 1 15,0 6 0-15,-2 1 1 0,1 0-1 16,-2 2 1-16,-2 3 0 0,2-2 2 16,1 1-1-16,-2-5 1 0,1-5-2 15,2-3 0-15,-2-4 1 0,3-5-1 16,1-4 0-16,1-1-2 0,2-4 0 15,0-3 1-15,2-1-1 0,0-4 0 0,0-3 0 16,0-2-1-16,1-2 0 0,0-2 0 16,-1-3 0-16,-1-2 1 0,2 0 1 15,-2-2 2-15,1-1 3 0,-2-3 3 16,1 0 2-16,-2-3 3 0,2-2 1 16,-1-4 1-16,-1-1-1 0,2-3-1 15,0 1 0-15,0-1 1 0,0 2-118 16,2 1-96-16,-1 8-261 0</inkml:trace>
  <inkml:trace contextRef="#ctx0" brushRef="#br1" timeOffset="256092.2316">13324 10807 444 0,'-1'-2'111'15,"-1"-2"2"-15,1 2-60 0,-1-2-21 0,1 3-10 16,-1 0-10-16,1 0-6 0,-2 1-6 15,-2 2-4-15,-3 3-3 0,1 0-1 16,-2 4 0-16,-7 0 0 0,-2 5 1 16,-2 2 2-16,0 2 3 0,0 3 1 15,0 3 1-15,4 3-1 0,5 4 0 0,3-2 1 16,4 2 0-16,1 2 1 0,5-1 0 16,1 0 0-16,2-1 0 0,1 0 0 15,1 0 0-15,0-1-1 0,1-1 0 16,0-3-2-16,2-3-1 0,4-2 0 15,-4-5-3-15,4-2 1 0,2-4 0 16,3-3 2-16,-2-3 1 0,2-3 0 16,-1-5 2-16,0-3 3 0,4-2 0 15,0-5-1-15,1-2 2 0,2-6 0 16,-2-1 0-16,-1-3 0 0,-2-6 1 0,-4 0-1 16,-1-3 0-16,-3-3-1 0,-3-3 0 15,0-3-1-15,0 3 1 0,-2 2-1 16,-3 2 0-16,-2 1 0 0,-4 3 0 15,-4 4 0-15,-3 3 0 0,-3 0-1 16,-7 2 0-16,-3 2-1 0,-6 2 0 16,-2 5 1-16,-4 6-1 0,-1 4 1 15,-6 6 0-15,1 3 1 0,0 4 0 0,4 2 1 16,1 1-3-16,6 0-5 0,3 1-107 16,9 0-97-16,4 3-253 0</inkml:trace>
  <inkml:trace contextRef="#ctx0" brushRef="#br1" timeOffset="257374.9684">13919 10825 431 0,'-10'0'109'0,"2"1"1"0,3-1-59 16,-1 0-15-16,2 1-18 0,1 0-8 15,0-1-9-15,2 1-3 0,-2 0-1 16,1 2-1-16,1-2 1 0,-2 1 1 16,0-1 0-16,1 0 2 0,1-1 0 15,1 1-1-15,-2-2 0 0,3 0-1 16,1-2 0-16,1-2-1 0,4 0-2 0,3-3 0 16,3-3 0-16,5-1 0 0,0-5-1 15,4-1-1-15,1 0 1 0,0 2 0 16,-3 2-2-16,0 4 0 0,-3 6-1 15,-2 7 0-15,-1 7-1 0,-4 5 3 16,-3 5 1-16,-3 4 4 0,-6 3 2 16,-1 1 2-16,-5-2 1 0,-3 1 2 15,-2 0 0-15,-1 0-1 0,-2-1 1 0,0-2-1 16,1 2 1-16,1-2-1 0,-2-5 0 16,4 0 0-16,2-8 0 0,2-1 0 15,1-2 0-15,3-5 1 0,0-2-1 16,4-1 1-16,-1-2-1 0,0-2-2 15,2 0-1-15,1-3-3 0,3 0-2 16,-3 0 0-16,3 1-1 0,2-1 0 16,0 2 0-16,0 0 0 0,1 1 1 0,0 3 1 15,0 0-1-15,1 0 2 0,1 2-1 16,1 0 2-16,1 2 0 0,0 1 1 16,3 1 1-16,0 0 1 0,2 1 0 15,-3-1 0-15,0 3 0 0,3-3 0 16,0 3 0-16,-2 1 0 0,-3 5-1 15,0 2 0-15,-1 3 0 0,-1 3 1 16,-9 3-1-16,-2 0 1 0,-8 2-1 16,-3-1 1-16,-1-1 0 0,-5 0 0 0,-3-1 0 15,-3 2 0-15,-2-4 1 0,5-4-1 16,-2-6 2-16,0-3 0 0,1-7 1 16,3-7 0-16,4-6 1 0,2-5 0 15,2-3-1-15,6-3 1 0,0-2-2 16,5 0 1-16,5 0 2 0,0 1-114 15,5 3-94-15,2 1-254 0</inkml:trace>
  <inkml:trace contextRef="#ctx0" brushRef="#br1" timeOffset="258439.4475">22169 11936 564 0,'-5'7'114'0,"0"0"0"16,2 3-102-16,1 1-13 0,0 5-1 16,4 3 2-16,1-1 0 0,6 0 0 0,2 1-2 15,5 1 0-15,8 0-2 0,6-1-1 16,7-1 0-16,5 3 0 0,4 1 0 15,6 2 1-15,5-2 0 0,6-1 2 16,6-2 0-16,2-3 1 0,7-3 1 16,3-4 0-16,5-6 2 0,6-6-1 15,9-4 0-15,0-8 1 0,2-7-1 16,2-6 1-16,4-7 0 0,-2-7 1 0,1-4 0 16,-6-8 0-16,-2-1 0 0,-1-4 0 15,-3-1 0-15,-8-7 1 0,-6-1-1 16,-13-3 1-16,-11-1 0 0,-11-2 0 15,-16 0 2-15,-14-1 0 0,-15 4 1 16,-13 3 0-16,-13-2 0 0,-15 4-1 16,-10 6-1-16,-13 3-1 0,-8 3-1 15,-7 4-1-15,-6 1-1 0,-10 5-2 16,0 3 1-16,-6 5-2 0,-1 1 1 16,-6 3-1-16,-5 3 1 0,-1 8 0 0,2 5-1 15,1 6 1-15,-6 1 0 0,2 8 0 16,3 9 0-16,2 8 0 0,-1 5 0 15,2 7 0-15,-1 7 0 0,4 5 0 16,1 5 1-16,4 4-1 0,0 9 0 16,12 5 1-16,7 3 0 0,6 4-1 15,12 5 0-15,8 6 0 0,9 3-1 0,16 0-1 16,2 2-2-16,14-3 0 0,10 0-1 16,7-1-1-16,13-4-1 0,10-2 1 15,12-2-2-15,12-4 0 0,10-2 0 16,11 1-1-16,17-8 1 0,16-1 2 15,14-5 2-15,12 0 3 0,13-7 1 16,16-7 4-16,13-11 3 0,17-6 0 16,6-13 1-16,10-11 0 0,8-13-78 15,6-13-36-15,1-4-84 0,-3-10-203 0</inkml:trace>
  <inkml:trace contextRef="#ctx0" brushRef="#br1" timeOffset="261853.6381">23075 1366 355 0,'-9'-33'80'0,"12"10"2"0,2-6-56 16,7 0-8-16,1 0 2 0,3-3 3 16,0 2 2-16,-2 0 2 0,2 1 4 15,-4 7 0-15,-1 4-2 0,-2 3-3 0,-2 3-4 16,-2-1-4-16,0 4-6 0,-3 5-7 16,0-2-5-16,2 10-9 0,-1 5-4 15,0 4 0-15,3 10-1 0,-1 6 3 16,2 12 1-16,1 15 4 0,-1 5 6 15,-6 9 3-15,-2 4 1 0,-3 7 1 16,-4 5 0-16,-2-5 0 0,-4-4 0 16,-3-8 0-16,3-6-1 0,-1-2 0 0,2-14 0 15,-2-10-1-15,2-1 0 0,2-7 1 16,3-5 0-16,1-3 0 0,5-4-1 16,-3 0 0-16,4-3-2 0,0-11-3 15,0-1-6-15,0 1 76 0,-3-7-186 16,-4-6-110-16,-2-2-307 0</inkml:trace>
  <inkml:trace contextRef="#ctx0" brushRef="#br1" timeOffset="262202.5654">22664 1948 561 0,'-13'-1'125'16,"2"-6"-1"-16,4 2-69 0,0 0-55 15,6 3-5-15,1 2-2 0,2 3 0 16,1 2-1-16,3 0 0 0,-1 6-1 0,3 0 5 16,-1 3 3-16,1 0 0 0,1 1-1 15,1 5 0-15,1 4 0 0,0 5 1 16,1 7-1-16,3 5 1 0,1 0 0 16,0 0 1-16,-1-1 0 0,4-3 0 15,-5-6 0-15,3-5-1 0,-3-4-3 16,-1-3-2-16,0-2 1 0,6-5-1 0,-4-6 1 15,8-4 1-15,2-13 2 0,6-8 4 16,10-14 3-16,12-23 1 0,13-9 1 16,14-18 1-16,9-12 1 0,7-5 1 15,7-7 170-15,1-3-294 0,-1 7-128 16,-13 6-400-16</inkml:trace>
  <inkml:trace contextRef="#ctx0" brushRef="#br1" timeOffset="264367.355">10140 12894 461 0,'8'25'86'16,"-11"4"-6"-16,-7-4-78 0,-9 1-29 15,-3 3-5-15,-4 1 4 0,-7 0 7 16,-5-2 3-16,-6-3 9 0,-6-3 3 15,-3-6 5-15,-5-5 5 0,-3-9 2 16,-1-4 0-16,-1-6-2 0,-7-4 1 16,-3-4-1-16,-4-6-1 0,-4 0-1 15,-3-1-2-15,-3-2 1 0,-8-4 1 0,1-1 0 16,-1 0 1-16,1 3 1 0,2-4-1 16,-6-3 1-16,3-4-1 0,4-5 0 15,3-5-2-15,6-6 0 0,8-4-2 16,7-1-1-16,10-2-1 0,11 1 1 15,6 6-2-15,9 3-1 0,4 2-4 16,5 3-3-16,3 3-5 0,6 5-3 16,2 5 0-16,2 6 0 0,2 6 4 15,3 5 3-15,1 8-3 0,0 4 1 0,1 4-2 16,1 3-2-16,1 2-2 0,1 3-2 16,1 4 0-16,1 3 4 0,0 4 5 15,0 4 3-15,0 2 3 0,-1 2 2 16,-2 2 1-16,-2 2 2 0,-2 0 1 15,-4 3 1-15,2 0 0 0,-7 2 1 0,3 2 0 16,-4-1 0-16,0-1 0 0,1 0 0 16,0-5 0-16,2-3 1 0,1-5 0 15,3-6 5-15,1-4 12 0,1-8 6 16,2-7 5-16,1-8 0 0,2-8 0 16,1-7-1-16,3-8-4 0,2-7-14 15,3-6-6-15,3-3-4 0,3-1-2 16,4-4 1-16,2 0-2 0,0 0 0 15,2 4-2-15,0 3-4 0,0 4-5 16,3 5-8-16,-1 6-7 0,0 8-5 0,2 7-4 16,2 4-3-16,1 7-5 0,2 5 6 15,0 6 7-15,5 5 6 0,1 5 8 16,4 4 6-16,0 0 6 0,6 2 8 16,0-1 1-16,0 1 2 0,-2-1 12 15,-2-1 21-15,2-1 23 0,-3 1 139 16,1-7-203-16,-3-9-47 0,-4-13-230 0</inkml:trace>
  <inkml:trace contextRef="#ctx0" brushRef="#br1" timeOffset="267131.7208">14862 10647 484 0,'10'-12'111'0,"-1"5"0"16,-5 3-80-16,-4 4-15 0,-4 3-6 15,-4 3-8-15,-2 2-4 0,-2 3-4 16,2 5-3-16,-2 4 2 0,2 3-3 16,-1 3 1-16,0 2 1 0,0 3 1 15,-3 2 1-15,-2 3 2 0,-5 5 0 16,2 3 3-16,3 4 1 0,1 5 0 16,3 0 1-16,2 1-2 0,5-4 1 0,4-6-1 15,1-6-1-15,6-6 0 0,5-6 0 16,5-7 0-16,5-5 1 0,1-5 2 15,3-6 0-15,6-4 3 0,0-4 1 16,0-6 0-16,-4-2 1 0,-2-4-1 16,0-1 0-16,-5-5 0 0,-7-1-1 15,-5-5 0-15,-2 2 0 0,-3-2 0 0,-1 3 0 16,-1 2 0-16,-2 4 0 0,-1 5-2 16,-2 3 0-16,-2 6-1 0,-2 2-1 15,-6 3 0-15,-6 2-2 0,-3 3 1 16,-2 4 1-16,-2 3 0 0,-2 4 0 15,-4 4 2-15,2 1 2 0,4 3 2 16,2 3-113-16,4-1-94 0,2 7-252 16</inkml:trace>
  <inkml:trace contextRef="#ctx0" brushRef="#br1" timeOffset="268097.288">16009 10811 436 0,'-1'-6'105'16,"0"-2"3"-16,1 0-56 0,1-2-24 15,0-2-6-15,1-2-7 0,-1-2-3 16,-1 0-3-16,0 0-4 0,-1 2-5 16,-2 0-1-16,-5 2 0 0,-2 1-2 15,-3 3 0-15,-5 3 0 0,-3 0-2 16,-4 4 1-16,-4 1-1 0,0 5 1 15,-3 1 0-15,-4 3 0 0,3 5 1 16,1 4 0-16,1 0 1 0,5 2 0 0,1 3 0 16,3-1 1-16,3 0 0 0,3-3 1 15,2-1-1-15,4-1 1 0,0-4 0 16,2-1-1-16,4-1 0 0,3 0-1 16,1-2-1-16,3 1 0 0,3 0 0 15,3 2 0-15,3-3 1 0,4-1-1 16,-1-3 2-16,3-3 0 0,5-3 1 0,1-2 1 15,4-3-1-15,2-1 0 0,1 0 1 16,-1-1-1-16,2 0 1 0,-5-2-1 16,-3-1 1-16,-3 0 1 0,-5-1-1 15,-4 0 1-15,-1 1 0 0,-4-2 0 16,-2 1 0-16,-3-2 0 0,-2 2 0 16,-2-2 0-16,-2 0-1 0,0 2-1 15,0 2 0-15,-1 2 0 0,1 2-1 16,1 3-2-16,-1 1-1 0,2 2-1 0,0 4-3 15,1-1 0-15,-4 5-2 0,1 4 1 16,-1 0 0-16,-1 3 2 0,-1 3 2 16,0 1 1-16,-1 2 1 0,-1 2 1 15,-2 3 0-15,-2 5 1 0,-1 6-1 16,0 2 1-16,-4 5-1 0,3 1 0 16,2 3 0-16,-1-2-1 0,0-4-1 15,2-4 1-15,1-3 0 0,3-5 0 0,-1-5 0 16,2-4 2-16,0-4 0 0,4-4 1 15,1-3 1-15,2-3 2 0,-1-3 3 16,1-2 3-16,0 0 3 0,0-3 2 16,2 0 1-16,-2 0 1 0,-1-1-2 15,2-1-1-15,-2-1-2 0,2 1-2 16,-2-1-1-16,0-1-3 0,2 2 10 16,-1 0-123-16,0 0-96 0,0 3-263 15</inkml:trace>
  <inkml:trace contextRef="#ctx0" brushRef="#br1" timeOffset="269264.3926">16836 10795 373 0,'-1'6'105'0,"-2"-3"3"16,-2 2-9-16,-1 1-65 0,-1-1-15 16,0 2-8-16,-1-1-5 0,0-2-2 15,-1 0-5-15,2-3-1 0,0 0 1 16,1-2 0-16,5 0 0 0,1-1-1 0,3-2-1 15,3-3 0-15,4 1-1 0,3-4-1 16,3-1 1-16,-1-4 0 0,3-1 0 16,1 0 2-16,2 1 0 0,-1 2 0 15,0 2-1-15,-2 5 0 0,-2 6-1 16,-2 4-2-16,-4 6 0 0,-2 4 1 16,-5 4-1-16,-1 1 2 0,-4 2 1 15,-3 0 0-15,-1 0 2 0,-2-1 0 16,-2-3 0-16,0-2 1 0,-2 2-1 0,-1-1 1 15,0-3 1-15,0 0 0 0,-3-3 0 16,3-1 0-16,0-1 1 0,2-4-1 16,2-3 1-16,2 0 1 0,0-1 1 15,4-1 0-15,0-3 1 0,3 1 0 16,0-3-2-16,0 1 0 0,2-2-1 16,2 1-2-16,3 0-1 0,-2 3-1 0,3 0 1 15,2 0-1-15,2 4 1 0,1 4-1 16,1 0 1-16,-1 2-1 0,2 3 1 15,-1 1-1-15,0 2 1 0,-1 2 0 16,-2 5-1-16,1 0 1 0,-1 2-1 16,-1-1 1-16,-3 4-1 0,-1 0 1 15,1-1-1-15,-5-1 1 0,-2 0 1 16,-2 0 0-16,-8-2 1 0,-1 0 0 16,-5-3 0-16,-4 0 1 0,-6-5 1 15,1-1-1-15,-3-2 2 0,1-4 0 0,-2-2 3 16,-1-4 1-16,2-4 1 0,3-3 1 15,-1-5 1-15,4-4 0 0,3-2-1 16,6-2-3-16,5-1-6 0,7-2 19 16,4 2-130-16,6 2-98 0,4 2-266 15</inkml:trace>
  <inkml:trace contextRef="#ctx0" brushRef="#br1" timeOffset="269896.0717">17547 11046 471 0,'2'-1'109'0,"1"-1"1"16,1-1-72-16,0-4-18 0,2-3-8 0,0-2-11 16,4-4-4-16,0-2-1 0,2-2 0 15,1 1 0-15,0-4 0 0,2 2 2 16,1-1 0-16,1 2 0 0,0-1 0 16,-3-1 1-16,-1 2-2 0,1 1 1 15,-5 3 0-15,-2 4-1 0,-4 2 1 16,-2 5-3-16,0 5-3 0,-3 3 0 15,-1 4-1-15,-1 5 0 0,-3 2 1 0,-3 5 0 16,-2 1 2-16,0 3 3 0,2 2 1 16,-1 5 0-16,1 2-1 0,2 6-1 15,1 0 0-15,2 5-2 0,0 1 1 16,-1 2-1-16,0-3 0 0,2-2 0 16,-1-6 0-16,2-3 1 0,1-5 1 15,-1-5 1-15,3-5 2 0,0-4 1 16,0-6 3-16,2-2 5 0,-1-3 4 15,1-2 4-15,1-3 3 0,2-3 2 16,0-3 2-16,2 1 6 0,1-4-122 0,4-5-93 16,3 3-260-16</inkml:trace>
  <inkml:trace contextRef="#ctx0" brushRef="#br1" timeOffset="270613.3209">18220 10858 386 0,'-11'4'109'0,"2"-1"1"0,3 1-8 15,-2-1-76-15,1 0-10 0,3-1-5 16,-2 0-7-16,3-2-6 0,0 0-1 16,1-3 1-16,1 0 0 0,1-2 0 0,1-1-1 15,1 0-1-15,1-2 0 0,5-2-2 16,1-1 0-16,5-3 0 0,1 0 1 15,6-3 0-15,3-2 1 0,2 1 2 16,3-2-1-16,-6 5 1 0,-2 3-1 16,-2 3-1-16,-2 6-2 0,-7 7 0 15,-5 5-1-15,-2 6 1 0,-3 4 0 16,-1 2 1-16,-2 2 1 0,-2 1 2 16,-2-1 2-16,-1 0 0 0,0-2 0 15,-1-3 0-15,-2 0-1 0,0-1 1 0,-1 0 0 16,0-4 1-16,-2-1 0 0,-1-2 0 15,1-2 1-15,1 0 1 0,1-5 1 16,1 1 2-16,3-3 1 0,2-2 0 16,1 0 1-16,3-3-2 0,2 1-1 15,2 0-3-15,3-3-3 0,2 1-2 0,1-2-2 16,3 1 0-16,0 0 1 0,2 0 1 16,1 1 1-16,1 2 1 0,-1 2-1 15,-2 3 1-15,0 2 0 0,0 3-1 16,0 2 0-16,-2 1 0 0,1 4 1 15,-1 2 0-15,1 2 0 0,0 0 0 16,0 1 1-16,-2 3-1 0,-1 0 0 16,-2 1 0-16,-3 1 0 0,-2 1-2 15,-2-1 0-15,-5 2 0 0,-4-2 1 16,-2-1 0-16,-3-1 2 0,-6-3-1 0,-5-1 2 16,-5-2 1-16,-3-2 1 0,0-2 1 15,-1-4 2-15,-2-3 2 0,3-7 2 16,3-5 2-16,3-6 2 0,2-9 4 15,2-6 177-15,1-7-294 0,0-3-120 16,0 0-386-16</inkml:trace>
  <inkml:trace contextRef="#ctx0" brushRef="#br0" timeOffset="281284.4528">18324 4864 403 0,'0'-2'104'16,"-1"2"6"-16,1-2-47 0,0-3-25 15,-2 2-9-15,0 0-5 0,1-1-6 16,0 2-5-16,0 1-6 0,1-2-1 16,0 4-3-16,0-1-1 0,0 1-1 15,-1 0-2-15,0 0 0 0,0 3 0 16,0-1-1-16,-1-2 1 0,1 1 0 0,-1-1 0 16,1 1 1-16,0 0-1 0,1-2 1 15,0 1 0-15,-1 0 0 0,1 0 0 16,-5-1-1-16,5 1 1 0,0 0 0 15,-3 0 0-15,-1-1 0 0,4 0-1 16,-3 0 1-16,5 2 0 0,-2-1-1 16,-1 2 0-16,1-2-1 0,4 1 1 0,-4 0-1 15,5 0 0-15,-5 0 0 0,2 2-1 16,-1-3 1-16,6 1-1 0,-4 0 1 16,1-2 0-16,3 0 1 0,3-2 0 15,4 0 1-15,1 0 0 0,2-3 0 16,-1 1 1-16,2 1-1 0,-2-1 1 15,-2 0-1-15,-2 2 0 0,-1 0 1 16,-2-1-1-16,2 3 0 0,-6-1 0 16,-2 1-1-16,-1 1 0 0,-2-1 0 0,-2 3 0 15,-1 1-1-15,-4-3 1 0,1 2 0 16,-1 2 1-16,-1-2 1 0,-2 1-1 16,0 0 1-16,-1-1 0 0,-1 1 0 15,-2 2 0-15,0-2 1 0,-2 1-1 16,3-1 0-16,-1-1 1 0,2 1-1 15,1-1 1-15,4-2-1 0,1 0 1 16,3-1 1-16,-6-1-1 0,2 1 0 0,2 0-1 16,0-1 1-16,1 1-1 0,0-1-1 15,-1 1-1-15,6 0 0 0,3 1-1 16,-2-2-1-16,3 1 1 0,2 0-1 16,1 1 1-16,0 0 0 0,2-1 2 15,1 0-1-15,8-1 1 0,-3-2 0 16,1-1 0-16,2 1 1 0,2-1-1 15,0-2 0-15,-2 3 1 0,-5-3 0 0,-1 4 1 16,-3 1 0-16,-2 0-3 0,-4 0 3 16,-4 3-15-16,-4-1-101 0,-6 5-96 15,-2 0-252-15</inkml:trace>
  <inkml:trace contextRef="#ctx0" brushRef="#br0" timeOffset="289794.0243">10627 4197 441 0,'-9'-12'108'0,"2"3"0"16,0 1-62-16,-2 5-20 0,2 3-9 15,2 1-5-15,1 0-5 0,0 0-3 16,2 4-1-16,1-4-1 0,0 2-2 16,2 1 0-16,2 0-2 0,3 2 0 15,0 0-1-15,4-1 0 0,3 4-1 0,2 0 1 16,2 0 0-16,4 2 1 0,1-1 0 16,0 2 0-16,1 1 1 0,0-1 0 15,2-2 1-15,2-1-1 0,0 0 2 16,-1-1-1-16,4-5 2 0,-2-4 0 15,4-1 1-15,-4-4 1 0,0 1 0 16,0-3 0-16,3-2 0 0,-6 2 0 16,1 1-1-16,-2 3-1 0,-4 0-2 15,-2 3-6-15,-3 2-106 0,-7-3-94 16,-2 0-248-16</inkml:trace>
  <inkml:trace contextRef="#ctx0" brushRef="#br0" timeOffset="290294.0742">10931 4182 495 0,'-1'1'108'0,"2"-2"-1"0,2 2-52 15,1 4-55-15,0 3-5 0,4 0-1 0,-1 0 3 16,-3 0 3-16,3 0 0 0,-2-2 0 16,0 0 0-16,1-3 1 0,-1 0 0 15,4-1-1-15,1 0 1 0,1-4 0 16,2 1 1-16,2-1-1 0,3 0 0 15,4-2 0-15,1-3 0 0,2 4 0 0,3-2 0 16,0 0 0-16,0 0-1 16,-2 0 1-16,0 2-1 0,-4 2 0 0,-2-2 0 15,-6 6 0-15,-3-1-3 0,-2 2-1 16,-5 2 0-16,-3 2 0 0,-5-1 2 16,-4 3 0-16,-1 0 0 0,-2 1 3 15,-2 1 2-15,-1 1 0 0,-3 0 0 16,1 1-2-16,0 2 1 0,-4-1-1 15,0-2 0-15,-3 1 0 0,-1 4-1 16,0 0 0-16,0 2 1 0,-2 0-1 0,-1 1 1 16,0 5-1-16,1 0 2 0,1-2 0 15,1 3-1-15,0-2 10 0,3 1-120 16,1-4-95-16,2-11-261 0</inkml:trace>
  <inkml:trace contextRef="#ctx0" brushRef="#br0" timeOffset="293306.9309">18128 4840 381 0,'-8'-14'100'16,"2"-2"5"-16,1 10-24 0,3-2-43 0,1 5-11 16,-1 1-3-16,2 1-5 15,0 1-8-15,0 3-8 0,3 0-8 0,-2 5-5 16,1 0-2-16,3 1 1 0,-1 3 2 15,3 4 2-15,-1-2 2 0,2 1 2 16,3-3 0-16,1-1-1 0,4-1 2 16,6-3-1-16,4-4 0 0,7-3 1 15,6-2 0-15,0-4 1 0,4-2 0 16,1-2 0-16,-2-8 0 0,0-3 0 0,-6-3 0 16,-2-4 0-16,-1-7 0 0,0-4 1 15,-1-5 0-15,0-1 1 0,4-4 0 16,1-2 1-16,-4-6 0 0,-3 0 0 15,-7-4 0-15,-4-6 0 0,-7-4 1 16,-7-1 1-16,-6 1-1 0,-7-3 1 16,-7-1 0-16,-9 5 0 0,-4 8-1 15,-8 7-2-15,-3 8-2 0,-1 13-1 16,-4 20-3-16,-3 16-2 0,-1 13 0 0,2 14-2 16,-5 9 1-16,-6 9 1 0,-4 5 3 15,1 0 1-15,6 4 1 0,6 3 3 16,-4 4 1-16,7 0 1 0,6 4 0 15,7 2 0-15,5 2 0 0,4 1 2 16,5 5-2-16,13-1 1 0,10 0 0 16,11-2 0-16,10-6 0 0,11-8 0 0,14-11-1 15,16-10 187-15,8-12-294 0,8-7-116 16,3-10-375-16</inkml:trace>
  <inkml:trace contextRef="#ctx0" brushRef="#br0" timeOffset="297503.174">18207 5779 402 0,'-3'-12'105'0,"-2"2"3"0,-2 0-56 15,3 7-15-15,0 1-9 0,3-1-6 16,-1 2-4-16,0 1-9 0,0 0-4 16,2 0-2-16,-1 0-2 0,0 0-2 15,1 1-4-15,0 2-5 0,0-3-3 16,1 2-2-16,0 1-1 0,0 4-1 16,0 0 0-16,1 5 2 0,3 3 2 15,3 1 0-15,1 3 0 0,2 2-2 0,1-1-5 16,5 3-7-16,1-2 79 0,1 1-138 15,0-2-1-15,0-2 1 0,2 1-48 16,-1 0-105-16</inkml:trace>
  <inkml:trace contextRef="#ctx0" brushRef="#br0" timeOffset="297636.5264">18450 6120 73 0,'4'6'41'0,"1"-3"11"0,-3-1 9 0,-2-1 7 16,-2-1 0-16,-1-1 0 0,0-2-2 15,0 0-3-15,-2 0-14 0,2-4-8 16,1 0-41-16,1-2-71 0,1 0-18 15,3-3-78-15,2 2-156 0</inkml:trace>
  <inkml:trace contextRef="#ctx0" brushRef="#br0" timeOffset="297892.2045">18518 5684 465 0,'-4'-2'106'0,"3"4"1"16,-2 1-76-16,-3 5-12 0,-4 0-9 16,-2 5-4-16,-3 5-6 0,-1 5-7 15,-7 5 4-15,-3 4 1 0,-5 4 0 16,-7 3 0-16,1 3 0 0,-2 2 2 15,-1 3 5-15,1-1-2 0,5-3 0 16,8-5 2-16,7 1 0 0,1-9 2 16,8-4 141-16,-4-10-254 0,6-6-114 0,1-6-356 15</inkml:trace>
  <inkml:trace contextRef="#ctx0" brushRef="#br0" timeOffset="301983.1859">18017 6388 384 0,'-10'7'99'0,"-1"-1"3"16,3 0-40-16,3-1-28 0,1-2-10 16,1 2-7-16,1 0-7 0,1 0-7 15,1 0-5-15,1 2-7 0,2 0-4 0,0 2-4 16,1 2 1-16,3 1-2 0,1 3 0 15,0 3-2-15,2 2-6 0,4 0-7 16,3 0-1-16,1 1 0 0,5-3 2 16,5-5 3-16,6-8 6 0,7-4 10 15,5-8 10-15,7-8 2 0,6-7 1 16,3-4 2-16,2-5 1 0,1-2 0 16,-5-5-1-16,1 1 0 0,0-2 1 15,-9-4-1-15,-7 1 1 0,-4 0 1 16,-3-2 1-16,-8-1 1 0,-5-2 2 0,-8 3 2 15,-1-1 1-15,-3-1 4 0,-8-2 0 16,-3-2 0-16,-4 1 1 0,-8-1 0 16,-5-6-1-16,-4-1-2 0,3 1-2 15,-3 6-2-15,-1 4 1 0,-3 3-2 16,-6 3-3-16,-2 11-2 0,-4 6-1 16,-4 6-2-16,-3 8-2 0,1 4-3 15,-5 10-1-15,0 3-2 0,5 8 1 0,-3 4 1 16,-2 2 1-16,-5 4 2 0,-2 1 0 15,7 4 3-15,2 2 1 0,2 0 1 16,3 3-1-16,4-1 0 0,6-3 0 16,3 0 0-16,-2 0 0 0,1 2-1 15,-1-1 0-15,2 0-1 0,0 2-1 16,0 3-1-16,2 4-1 0,5 5 0 16,3 1-2-16,8 2-1 0,6 2 1 15,7 2 3-15,8-4 2 0,12-4 4 0,9-5 9 16,7-4 204-16,4-10-291 0,6-5-99 15,7-8-345-15</inkml:trace>
  <inkml:trace contextRef="#ctx0" brushRef="#br0" timeOffset="314902.9543">18104 10560 328 0,'-4'-7'85'0,"1"1"8"0,1-1-39 15,1-1-9-15,-1 0-6 0,2-2-2 16,0 0-7-16,2-3-3 0,-2 0-8 0,0 1-7 16,1 1-6-16,0 1-8 0,0 0-10 15,0 2-6-15,0 3-2 0,0 1 0 16,-1 2-37-16,1 1 1 0,-1 2 4 15,0 0 6-15,-1 1 6 0,0 2 2 16,1 0 2-16,-1 2 37 0,0 1 2 16,1 1-2-16,0 3-1 0,0 1-2 15,2 2-2-15,0 4-1 0,3 3-1 16,3-1-2-16,-1 4 1 0,5 3 0 0,1-1 1 16,2 4 2-16,4 1 0 0,2 1 2 15,1 1 1-15,1 2 0 0,1 0 0 16,0 4 0-16,-1-3 1 0,-3 4-1 15,-1 1 0-15,-1-4 1 0,2 1 0 16,1-2 0-16,-4-3 0 0,4-2 0 16,1-7 0-16,-1-3 0 0,1-2-1 0,-6-4 2 15,-2-2 0-15,0-2 0 0,-5-3 2 16,-1-1 0-16,-2-1 2 0,-2-2 1 16,-1-1 3-16,1 1 3 0,-3-3 7 15,-1-1 7-15,0-1 5 0,0 0 2 16,0-3 3-16,-1 2-2 0,-2-3-4 15,2-4-6-15,-1 1-8 0,0-3-4 16,1-3 0-16,1-1-3 0,0-1 2 16,-2 1 2-16,2 4 0 0,0 0 2 0,-3 2-108 15,-1 5-88-15,-6 2-241 0</inkml:trace>
  <inkml:trace contextRef="#ctx0" brushRef="#br0" timeOffset="315619.8581">18030 11340 465 0,'-1'0'107'0,"1"1"-1"0,-1-1-63 16,0 1-33-16,1 1-9 0,-2 0-6 0,2-1-4 16,0 2-6-16,0-3-10 0,1 0-3 15,2-3 0-15,2 1 1 0,3-4 3 16,2-2 2-16,3-4 7 0,3-6 12 16,4-4 4-16,3-6 2 0,6-6-1 15,5-4 0-15,6-6-1 0,5-7-1 16,9 2 1-16,5-2-1 0,1-1 1 0,0-1 0 15,-7-3-1-15,-4 4 1 0,-3 6 0 16,-10 2-1-16,-9 6 1 0,-6 4 0 16,-5 10-1-16,-3 6 4 0,-5 7 1 15,-6 5-3-15,-3 5-4 0,-3 4 1 16,-4 5 0-16,-2 3 0 0,-2 3-3 16,-1 2-1-16,-2 6 4 0,-1 3 3 15,0 4 0-15,0 3 0 0,-3-1 0 16,-3 5 0-16,-6 0 0 0,-6 2 0 15,-7 1 1-15,-3 5-1 0,-3-1 0 0,-4 1-1 16,1 3 1-16,4 0-1 0,6-2 1 16,0-4-1-16,8-5-1 0,4-5 1 15,7-2-1-15,3-6 1 0,3-4-1 16,6-7 1-16,2-5-4 0,5-2-5 16,2-4-1-16,3-5 2 0,8-5 1 0,3-5-1 15,6-6 2-15,6-10 2 0,8-6 6 16,9-7 1-16,4-5-2 0,10-8 0 15,4 0-1-15,3 1 0 0,-3 5 0 16,-5 3 0-16,-4 6 0 0,-9 7 1 16,-11 13-2-16,-11 5-3 0,-12 10 0 15,-9 10 2-15,-10 11 1 0,-10 7 1 16,-9 13 0-16,-14 14 2 0,-9 5 6 16,-3 9 3-16,-6 1 1 0,-2 2 4 0,-2 1 5 15,7-7 97-15,10-12-200 0,14-2-95 16,8-12-301-16</inkml:trace>
  <inkml:trace contextRef="#ctx0" brushRef="#br0" timeOffset="318133.3861">18247 5709 448 0,'-11'-12'107'0,"-2"1"1"16,-3 1-74-16,3 1-10 0,-2 4-4 16,1 0-10-16,3 2-4 0,2 0-5 15,2 2 0-15,2-2-2 0,1 2-2 16,3-2-2-16,1 1-5 0,2 0-2 16,0-1-3-16,1 1-1 0,0 0 0 15,1 2 0-15,1 1 0 0,0-1 0 16,-1 3 0-16,1 4-2 0,-2 4 2 0,-1 2 0 15,-1 4 2-15,0 3 4 0,-1 6 4 16,1 3 4-16,2 1 2 0,1 0 2 16,4 2 0-16,6 2-1 0,5-1-1 15,2 1-1-15,8-1 0 0,0 5-2 16,2 2 0-16,0-2 0 0,3 2 0 16,-2 1-1-16,-1-3 1 0,-4 0 0 0,-2-9 1 15,-2-1 1-15,-3-2 0 0,-6-3 3 16,-5-6 2-16,-5 0 1 0,-2-3 1 15,-3-2 1-15,-1-2 2 0,0-5 2 16,-1 0 2-16,-1-3 0 0,1-5 2 16,-2-3 1-16,2-1 0 0,-3-8-1 15,-2-2-3-15,-2-3-2 0,-3-7-2 16,-4-3-2-16,-1-1-2 0,-3-1-2 16,-1-2 1-16,-3-1 0 0,-2 0-2 0,-3 2 1 15,0 2-1-15,0 3 0 0,-2 2-1 16,1 6 1-16,4-1-1 0,2 2 1 15,4 2-1-15,2-3-1 0,4-3 1 16,3-6 0-16,1 2-1 0,2-2 0 16,6 2-1-16,-2 1-1 0,3 7-1 15,3 4 0-15,-1 6-2 0,1 5-5 16,1 3-7-16,-2 2-1 0,0 3-1 0,0 2 2 16,-2 2 0-16,2 5 2 0,0 4 7 15,2 1 6-15,1 5 3 0,2 2 1 16,2 0 0-16,4 0-2 0,0-2 0 15,1-2-2-15,3-3 0 0,4 0 0 16,2 3-1-16,4 1 1 0,1 2 0 16,4 4 2-16,0 3-1 0,-1 2 2 15,-3 0 0-15,-2-3-1 0,-2 0 1 0,-1-3 0 16,-4-5 0-16,0-1 0 16,-1-2 0-16,0-4 0 0,-2-1 0 0,-3-3 1 15,-2-3 0-15,-4-2 0 0,1-2 0 16,-4-2 3-16,-2 0 6 0,0-3 7 15,0 0 7-15,-4-2 2 0,3-5 1 16,-3-3-33-16,0-2-73 0,-3-6-84 0,-3 1-223 16</inkml:trace>
  <inkml:trace contextRef="#ctx0" brushRef="#br0" timeOffset="318483.8545">17989 6367 505 0,'0'-2'98'0,"0"-1"-2"16,4-7-97-16,0-6-7 0,4-1-8 16,3-5-1-16,2-5 2 0,6-8 2 15,5-10 0-15,5-2 1 0,8-1-1 16,9-2 8-16,7-5 0 0,4-1 1 15,4 1 0-15,-1 7 1 0,-4 1 1 16,-4 4 1-16,-8 2 1 0,-6 7-1 0,-6 8 1 16,-6 7-2-16,-4 5-3 0,-4 6-4 15,-4 7-3-15,-5 9 0 0,-6 6 3 16,-4 5 2-16,-7 3 4 0,-3 3 4 16,-4 3 7-16,-5 4 4 0,-1 1 3 15,-7 0 1-15,-7 1 5 0,-7 2 124 16,-10-2-223-16,-13 7-94 0,-10 0-303 15</inkml:trace>
  <inkml:trace contextRef="#ctx0" brushRef="#br0" timeOffset="330123.4823">18484 11476 386 0,'10'-9'97'16,"0"-1"-1"-16,-3 2-34 0,2 0-47 15,-1 0-15-15,-2 1-12 0,1 3-7 16,-5 2-8-16,1 2-6 0,-1 2-2 16,0 4 5-16,-4 4 5 0,-2 3 5 15,-3 6 7-15,-5 6 9 0,-5 4 8 16,-3 5 4-16,-2 3 0 0,0 1-1 0,3 1-1 15,1-5-2-15,5-5-1 0,4-2 0 16,3-7 0-16,0-3 0 0,3-4 0 16,2-4 0-16,-2-3 0 0,1 0 2 15,1-4 0-15,2 0 3 0,-1-1 2 16,0-2 4-16,-1 0 2 0,0 0 2 16,1-2 0-16,-1-2 0 0,0 0-3 15,1 0-1-15,0-2 60 0,-1-2-162 0,2-2-91 16,-1-4-265-16</inkml:trace>
  <inkml:trace contextRef="#ctx0" brushRef="#br0" timeOffset="330372.844">18329 11399 442 0,'3'-2'94'0,"-2"1"-8"15,1 0-79-15,-1 1-28 0,1 0-13 16,0 2-3-16,0 0-5 0,2 3-1 16,-2 4 4-16,2 2 12 0,0 3 8 15,3 4 1-15,-1 4 2 0,3 4 3 0,5 0 3 16,3 0 2-16,6 2 1 0,6-3 2 16,0 0 4-16,6-3 6 0,2-3 9 15,-3-2 6-15,-3-1 17 0,-2-4-76 16,-5-2-49-16,-2-4-150 0</inkml:trace>
  <inkml:trace contextRef="#ctx0" brushRef="#br0" timeOffset="333142.9383">17658 11516 373 0,'-2'-1'100'15,"2"0"3"-15,-1 1-23 0,-1 0-47 16,1-1-11-16,0 1-6 0,0 0-6 0,1 0-9 16,0 0-104-16,-2 1-93 0,2 3-243 15</inkml:trace>
  <inkml:trace contextRef="#ctx0" brushRef="#br0" timeOffset="334184.7085">17512 8202 524 0,'-3'0'115'0,"0"0"2"15,-1 1-86-15,1-1-15 0,2 0-6 16,-1 0-4-16,2 0 0 0,0 0-2 15,0-1-3-15,2 0-1 0,0 0-3 16,1 1-1-16,3-2 0 0,-4 1-2 16,2 1 1-16,0 0-1 0,-1 0 1 0,0 0 1 15,-2 0 0-15,0 1 0 0,1 1-1 16,-2 0 2-16,0 0 0 0,0 1 0 16,0 0 1-16,-2 0 1 0,4 0 1 15,-2 0 0-15,0-1 1 0,0 0-1 16,0 0 1-16,0 1-1 0,3 1-1 15,-3-1 0-15,0 3 0 0,3-1 0 16,0 2 0-16,0-1 0 0,1 3 0 0,0 1 1 16,2 1-1-16,-2 2 1 15,-1 0 1-15,1 1-1 0,-2 0 1 0,-1 1 0 16,0-4 0-16,0-1 1 0,0-3-1 16,-1-2-1-16,0-1-1 0,1-3 0 15,1-1-1-15,-1-1-2 0,3-5 0 16,3-4 0-16,0-8 0 0,4-7 2 15,3-7 0-15,9-8 1 0,5-15 2 0,9-3 1 16,1 1 1-16,2 1 1 0,2 5 2 16,-6 5 2-16,-5 8 10 0,-5 15-125 15,-8 6-98-15,0 0-269 0</inkml:trace>
  <inkml:trace contextRef="#ctx0" brushRef="#br0" timeOffset="336417.4413">17512 13681 359 0,'-17'5'98'16,"2"-1"3"-16,3-3-20 0,2 0-42 0,2 0-9 16,3 0-7-16,3 1-5 0,0 1-4 15,1-1-4-15,1 1-5 0,0 2-3 16,0 1-1-16,0-3 1 0,0 0 1 15,1 1-1-15,-2-1 1 0,1-3-1 16,2-2-1-16,1-3 0 0,2-8-1 16,3-9 0-16,0-11-1 0,4-8 1 15,3-13 1-15,2-10 0 0,2-10 0 16,-3-6 0-16,0 0-1 0,1-5 1 0,-2-2-1 16,-3 5 1-16,-2 0-1 0,-3 3 1 15,-2 4-1-15,0 9 0 0,-2 6 0 16,-3 10 0-16,0 5 1 0,-2 11 1 15,-1 9 0-15,1 7 1 0,-1 4 0 16,-3 5 2-16,1 3-1 0,-3 5 0 16,1-1-2-16,0 4-2 0,-1 2-1 15,-1 3-3-15,0 3-2 0,-1 7-2 0,-2 3 1 16,0 6 0-16,-2 4 2 0,-1 3 0 16,2 1 2-16,0-3 2 0,1-3 0 15,2-5-1-15,4-5 0 0,1-6-1 16,4-5-2-16,0-4-2 0,4-2-2 15,2-4 1-15,3-3 0 0,3-11 2 16,6-6 1-16,0-4 3 0,4-9 2 16,3-7 2-16,3-5-1 0,-1-1 0 0,-1 3 0 15,1 3-1-15,0 3 0 0,-5 9-1 16,-3 7-3-16,-4 9-3 0,-4 4 0 16,-3 8-1-16,-7 9-2 0,-4 9 0 15,-3 4 0-15,-2 11 2 0,-1 7 5 16,0 6-1-16,3 3 1 0,2 1 3 15,10-4 2-15,7-6 5 0,8-7 3 16,9-14 124-16,9-16-228 0,15-16-101 0,2-11-321 16</inkml:trace>
  <inkml:trace contextRef="#ctx0" brushRef="#br0" timeOffset="339430.6552">17541 4924 310 0,'-3'-5'89'0,"0"2"5"16,0 0-21-16,-3-1-26 0,3-1-10 15,-1 0-3-15,1 1-5 0,0 2-6 16,2-2-6-16,0 0-3 0,1 2-4 16,1 0-4-16,0 0-4 0,0 1-1 0,0-1 0 15,0 2 0-15,1 1-2 0,-1 0 0 16,-1 0-2-16,0 1 0 0,0 0 0 15,0-1-2-15,0 0 0 0,0-1 1 16,0 1-2-16,2 2 0 0,0-2 0 16,-1-1 0-16,2 5 0 0,2 1-2 15,-3 3 0-15,2 1 0 0,0 3 1 16,1 4 0-16,0 1 1 0,-2 3 2 16,0 3 1-16,1 0 1 0,0 4 1 0,-2-2-1 15,0-2-2-15,1-3-6 0,2-5-2 16,0-6-1-16,1-6 2 0,4-16 2 15,3-8 4-15,1-8 3 0,8-7 7 16,4-10 3-16,6-8 1 0,4-9 0 16,1 0-3-16,3-8-2 0,4-3 0 15,2-2 2-15,-3-2 1 0,0 0 5 16,-3 1 6-16,1-9-4 0,11 8-108 0,-5-11-90 16,-1-4-251-16</inkml:trace>
  <inkml:trace contextRef="#ctx0" brushRef="#br0" timeOffset="344625.7036">17506 5905 368 0,'1'-17'99'0,"-1"2"7"0,-4 0-47 16,0 2-17-16,-2 2-8 0,-1 1-6 16,-1 2-8-16,2 2-9 0,-3-2-8 15,2 2-4-15,1 2-2 0,2 1-2 16,2 2-2-16,1 0 0 0,0 1-1 16,1 0-1-16,2-2-2 0,0 1-1 15,1 1-4-15,1-1-3 0,0-2-11 16,2 3-12-16,-2 0-11 0,2-1-2 0,-2 1 0 15,2 3 0-15,-2 2 1 0,0 2 10 16,1 3 11-16,0 3 12 0,1 3 2 16,0 1 5-16,0 2 4 0,2-1 2 15,1 3 3-15,0-2 2 0,1 0 2 16,2 1 2-16,-1 2 1 0,0 3 0 16,1 2 1-16,-1 1 0 0,-1 3 1 15,0-2-1-15,-3-1-1 0,-1-3 1 0,-1-3-1 16,-2-4 0-16,2-4 0 0,-5-3 1 15,1-2 0-15,-1-1 2 0,0-4 4 16,1 1 4-16,-2-3 7 0,0 0 7 16,-1-2 4-16,-1-4 3 0,0 1-1 15,-2-4-2-15,0-4-4 0,0-1-6 16,-5-6-5-16,1-3-4 0,-3-4-3 16,-2-4-2-16,-1-4-1 0,-3-1-1 0,-1 1-3 15,0-1-1-15,0 4-2 0,2-1-1 16,0 2-1-16,3 5-1 0,3 0 0 15,1 2-2-15,3 1-1 0,2 4 1 16,3 3 1-16,-1 2 0 0,0 2 2 16,3 4 0-16,-1 0 4 0,1 4 0 15,0-2 1-15,0 3 0 0,0 0-1 16,0 1-2-16,0 0-3 0,0 0-5 16,2 2-3-16,1 2-5 0,1 1-8 15,3 6-7-15,1 2-2 0,3 5 1 0,4 2 2 16,0 3 1-16,0 3 4 0,1 1 8 15,-1-2 7-15,-2 3 4 0,0-1 3 16,-1 3 2-16,0-2 1 0,0 2 1 16,1-2 0-16,1 3 0 0,-2-7 0 15,2-1 0-15,1-3 1 0,2-2 1 16,0-3 0-16,2-3 0 0,-6 0 1 0,2 0-1 16,1 1 1-16,-3-2-1 0,-6-2-1 15,1-2 1-15,-4 1 1 0,0-3 4 16,-1-2 3-16,-3-2 6 0,-2-1 4 15,-1-1 4-15,-2-2 2 0,-1-1-2 16,0-2-3-16,-2 0-5 0,2-4-3 16,-2-1-6-16,2-1-4 0,0-3-2 15,2-3 0-15,-1 1 1 0,2-6 2 16,-2 2 1-16,2-3 3 0,-1 0 1 0,-1-2 4 16,-3 1 1-16,-1 2 0 0,-1 5 1 15,0 0-2-15,0 4-2 0,-1 3-2 16,-1 2-2-16,1 1-2 0,-1 1-1 15,-2-1-1-15,3-1-1 0,0-1 0 16,2-2-2-16,0-2-2 0,0 1-2 16,2 0-3-16,2-1-1 0,1 2-1 0,1 0 0 15,2 2 2-15,0 1 0 0,1 3 4 16,0 2 3-16,0 0 1 0,0 1-5 16,-1 3-11-16,0 2-12 0,0 0-6 15,-2 1-2-15,3 3-2 0,-3 1 0 16,2 0 5-16,0 2 11 0,0-1 13 15,1 2 5-15,2 0 2 0,2 0 0 16,0 0 1-16,2 2-1 0,0 0 1 0,3 1-1 16,-1 0 0-16,0-1 0 15,0 2 0-15,0 4-1 0,3-2 1 0,-2 3 0 16,0 1 0-16,1 2 0 0,0 2 1 16,0 0 1-16,0-2 0 0,-2-1 0 15,1-3 0-15,3 1 0 0,-2-1 0 16,0-2-1-16,1-2 1 0,-2 0-1 15,-1-1 0-15,-2-1 1 0,-2-2-1 16,0-3 1-16,-3-2 0 0,-1 0 0 0,0-3 2 16,0-2 2-16,0 0 3 0,0 0 2 15,0-1 2-15,0 0 2 0,0-1 3 16,-1-5 1-16,-3 0-1 0,-1-4-3 16,-2-3-1-16,0-2-2 0,-2-5-2 15,-1-4-2-15,0-2-2 0,2-4 1 16,2-2 0-16,0 1 0 0,1 3 1 15,-2 1 1-15,0 6 1 0,-2 1 1 0,0 7-2 16,-1 4-1-16,-1 3-3 0,-1-2-2 16,2 2-1-16,1 2-2 0,0-1-1 15,2 2-1-15,3 1 1 0,-1 0-1 16,3 1-1-16,1 1-3 0,1 0-1 16,3 1 0-16,0 1 0 0,1 0 1 15,5 1 2-15,-3 4 9 0,2 1 14 16,2 0 6-16,-1 3 5 0,1-2 177 0,-2 0-262 15,3 0-90-15,0-2-330 0</inkml:trace>
  <inkml:trace contextRef="#ctx0" brushRef="#br0" timeOffset="345358.2465">17403 6235 462 0,'-9'5'95'0,"-1"-2"0"0,2 1-89 16,3-1-4-16,0-1 0 0,1-1-1 0,2 0-1 15,0-2-5-15,4 0-5 0,-1-1-3 16,3-4 0-16,2 0-2 0,3-4-4 15,3-2-4-15,4-7-1 0,6-1 0 16,4-6-3-16,4-4-4 0,3-2-2 16,4-2 1-16,3 0 4 0,3-2 5 15,1-3 5-15,1 2 4 0,-2 2 6 16,-5 0 5-16,-4 3 3 0,-8 5 0 16,-4 5 0-16,-9 7 0 0,-5 5 1 0,-5 5 0 15,-3 3-2-15,0 3 0 0,-3 4 1 16,-4 2 2-16,1 5 0 0,-5 5 0 15,-1 5 1-15,-6 2 1 0,-4 2-1 16,-4 3 0-16,-5 0 0 0,-3-1-2 16,2 3 0-16,-2 1 0 0,-3 4 0 15,0 3 1-15,-1-1-1 0,1 0 1 16,0 2-1-16,2-5 0 0,3-3-1 0,3-7 0 16,6-5-2-16,9-4-3 0,3-4-4 15,4-3-3-15,3-4 0 0,3 0-1 16,4-3 1-16,3-1 5 0,1-2 4 15,4-2 5-15,3-6 3 0,7-5 3 16,3-5 1-16,6-6-1 0,4-8-3 16,4-8-1-16,3-4-1 0,5-1-2 15,1 2 0-15,1-2 0 0,-1 2 0 16,-5 3-1-16,-5 7 1 0,-5 6 0 0,-11 4 1 16,-7 5 3-16,-8 5 18 0,-4 7-5 15,-6 8-5-15,-4 7-1 0,-8 7 0 16,-6 5-1-16,-8 6-3 0,-7 2-19 15,0 5 5-15,-3 0 4 0,1 5 1 16,3 0 0-16,3 2 0 0,3-3 0 16,2 0 1-16,-1 0 0 0,3-2 0 15,0-4 1-15,4-7 0 0,3-4 4 0,4-3 9 16,5-4 8-16,4-5 7 0,5-6-18 16,6-14-67-16,3-5-60 0,2-8-184 15</inkml:trace>
  <inkml:trace contextRef="#ctx0" brushRef="#br0" timeOffset="357463.1585">18051 12717 291 0,'7'0'86'16,"0"-1"5"-16,-1 1-23 0,-1 1-16 15,0 1-6-15,0-2-10 0,0 2-6 16,-1 1-5-16,-2 0-4 0,1-1-5 15,0 0-4-15,0-1-4 0,-2 1-2 16,1-2 1-16,-2 0-1 0,2-1 1 0,1-2 0 16,-2 3 0-16,1-1 0 0,-2 0 0 15,0 0 0-15,0 0 0 0,0 1-1 16,-2 0 0-16,-1 0 0 0,0 1-1 16,0-1 0-16,-2 1-1 0,0-1-1 15,-2-1 0-15,1 0-1 0,-2-1 0 16,1-2-1-16,-4 0-1 0,2-5 1 15,-4-2-1-15,-2-1 0 0,0-6 0 16,-1-2-1-16,0-6 1 0,2-4-1 0,-2-2 0 16,1-3 0-16,3-1 0 0,1 2 0 15,3 1 1-15,0 4-1 0,1 5 0 16,2 2 1-16,1 5 0 0,-1 3 0 16,3 2 0-16,-1 1 0 0,2 1-1 15,-2-1 0-15,2 1 0 0,0-1-1 16,0 2 0-16,0-3 0 0,-1 0 0 0,2 0-1 15,0 1 1-15,0 0 0 0,0 1 0 16,0 3 1-16,-2-1 0 0,2 3 1 16,0 2 1-16,-1 2 0 0,1 1 1 15,-4 0-1-15,2 1-1 0,-2 3-3 16,-1 1-1-16,1 2-2 0,-3 0 0 16,0 3 1-16,0 2 0 0,1 1 2 15,-2 1 2-15,1-1 2 0,0 1 0 16,0 0 1-16,0-1-1 0,2-2 0 0,-1 1 0 15,3-2 0-15,1-2-1 0,1-2 0 16,0-1-2-16,1-2-1 0,0-2-2 16,1-2-2-16,0 1-1 0,0-1 1 15,0-1 1-15,1-1 1 0,-1-2 2 16,1-1 3-16,0-1 1 0,-1-3 1 16,1 0 0-16,0-2-1 0,0 0 0 0,1 0-1 15,0-1 0-15,-1 1 0 0,1 1-1 16,2 0 1-16,-3 1 0 0,0 0-1 15,0 4 1-15,1 0 0 0,-2 1 0 16,-1 0 0-16,2 3-1 0,-1 1 0 16,1 1-2-16,-1-2 1 0,1 2-2 15,3 0 1-15,-2 0-1 0,3-1 1 16,0 1 0-16,2-1 1 0,-2 1 1 16,2-2-1-16,1 2 1 0,-2 0 0 15,1-2-1-15,0 4 0 0,1-1 0 0,-1 0 0 16,1 3-1-16,1 0 1 0,0 1 0 15,-3 0-1-15,2 1 2 0,-2-1 0 16,-2 2 0-16,2-3 1 0,-3 1 0 16,1-2 0-16,-2 0 1 0,0-2 0 15,-1 1 0-15,1-2 0 0,-3 0 1 16,2 2-1-16,-2-2 1 0,1 0 1 0,0 1 0 16,-1-1 2-16,0 1 1 0,1 1 2 15,-2-3 1-15,0 2 4 0,-2 2-124 16,0 3-100-16,-3 1-274 0</inkml:trace>
  <inkml:trace contextRef="#ctx0" brushRef="#br0" timeOffset="362442.1952">17476 10727 432 0,'3'-5'108'0,"-3"3"0"0,-2 4-57 16,-2 1-21-16,0-1-12 0,1 1-7 15,0 1-7-15,1 1-2 0,2-1-4 16,0-1-4-16,4 0-3 0,1 2-3 15,4 0-4-15,2-2-8 0,1 4-9 16,4 1 3-16,0-1 3 0,0 4 3 16,2 1 3-16,-3 3 2 0,1 2 8 0,0 3 8 15,-2 5 1-15,2 8 0 0,-1 3 1 16,4 0 0-16,0 5 3 0,1-1 0 16,3 2 1-16,0-5 0 0,1-4 0 15,-2-6 0-15,-4 0 1 0,-1-7 0 16,0-2 0-16,-3-4 1 0,-5-4 1 15,-2-1 0-15,1-5 1 0,-3 1-1 16,-1-2 0-16,-2-2-1 0,-2 0 5 0,-2 1 6 16,2-2 4-16,-3 1 4 0,1-2 2 15,1 0 2-15,-1 1-1 0,1-3-2 16,0 0-124-16,1-6-100 0,3-2-269 16</inkml:trace>
  <inkml:trace contextRef="#ctx0" brushRef="#br0" timeOffset="362958.566">17424 11335 470 0,'-7'0'106'0,"1"1"1"0,2-1-57 15,4 0-33-15,0-1-5 0,1-2-5 16,5 0-1-16,3-7 0 0,9-4-1 16,4-8-4-16,5-7-4 0,7-8 0 15,8-7 3-15,4-11-2 0,5-2-1 16,0-1 0-16,2 0 0 0,3 5 1 16,-3 1 0-16,-5 6 2 0,-9 13 0 15,-9 5 2-15,-6 6-1 0,-7 7 0 16,-8 4-1-16,-4 7-2 0,-5 5 1 0,-2 8 0 15,-5 5 1-15,-4 4 1 0,-3 5 2 16,-7 3 0-16,-3 3 2 0,-2 0 0 16,-4 0-1-16,-3 1-1 0,-2 2 0 15,-3 4-1-15,-1 1-1 0,2-1 1 16,-3 2-1-16,2 1 0 0,1-1 0 16,4-4-1-16,3-6-1 0,2-3 1 0,6-3 0 15,3-4 0-15,4-8 0 0,7-4-1 16,2-2-2-16,6-4-3 0,6-3 1 15,3-2 1-15,7-8 0 0,2-4 0 16,5-7 2-16,6-3 2 0,7-12 4 16,5-11-2-16,5-1 0 0,0 0-1 15,3 1 0-15,1 3 0 0,0 3-1 16,-8 10 1-16,-9 14-2 0,-9 6 0 16,-8 8 1-16,-14 13 2 0,-16 13 3 0,-15 19-2 15,-11 15-2-15,-14 17-112 0,-12 22-96 16,-18 11-267-16</inkml:trace>
  <inkml:trace contextRef="#ctx0" brushRef="#br0" timeOffset="365605.6895">16692 13199 539 0,'-7'-1'120'0,"2"1"1"0,2 1-73 16,1-3-37-16,2-1-9 0,-1-1-4 16,1-1-1-16,0-2-2 0,2-3-1 15,0-3-1-15,3-2 0 0,-1-4-1 16,4-1 1-16,0-2 0 0,2-6 0 16,4-5 0-16,0-2 1 0,3-6 0 15,3-5 1-15,1-6 0 0,1-5 1 0,1-6 1 16,0-2 2-16,1-5 0 0,-2 0 1 15,1 2 0-15,-3 3 0 0,-2 6 0 16,-4 8 0-16,-2 8 1 0,-3 12 0 16,-4 7 3-16,-6 8 0 0,-3 11-1 15,-6 9-2-15,-3 8 0 0,-3 5 0 0,-6 5-1 16,-2 4-2-16,1 3-1 0,-3 1 2 16,1-1 1-16,3-2 0 0,3-1 1 15,-1-3 0-15,3-4 0 0,0-3 1 16,1-4 0-16,1-1 1 0,3-5 0 15,3-3 0-15,-1-2-1 0,3 0-3 16,4-3-1-16,-2 0-7 0,4-2-4 16,2-5-2-16,1-3-2 0,3-2-3 15,2-3-1-15,2-1 1 0,5-5 3 0,0 0 2 16,1 1 1-16,3 2 3 0,-2 0 2 16,-1 2 2-16,1 2 0 0,-6 4 1 15,3 4 1-15,-4 4-1 0,-3 2 0 16,2 3 1-16,-4 4 2 0,2 1 2 15,-1 1 0-15,1 1 2 0,0 3 1 16,3 1 1-16,1 1-1 0,3 3-1 16,2 4-1-16,3 5 0 0,2-1 0 0,3 4-1 15,1 3 0-15,-1 1 1 0,0-2 0 16,0 1 4-16,0-6 11 0,-4-2 81 16,-2-5-174-16,-5-13-84 0,-3-6-261 15</inkml:trace>
  <inkml:trace contextRef="#ctx0" brushRef="#br0" timeOffset="367071.0327">16690 8398 476 0,'-5'0'107'0,"1"-1"0"16,1-1-75-16,2-1-15 0,1-1-10 15,3 1-4-15,0-1-1 0,-1-2-1 16,2 3-2-16,0 0 1 0,0 0-1 15,0 2-1-15,1 0-1 0,-4 1-3 16,1 1-3-16,-1 2-2 0,1 0-2 0,2 0-4 16,-2 2-4-16,0 2-6 0,1 2 2 15,3 1 3-15,-3 1 4 0,4 3 3 16,-1 4 4-16,3 1 5 0,1 1 9 16,2-1 2-16,0-3-2 0,1 0 0 15,-1-5 1-15,2-4 0 0,1-4-2 16,-1-4-2-16,2-6 3 0,2-8 1 15,0-6 0-15,4-7 0 0,2-8 1 16,1-6 2-16,-2-6 7 0,-3-6 1 0,3-4 1 16,2-9 1-16,1-7 11 0,-6-13-115 15,10-16-88-15,6-11-248 0</inkml:trace>
  <inkml:trace contextRef="#ctx0" brushRef="#br0" timeOffset="367732.7904">16988 6443 311 0,'-116'48'-311'16</inkml:trace>
  <inkml:trace contextRef="#ctx0" brushRef="#br0" timeOffset="367986.4708">16785 6448 286 0,'-1'0'83'0,"-2"-2"6"16,0 2-22-16,-3-1-17 0,0 0-9 15,1-1-5-15,-1-1-3 0,3 0-9 16,0 0-6-16,-1-1-6 0,5 1-6 15,-1 0-2-15,0 2-4 0,0 2-5 16,3 3-2-16,-3 6-1 0,-2 3-1 0,0 8 1 16,2 11 0-16,0 6 1 0,4 2 3 15,-3-1 1-15,5-2 0 0,4-3-4 16,4-6-2-16,2-13 0 0,1-9 2 16,2-6 2-16,1-10 2 0,6-15 3 15,3-14 5-15,8-10 3 0,3-15 2 16,3-9 2-16,0-10 2 0,4-8 3 15,-2 6 141-15,-6 2-255 0,-2-6-112 16,-5 4-356-16</inkml:trace>
  <inkml:trace contextRef="#ctx0" brushRef="#br0" timeOffset="368602.6498">16862 4874 374 0,'-3'-1'91'0,"1"-1"3"16,1-1-58-16,1 1-13 0,1 0-6 15,1-1-4-15,0 0-6 0,2 0-8 16,-1 2-4-16,-1 0-6 0,0 1-4 16,2 0-8-16,-2 1-5 0,0 4-8 0,1-1-10 15,-3 4-1-15,2-1 5 0,1 4 7 16,-1 1 8-16,-1 3 9 0,0-2 10 15,-1 2 12-15,0-2 5 0,0 1-2 16,0 0-3-16,1-5-1 0,1-1-1 16,4-2 2-16,4-5 7 0,8-8 4 15,7-6 2-15,7-13 2 0,7-16 2 16,14-16 0-16,17-14-3 0,14-13-6 16,3-13 2-16,11-11 6 0,14-6 9 0,7 4-9 15,-5-7-90-15,0 1-72 0,-9-2-209 16</inkml:trace>
  <inkml:trace contextRef="#ctx0" brushRef="#br0" timeOffset="369735.0705">16577 11557 412 0,'-7'-7'102'0,"4"-1"1"0,0 4-36 16,3 0-38-16,0 1-12 0,0 1-2 16,0 2-3-16,0 0-4 0,2 4-3 15,-1 2-5-15,-1 6-3 0,4 4-5 16,0 3-2-16,4 4 0 0,3 7 0 16,2 0 1-16,7 1-1 0,4-1 1 15,8-2-1-15,1-3 2 0,6-3-1 16,4-7 3-16,8-6 4 0,2-6 3 15,4-11 1-15,1-8 3 0,2-14 1 0,5-10 4 16,-6-9-1-16,0-10 0 0,-2-7 0 16,-3-4 0-16,-4-8 0 0,-7 1-1 15,-8-4 0-15,-4-6 0 0,-6 0 0 16,-13-9-2-16,-7-8 1 0,-8-7-1 16,-9-1-1-16,-8-10 0 0,-8 7 0 15,-8 2-2-15,1 16 0 0,-6 15-2 0,-1 21-2 16,1 19-2-16,-4 25-1 0,-1 24 0 15,-5 16-1-15,-5 19 0 0,-5 14 1 16,-6 15 1-16,-4 14 2 0,0 17 1 16,0 4 1-16,-1 12 0 0,6 5 1 15,3 7 1-15,13 2 0 0,12-2 0 16,7-5-1-16,16-6-1 0,15-7-2 16,14-12-1-16,10-14-1 0,10-13-1 0,11-16 0 15,7-16 2-15,8-11 0 0,4-10 1 16,5-11 67-16,4-8-176 0,2-4-105 15,2-4-301-15</inkml:trace>
  <inkml:trace contextRef="#ctx0" brushRef="#br0" timeOffset="370834.5384">16252 13542 482 0,'-5'-2'117'0,"-2"-2"1"15,1 2-53-15,3 0-39 0,2 0-10 16,0 2-9-16,1 0-4 0,1 2-5 16,3 3-4-16,1 4-2 0,1 5-1 15,1 5 1-15,2 7 1 0,2 6 4 16,-1 4 2-16,-1 1 2 0,-3 3 1 15,0-5 0-15,-1-1 0 0,0-6-1 16,-2-6 1-16,-1-4 0 0,0-6 0 0,0-4 0 16,-2-3 1-16,1-3 0 0,-2-5 0 15,1-4 1-15,-1-4 0 0,-1-3 0 16,-1-4 0-16,-3-5 0 0,-1-5 0 16,1 1-1-16,-3-5 0 0,1 0-1 15,-4-1 0-15,1-1-1 0,1 3 0 16,0 2-1-16,0 3 1 0,1 4-1 0,2 4 0 15,2 6 1-15,3 5-1 0,-2 2 0 16,4 3 0-16,0 1-2 0,-1 2-1 16,1 2-1-16,1 0-1 0,3 2 0 15,-1 2 1-15,3 2-1 0,0 5 2 16,3 2 1-16,1 4 1 0,0 3 0 16,2 4 0-16,2 5 1 0,0 3 0 15,1 3 0-15,-2 4 1 0,-3 1-1 16,0 1 1-16,-2-3 0 0,0-1 0 0,-1-4 1 15,-1-6-2-15,1-3 1 0,-1-6 0 16,1-7-1-16,-2-4-1 0,0-4 0 16,-2-3-3-16,0-1 1 0,-1-6 1 15,3-2 1-15,-4-3 0 0,1-2 2 16,1-1 1-16,2-3 2 0,-4-2-1 16,2 2-1-16,-1 1-1 0,1 2 0 15,-2 3-1-15,2 1-1 0,-1 3 0 0,0 2-1 16,2 1-1-16,1-1 1 0,2-1 0 15,7-2 0-15,2-6 1 0,5-7 1 16,8-9 1-16,3-11 0 0,10-15 1 16,5-12-1-16,9-17 0 0,11-11 1 15,4-12-1-15,6-7 0 0,5-7 1 16,1 6-1-16,-3 6 2 0,-7 15 7 16,-14 15-127-16,-10 20-104 0,-14 23-279 0</inkml:trace>
  <inkml:trace contextRef="#ctx0" brushRef="#br0" timeOffset="375197.8917">17411 12853 144 0,'-2'-4'35'0,"-3"2"-1"15,-1 1-23-15,-2 0-5 0,2 1-4 16,-1 0-4-16,3 1 1 0,0-1 4 16,1 1 7-16,2-1 5 0,1-1 13 15,1 1 9-15,-1-2 7 0,0 1 6 16,0 0 4-16,0 0 0 0,0-2-2 15,-1 1-12-15,0 1-7 0,0 0-8 16,0 0-11-16,0 0-14 0,0-1-21 0,1 2-20 16,-3-1-15-16,1-1-16 0,1 1-3 15,0 0-1-15,1 1 2 0,0 0 12 16,-1 0 15-16,1 0 14 0,-1 0 16 16,2 0 4-16,-1 1 2 0,0-1 2 15,0 0 1-15,1 1 5 0,0 1-1 16,-1-2 0-16,1 1 2 0,1-1 0 0,1 1 0 15,-3-1 1-15,1 1-1 0,0 0-1 16,0 0 0-16,-1 1 1 0,1 0-1 16,-1 2 1-16,0-1 0 0,0 2 0 15,1 2 1-15,-1-1-1 0,0 1 0 16,0 1 1-16,-1 3-1 0,1 0 1 16,-1 0-1-16,0 0 1 0,-1 1 0 15,2 1 0-15,-3 2 1 0,1-1-1 16,0 1 1-16,0-1 0 0,0 1 0 0,2 1 0 15,-2-1 0-15,2 0 0 0,-1 3 0 16,1 2 0-16,-2 1-1 0,2 5 0 16,-1 0 0-16,1 0-1 0,-1 1-1 15,0-3 0-15,0-1-1 0,0-3-2 16</inkml:trace>
  <inkml:trace contextRef="#ctx0" brushRef="#br0" timeOffset="376032.6706">13573 14235 38 0,'-17'-2'29'16,"8"1"18"-16,5 1 23 0,5 0 26 15,2-2-103-15,13 0-43 0,7-14-173 16</inkml:trace>
  <inkml:trace contextRef="#ctx0" brushRef="#br0" timeOffset="382423.5183">17278 12352 366 0,'4'-2'98'0,"-2"-3"4"0,-2 0-33 15,1-1-28-15,-1 0-5 0,3-1-6 16,-2 0-4-16,1 1-5 0,-2 0-4 16,1 0-3-16,-1 2-2 0,1 0-1 15,-1 3 0-15,0 1-2 0,-1 0-1 0,0 1-1 16,-1 1-3-16,1-1-3 0,-3 1-2 15,2 1-1-15,-2 0 0 0,3 1 0 16,-1-2-1-16,1 1-1 0,0 0 0 16,1 0-2-16,1 1-1 0,0 0 0 15,1 3-2-15,-2 3 2 0,1 2 1 16,-2 1 1-16,-2 7 1 0,0 3 2 16,0 4 1-16,-2 3 0 0,2 3 0 0,0 3 1 15,1 1-2-15,2-1 1 0,0-1 0 16,0-1-1-16,2 1 1 0,-2-3-1 15,0-1 1-15,0-1-1 0,-2 2 1 16,2 3-1-16,0 1 0 0,2 2 0 16,1 1 0-16,2 3 0 0,0 0 0 15,2 2 0-15,-1-1 0 0,-1 2 1 16,-1 1-1-16,-2 3 1 0,0 0-1 0,-2 2 0 16,1-1 0-16,2 2 1 0,-2-2-1 15,4-2 1-15,0-2 0 0,-1-3 0 16,0-2 0-16,-2-4 0 0,1-2 0 15,-1-3 0-15,-2 1 0 0,1-4-1 16,0 1 0-16,1-2-1 0,0 0 1 16,3-2-1-16,-3-2 1 0,2-2 0 15,-1-2 0-15,-2-6 0 0,3 2 1 16,-2-5-1-16,0-1 1 0,0-1 1 0,-1-3 0 16,-1-1 0-16,2-1 1 0,-2-1 2 15,0 1 1-15,-2-2 2 0,-1-1 0 16,2 0 1-16,-1 1 0 0,-1 1 2 15,1-1-1-15,-1-1 0 0,1-1-1 16,0 0 1-16,-1 1-2 0,-3-1 0 16,1 0-1-16,-2-1-1 0,2 1-1 15,-5 0 0-15,1 1-1 0,-1-1 0 16,0-1 0-16,-3 2-1 0,-1 1 0 16,-2-2 0-16,1 2 0 0,-1-1-1 0,-2 2 0 15,0 0 1-15,0-1-1 0,0-1 0 16,-2 0 1-16,-3 0-1 0,-3 2 1 15,-3-1-1-15,-3 0 0 0,-2 0 1 16,-1 5-1-16,-2-2 0 0,0 2 1 16,0-2-1-16,-1 2 0 0,1-1 0 15,0 2 0-15,-1-3 1 0,-2 1-1 0,-3-1 0 16,-3 0 0-16,0-3 1 0,-4-1-1 16,-2-2 0-16,0 0 0 0,-2-2 1 15,5-1-1-15,3 2 0 0,-1-1 1 16,-2-2-1-16,-2 1 0 0,2 0 0 15,-4 0 1-15,-2 0-1 0,1-1 0 16,2 0 0-16,3 0 0 0,3 1 0 16,-2 2 0-16,2-2 0 0,-6 1 0 0,2-2 0 15,-3 1 1-15,-2-4-1 0,-7 0 0 16,-7-4 0-16,3 1 0 0,6-1 1 16,3-1-1-16,-2 1 0 0,1 1 1 15,5-1-1-15,5 1 1 0,1 1-1 16,-5 3 0-16,-3 1 1 0,2 2-1 15,0 1 0-15,-6 0 1 0,-4 2-1 0,-4 0 0 16,2 0 0-16,-2-2 1 0,-2 1-1 16,-2 1 0-16,3-1 0 0,4 1 0 15,6 0 1-15,-5-1-1 0,0-1 0 16,-1-2 0-16,2 3 0 0,2 0 0 16,-3 0 0-16,-4 1 0 0,1 1 0 15,-1 1 0-15,0-1 0 0,-1 1 0 16,-1 0 0-16,0 1 0 0,-2 0 0 15,1 1 0-15,2-2 0 0,1-1 0 0,-1-1 0 16,1-2 0-16,5 0 0 0,-1 1 0 16,-2-4 0-16,1 3 0 0,2-2 0 15,-2-3 0-15,2 0 0 0,2 0 0 16,4-3 1-16,1 3-1 0,3 0 0 16,-4 2 0-16,2 1 0 0,3 1 0 15,-5 0 0-15,3 0 0 0,3 0 0 16,3-1 0-16,4 2 0 0,0-2 0 0,3-3 0 15,-2 0 0-15,2 1 0 0,-1-1-1 16,3 0 1-16,-3 1 0 0,4 1 0 16,1 2 0-16,4 1 0 0,3-1 1 15,2 1-1-15,0 2 0 0,2-2 0 16,1 0 1-16,1 2-1 0,3 1 0 16,-1 0 0-16,1 0 0 0,2-1 0 15,1 1 0-15,1 0 0 0,0 0 0 16,3-2-1-16,0 1 1 0,3 0-1 15,0 0-1-15,2-1 0 0,3-1 1 0,2 1-2 16,1 2 0-16,2-1-1 0,0 0-2 16,0 1-1-16,0 0-4 0,3 1-1 15,-1-1-1-15,0-1 1 0,1 1 1 16,0 1 1-16,0-1 3 0,1 1 2 16,-3-1 3-16,2 0 1 0,0 1 0 0,4-2 0 15,-4 1 1-15,3-1 0 0,0-1 0 16,4-1 0-16,-2-1 0 0,5 0 0 15,-4-3 0-15,3 1 1 0,2-3 0 16,0-2 0-16,0-2 0 0,4-2 0 16,-1-5 0-16,2-2 0 0,3-3 0 15,1-4-1-15,2 1 1 0,4-4-1 16,0-1 1-16,5 1-1 0,3 2 0 16,3-1 0-16,-1 0 0 0,-1 3 0 0,-2 3 0 15,-5 2 1-15,-1 2-1 0,-6 1 0 16,-6 6 0-16,-2 2 0 0,-4 2 0 15,-3 3 0-15,-3 1 0 0,-3 4-1 16,1 1 1-16,-4-1 0 0,0 4 1 16,-1-1 3-16,-2 2 1 0,0 1 1 15,-2 2 2-15,-2 1-1 0,-1 2 1 16,-2 1-2-16,-3 0-1 0,-2 0-2 0,0 1-1 16,-2 0 0-16,-3 3-1 0,-5 1 0 15,-2 1 1-15,-3 2-2 0,0 3 1 16,-3 2 0-16,0 0 0 0,-1-1 0 15,2-1-1-15,-1 1 1 0,2 1 0 16,-2-2-1-16,1-2 1 0,1 2 0 16,0 0-1-16,-1-1 1 0,0-2 0 15,3 0-1-15,-3-2 1 0,2 0-1 0,3-3 0 16,2-2 1-16,4-2-1 0,4 1 0 16,1-3 0-16,3-2 0 0,2 2 0 15,1-4 0-15,3-1 0 0,0 2-1 16,1-3 0-16,2 1-1 0,2-1 0 15,1 0-1-15,1 0-2 0,0 0-1 16,0-1-2-16,0 0-1 0,1 0 0 16,0-1-1-16,0 0 2 0,1 1 1 15,0-1 1-15,2 0 2 0,-1 1 2 0,1-1 1 16,1 1 1-16,-2 0 0 0,1 0-1 16,0 1 1-16,-3 0-1 0,1 0 0 15,0 1 0-15,0 0 0 0,1 0 0 16,-3 0 0-16,3 1 0 0,-1-1 0 15,1 2 1-15,3-1-1 0,2 1 1 16,0 2 0-16,5 3 0 0,3 2 0 16,4 3 0-16,3 1 0 0,3 5 0 0,0 3 1 15,5 2-1-15,-1 2 0 0,3 1 0 16,0-2 1-16,1 4-1 0,-1-2 0 16,-1-3 1-16,0 2 0 0,-3-1-1 15,2 1 1-15,-5 2 0 0,1-3 0 16,0-1 0-16,-2-2 0 0,-4-2 0 15,0-3 0-15,-4-5 0 0,-2-3 1 0,-4-4-1 16,-3 0 0-16,-2-3 1 0,-5-3 3 16,1 0 3-16,-4-2 2 0,1-1 1 15,-6-3 0-15,-3 1 1 0,-1-3-1 16,-2-1-3-16,-4-1-3 0,-2-2-3 16,-2-2 0-16,2-1-1 0,-1-3 0 15,-1-2-1-15,-2-3 1 0,1-1-1 16,-2-2 0-16,-2 0 0 0,-2-1 1 15,0 1-1-15,1 1 0 0,0 1 0 16,-2 1 0-16,3 2 0 0,1-1 0 0,0 1 1 16,-2 4-1-16,3-2 0 0,1 3 0 15,3 0 0-15,-2 4 1 0,4 2 0 16,3 2-1-16,-1 0 1 0,3 5 0 16,2 1 0-16,5 0-1 0,-2 1 0 15,3 1-1-15,1 0-1 0,2 1-2 16,1 1-3-16,1 0-3 0,1 0-2 0,1 1-2 15,4 2 2-15,0 0 1 0,4 3 1 16,5 2 4-16,0-1 2 0,3 5 2 16,4-1 2-16,1 3 0 0,4 3 0 15,-1 1 0-15,1-1 0 0,2 4 0 16,-2-2 0-16,3 1 0 0,-2-2 1 16,2-1-1-16,-1 1 1 0,3 1-1 15,-1 0 1-15,1 2-1 0,2 1 0 16,-3 0 1-16,3 1-1 0,-1-3 0 0,-1 1 1 15,-5 0-1-15,-1-4 0 0,-3-1 1 16,-4-3 0-16,-3-2-1 0,-7 0 1 16,-1-5 1-16,-2-3 0 0,-2-2 4 15,-4-3 2-15,-1-2 1 0,-3-2 1 16,-3-4 0-16,-4-3-1 0,-3-4-1 16,-6-3-2-16,-1 0-3 0,-4-4-1 15,-2-2-1-15,-1-2-1 0,0 1 1 0,-3 1-1 16,2-2 1-16,-2 0 0 0,-1 1 0 15,-1 1 0-15,-1 3 0 0,1 1 0 16,1 0 1-16,-2 4-1 0,3 1-1 16,-1 2 1-16,3-1-1 0,-1 0 0 15,1 1 1-15,4 2-1 0,2-1 0 16,4 2 0-16,3 1-1 0,3 3 1 16,4 2-1-16,4 2-1 0,0 1 0 15,3 2-4-15,2-2-5 0,2 3-1 0,3 2-1 16,1 5 1-16,3 3 0 0,4 3 2 15,3 3 3-15,2 4 5 0,4 1 1 16,2 1 1-16,1 0 0 0,2 5 0 16,-1-2 0-16,-1 3 0 0,0-1 0 15,0 3 0-15,-1-1 0 0,2-1 0 16,-2-2 0-16,2-1 0 0,1-3 1 0,-2 0-1 16,-1-2 1-16,-1-1 0 0,-1-2-1 15,-1-2 1-15,-4-2 0 0,-1-1-1 16,-2-2 1-16,-5-5 1 0,-1 1 0 15,-1-3 0-15,-4-2 2 0,-1-2 1 16,-2 0 3-16,-1-3 1 0,-1-1 0 16,-1-2-1-16,-5 0 1 0,2-2-2 15,-3-2-2-15,-1-1-3 0,0 2 0 16,0-2-1-16,1 1 0 0,1 1 0 0,1 2-1 16,1-1 1-16,0 2-1 0,1-2 0 15,2 3 1-15,0-1-2 0,2 2 1 16,0 0-1-16,0-1 0 0,2 4-1 15,2 0 0-15,-1 2 0 0,2 0 0 16,1 0 2-16,3 1-5 0,-1-1 6 16,4 1-119-16,1-3-103 0,5-4-271 15</inkml:trace>
  <inkml:trace contextRef="#ctx0" brushRef="#br0" timeOffset="383688.9568">11562 13559 472 0,'-1'-15'114'0,"-2"2"2"0,1 3-58 15,-1 1-27-15,-1 3-9 0,1 0-5 16,-1 2-3-16,0 0-3 0,0 3-2 15,1 1-3-15,-1 1-4 0,1 2-2 16,-1 2-1-16,3 3-2 0,-3 3 0 16,2 3 1-16,-1 7-1 0,-1 6 2 0,1 8 0 15,-1 6 1-15,-2 6 0 0,1 7 0 16,-3 8 0-16,2 4 1 0,-1 1-1 16,2-1 1-16,-4 3 0 0,1-4 0 15,2-5 0-15,-2-8-1 0,1-8 1 16,2-9 0-16,-1-8-1 0,5-11 0 15,-1-3-2-15,2-9 0 0,1-4-1 0,0-7 1 16,0-5 0-16,3-7 1 0,-2-10 0 16,3-7 1-16,1-9 2 0,0-8-1 15,1-6-1-15,1-6 1 0,0-6-1 16,2-2 0-16,-3-8 1 0,-3-5-1 16,1-1 1-16,0-2-1 0,-2 5 1 15,1 5-1-15,-4 10 0 0,2 14 0 16,-1 12 0-16,0 14-1 0,0 13-3 15,-2 11-2-15,-1 13 0 0,-1 10 0 0,-1 14 2 16,-1 11-1-16,-1 9 2 0,-1 13 3 16,-2 8 3-16,-2 3 0 0,-1 5 0 15,-3-3-1-15,-3 3 1 0,-1-6 0 16,0-5 0-16,1-6 0 0,3-3 0 16,-3-7 0-16,5-5-1 0,3-8 0 15,3-8-2-15,0-8-1 0,2-6-5 16,1-9 0-16,4-8-2 0,2-9 1 0,4-7 1 15,0-7 1-15,3-6 1 0,3-7 4 16,3-3 2-16,2-8-1 0,3-5 0 16,0-2 0-16,1-2 0 0,0 1 0 15,-1-1 0-15,-3-1 0 0,-1 0 0 16,-5 4 0-16,-1 4 0 0,-5 3 0 16,-2 4 1-16,0 8-1 0,-3 8 2 15,0 9 1-15,-3 8-1 0,0 9-1 0,-2 9 0 16,1 9 0-16,-2 11 0 0,-4 7-1 15,-1 9-1-15,-2 8 0 0,-5 3 2 16,0 4 0-16,-3-2-1 0,0-4 1 16,1-4-1-16,4-7 1 0,2-9-1 15,4-7 0-15,2-9-2 0,5-9-4 16,1-9 0-16,5-9 0 0,0-7 1 16,4-9 0-16,-1-9 0 0,3-11 3 0,1-6 3 15,1-5 0-15,1-4-1 0,-1-1 0 16,-1 0 0-16,-3 4 0 0,0 8 0 15,-3 8-1-15,-2 6 1 0,-4 10 0 16,-1 10 0-16,-2 12-2 0,-2 11 1 16,-2 10 0-16,-2 12 1 0,-2 6-1 15,-3 7 1-15,-4 7 0 0,-1 2 2 16,0 0-1-16,0-5-1 0,1-6 1 16,1-5 0-16,5-10 0 0,4-6-1 0,2-10-5 15,4-9 1-15,3-9-1 0,3-10 1 16,4-9 0-16,2-5 0 0,3-8 0 15,4-6 5-15,1-2-1 0,2-3 0 16,-1 2 0-16,-1 4-1 0,-2 4 1 16,-5 6-1-16,-2 8 1 0,-3 6-1 15,-2 10 1-15,-6 8-2 0,-1 10 1 16,-4 10 0-16,-1 5 1 0,-5 3 0 0,-3 7 0 16,-4 3 0-16,-2 1 2 0,0-3-1 15,0-2 1-15,1-6-1 0,2-2 1 16,5-7 0-16,4-7-3 0,3-9-1 15,5-7 0-15,4-10-1 0,3-7 0 16,7-7-1-16,0-9 0 0,4-4 2 16,2-3 1-16,2-1 0 0,-3 2 0 0,-1 4 0 15,-3 8 0-15,-3 6 0 0,-4 11-1 16,-5 12 1-16,-3 12-1 0,-6 11 1 16,-6 11 1-16,-4 8-1 0,-7 9 1 15,-3 2 1-15,-2 3 0 0,-1-3 0 16,2-6 0-16,2-8 0 0,7-10 1 15,5-8-4-15,5-9-1 0,5-15 0 16,9-10 0-16,5-6 0 0,6-7-2 16,3-5 1-16,5-4 3 0,1-4 2 0,3 6-1 15,-2 3 0-15,0 5 2 0,-2 9 8 16,-3 14-132-16,-5 17-107 0,-6 10-288 16</inkml:trace>
  <inkml:trace contextRef="#ctx0" brushRef="#br0" timeOffset="387785.0792">11396 12343 293 0,'1'-7'73'0,"1"0"2"16,-2 2-36-16,1 0-11 0,-2 2-3 16,-1 0-1-16,1 0-1 0,-2 2-1 15,-2-1-3-15,3 1-3 0,-2 1-3 16,0-1-3-16,1 1 1 0,1-1 2 16,2 1 0-16,0-1 3 0,-2 0 1 15,2-1-1-15,0 1-1 0,2 0-3 16,-1 0-2-16,-1 1-4 0,0 0-2 0,1 0-2 15,-1 1-1-15,0 3-3 0,0-2 0 16,1 2-2-16,-1 1 0 0,1 2 0 16,0 3 1-16,2 2 2 0,0 0 0 15,1 0 2-15,1 1 2 0,2-1 1 16,2-1-1-16,-1-2-1 0,3-3 0 16,1-3 0-16,1-4-2 0,0-5 1 15,2-4-1-15,1-4 1 0,2-4 1 0,2-5 0 16,-1-3 1-16,1-4 1 0,2-2 1 15,-2-4-2-15,2-1 0 0,0-1 9 16,0-1-128-16,2-2-102 0,-2 4-276 16</inkml:trace>
  <inkml:trace contextRef="#ctx0" brushRef="#br0" timeOffset="388400.7152">12772 12215 341 0,'0'-5'85'15,"0"1"6"-15,1 0-50 0,-1 4-3 16,0-2-2-16,0 2-2 0,0-1-2 15,0 2-5-15,0 1-7 0,0 0-6 16,0-1-4-16,-1 4-5 0,1 0-2 0,0 1-2 16,-2 1 0-16,2 3 0 0,0 2 1 15,0 1 0-15,2-2 1 0,0 1-1 16,0 1 0-16,1-2 0 0,0-2 0 16,1-1 0-16,-1-2 0 0,3-1-1 15,-3-3-1-15,3-2 0 0,3-3 0 16,5-8 2-16,5-6 0 0,7-10 1 15,2-9-1-15,6-5 2 0,2-7-5 0,4-2-7 16,-3-4-108-16,1 4-99 0,2 9-258 16</inkml:trace>
  <inkml:trace contextRef="#ctx0" brushRef="#br0" timeOffset="389087.5407">14086 12202 315 0,'2'-7'77'0,"-2"1"4"16,1-1-42-16,-1 0-4 0,0 0 0 16,2 1 3-16,-2 0 0 0,0 3-2 0,0-1-3 15,0 2-5-15,0 1-7 0,-2 1-7 16,1 1-9-16,1 2-5 0,0 3-2 15,-2 4 0-15,2 2-1 0,-1 5 0 16,0 3 2-16,-1 3 2 0,1 0 1 16,0-2 1-16,3-3 0 0,1-3 0 15,5-5-2-15,2-5 0 0,3-8 0 0,8-6 0 16,2-4 0-16,4-9 1 16,7-5 0-16,5-7 2 0,0-1-1 0,3-4-1 15,-7 0 0-15,-1 0-7 0,-6 1-111 16,-5 0-101-16,1 4-261 0</inkml:trace>
  <inkml:trace contextRef="#ctx0" brushRef="#br0" timeOffset="389600.5742">14851 12269 416 0,'0'-4'95'15,"0"1"5"-15,1-1-67 0,0 4-5 16,0 0-3-16,0 1-4 0,2 1-2 15,2 2-3-15,-2 4-5 0,3 1-3 16,-1 0-3-16,4 2-1 0,0-2 0 0,1 2-2 16,-1-3-1-16,0-2 0 0,2-5-1 15,0-2 0-15,1-6 0 0,3-3 0 16,4-5 0-16,4-4 2 0,6-2 0 16,1-1 1-16,2-3-1 0,0 0 0 15,-2-1-1-15,-1 2 2 0,0-2 22 16,-4-1-139-16,0-3-103 0,1 3-281 15</inkml:trace>
  <inkml:trace contextRef="#ctx0" brushRef="#br0" timeOffset="389988.6046">15758 12066 464 0,'0'1'108'0,"0"0"1"0,2 1-58 16,1 1-31-16,-2 0-11 0,4 2-4 16,0 3 0-16,0 2 0 0,-1 3-1 15,2 4 0-15,-2 1 0 0,3 5-1 16,-3 2 0-16,-1 1-1 0,2-1 0 16,1-4-4-16,3-5 0 0,7-8 2 0,4-13-1 15,12-13 1-15,8-13 1 0,7-15 1 16,12-14 3-16,8-7-2 0,9-9 0 15,5-5 0-15,-4-3-117 0,3-4-101 16,0-1-266-16</inkml:trace>
  <inkml:trace contextRef="#ctx0" brushRef="#br0" timeOffset="393399.334">11412 8817 418 0,'-23'5'102'0,"4"-8"1"0,1 2-38 16,8 0-47-16,6 2-11 0,4-1-4 15,7 0-1-15,9-1 0 0,4 1-1 16,7-5-1-16,7-1 1 0,9-5-2 16,6-2 6-16,6-3-57 0,2-1-52 15,0-2-81-15,-3 4-200 0</inkml:trace>
  <inkml:trace contextRef="#ctx0" brushRef="#br0" timeOffset="400123.4021">12162 9203 328 0,'0'-8'74'0,"-3"0"-1"16,-5 4-49-16,0-1 2 0,-1 2-1 16,-2 1 1-16,1 0 1 0,1-1 3 0,2 1 5 15,3 0-3-15,0 0-8 0,2 2-4 16,1-2-3-16,2 1-4 0,0-1-2 16,0 2-4-16,0 0-4 0,1 0-3 15,-1 3-2-15,1-1-1 0,-2 3-1 16,-2 4-1-16,1 2-1 0,-4 3 2 15,0 3 1-15,-2 0 1 0,-4 0 1 0,0 0 1 16,-2-3 0-16,0-2 2 0,1-5 0 16,-4-4 1-16,3-4 1 0,1-3-1 15,-1-5 1-15,1-3 0 0,0-2 0 16,-2-4-1-16,1 0-1 0,3-3 0 16,0-1 0-16,-1 0-1 0,2-2 1 15,0-1-1-15,2-2 0 0,-2 0 0 16,1 0-1-16,1 0 1 0,0 2-1 15,1 2 1-15,0 2-1 0,2 2 0 0,-1 4 0 16,3 2 0-16,-1 0 0 0,3 2 0 16,-3 1-1-16,1 4-1 0,2 0-2 15,0 3-1-15,-1 1-3 0,0 3-2 16,1 2-3-16,-2 3 0 0,0 0 0 16,0 4 2-16,-1 1 0 0,1 1 3 15,-1 2 3-15,1 1 3 0,-1-2 0 0,-2 2 1 16,2 0 0-16,-3 0 1 0,1 0 0 15,-3-1-1-15,-1 2 1 0,2-1 0 16,-4-1-1-16,1-1 1 0,0-1 0 16,2 0 0-16,3-3-1 0,3-5 0 15,-2 0 0-15,4-2-1 0,2-2 0 16,1-2 0-16,1-5 1 0,4-2 2 16,3 0 0-16,2-8 1 0,1-1 1 15,4-4 1-15,-2-1 0 0,1 2-1 16,-1 0-1-16,-3 2 1 0,-1 4 0 0,-3 3-1 15,0 2 1-15,-7 4 0 0,-1 0-1 16,-1 2 0-16,-2 1-1 0,-1 2-2 16,-2 1 0-16,2 1-3 0,0-1-3 15,2 3-3-15,1 1-6 0,0 2-2 16,1 0-1-16,5 3-2 0,2 1 2 16,3 2 2-16,4 2 6 0,2 2 7 0,6 1 6 15,0-1 7-15,3 0 9 0,1-1 6 16,2-3 10-16,1-5-116 0,7-10-86 15,2-6-246-15</inkml:trace>
  <inkml:trace contextRef="#ctx0" brushRef="#br0" timeOffset="404949.2199">11189 8741 147 0,'-13'-9'0'15,"0"4"-21"-15,-1-4-105 0</inkml:trace>
  <inkml:trace contextRef="#ctx0" brushRef="#br0" timeOffset="405884.0837">11089 8591 412 0,'-1'-7'108'0,"-1"3"1"16,0 3-50-16,-2 2-21 0,-1 1-13 16,-1 4-10-16,0 0-7 0,-2 2-3 15,2 0 0-15,-1-1-1 0,0 1-1 16,3-1 1-16,0-1-2 0,-1-1 0 15,4 1-2-15,0-1 0 0,1 1-2 16,1 3 0-16,1 1-1 0,2 2 0 16,1 1 0-16,1 2 0 0,0 4 0 0,2-3 1 15,-2 2 0-15,2-1 0 0,-1-1 0 16,0-2 1-16,-1 0-1 0,0-3 0 16,3 0 1-16,1-2 0 0,2 0 0 15,3-2-1-15,2 1 1 0,4-1 0 16,4-1 1-16,2 1 0 0,4-1-1 15,3 1 0-15,3-2 1 0,1 2-1 16,1-1 1-16,-4 0-1 0,-1-1 1 0,0 0-2 16,-6-3 1-16,-1 0-2 0,0-2 0 15,-1 0 0-15,2-1 1 0,-1-3-1 16,0-1 1-16,2-1 0 0,-1-3 1 16,1 0 0-16,2-2 0 0,-2 0 0 15,0 0 0-15,-1 0 1 0,-1 2 0 16,-1-2 0-16,-3-4 0 0,-4 0 1 15,0-5 0-15,-3-2 1 0,1-5 0 0,-2 0 0 16,2-6 0-16,2-2 0 0,3-3 0 16,1 0 0-16,4-2-1 0,0-3 0 15,3-2 0-15,-3 1 0 0,-1 0 0 16,-3 0 0-16,-2 4 0 0,-5 0 0 16,-3 3 0-16,-6 1 1 0,-4 1 1 15,-4 3-1-15,-4-1 1 0,-3 2 0 16,-3 1 0-16,0 3 0 0,-1-1 0 0,-1 1-1 15,0-3-1-15,0 1 0 0,1-6-1 16,-1-3 0-16,1-3 0 0,1-2-1 16,4 1 0-16,2 2 0 0,1 3 0 15,3 4 0-15,0 4 0 0,0 6 1 16,0 4 0-16,-3 0 0 0,-2 2 1 16,-1 3 0-16,-3 1 1 0,-4 0-1 15,-1 1 0-15,-2-1 0 0,-2 1 0 16,-1-1-1-16,-4 2 1 0,2-3-1 0,0 4-1 15,1-4 1-15,0 3 0 0,-1 0-1 16,1 4 0-16,0-2 0 0,-2 2 0 16,0 2-1-16,-1 1-1 0,-2 4-1 15,-4 0 1-15,-3 0-1 0,-2 1 1 16,-1 4 1-16,-2 2 0 0,0-1 2 16,0 4-1-16,0 0 2 0,-2 2-1 15,2 1 0-15,-3-1 1 0,3 1-1 0,-4 2-1 16,2-2 1-16,-2 4-2 0,5 1-1 15,2 4 0-15,5 3 0 0,0 3-1 16,3 3 1-16,3 3 1 0,3 3 0 16,4 5 0-16,2 1 2 0,0 3 0 15,1 2 0-15,1-1 1 0,0 2-1 16,0 6 1-16,1 4 0 0,-2 2 0 16,1 3 1-16,3 3 0 0,3 5 0 15,0 4-1-15,4 3 1 0,4 1 1 0,8 3-1 16,1 1 1-16,6 3 0 0,4-1 15 15,5 1-126-15,9-4-94 0,4-2-262 16</inkml:trace>
  <inkml:trace contextRef="#ctx0" brushRef="#br0" timeOffset="418955.4432">11586 15651 457 0,'-4'-4'110'15,"1"1"-1"-15,-3 3-61 0,-1 0-27 16,1 3-12-16,0 3-9 0,-1-1-5 15,2-3 1-15,0 3 0 0,2-5 2 16,2-1 2-16,3-6 1 0,1-8 0 0,5-3 0 16,3-5-1-16,3-4 0 0,4-4-2 15,1-3-1-15,3 1 1 0,1-1 0 16,0 2 1-16,-2 1 0 0,-1 1 1 16,-2 3 1-16,-2 1-1 0,-2 0 0 15,-2 2 0-15,-2 0 0 0,0 0-1 16,-4 0 0-16,2-1-1 0,-2 1 1 15,-2 1-1-15,-1 2 0 0,2 3 0 16,-2 3-1-16,0 3-1 0,-1 3 0 16,1 4-2-16,0-2-2 0,-1 3-3 0,0 1-4 15,0 1-4-15,-1 0-8 0,1 2-17 16,0 0-2-16,-2 2 2 0,0 3 3 16,1 1 5-16,0 2 6 0,0 5 9 15,0 5 18-15,0 4 3 0,0 6 0 16,-1 2-1-16,0 4 0 0,1 2-1 0,-1 5-1 15,0 1 0-15,0 6 0 0,-1 2 0 16,0 7 1-16,-1 2-1 0,-1 0 0 16,-2-4 0-16,0-4-1 0,2-6 0 15,-1-4 0-15,2-10 0 0,-1-2 0 16,1-5 1-16,1-3 1 0,1 1 0 16,-2-2 2-16,1 0-1 0,1-3 1 15,-1-2 1-15,1 0 0 0,-1 0 1 16,1-3 0-16,-1-3 1 0,0 1 0 15,0-1 0-15,0 0 1 0,1-1 1 0,-3-1 2 16,0-1 4-16,2-2 8 0,0-1 13 16,-1-3 9-16,2 0 5 0,-1-1 5 15,1-3 2-15,-2 1-1 0,2-2-7 16,0 2-116-16,0-1-17 0,2-3-82 16,1 1-186-16</inkml:trace>
  <inkml:trace contextRef="#ctx0" brushRef="#br0" timeOffset="419355.2526">12434 15964 517 0,'-1'0'112'0,"1"-1"-1"0,-1 0-83 16,1 1-27-16,1 1-7 0,-2 1-6 15,2 2-4-15,0 2-8 0,0-1-5 16,1 3-2-16,1 0-5 0,0 2 1 16,3-1 2-16,-1-1 2 0,3 0 6 15,-2-1 7-15,2-2 4 0,1-2 11 0,-2-4 9 16,1-1 8-16,0-4 6 0,-5 0 4 15,1-3 2-15,-2-1-2 0,-2-3-3 16,-4-2-4-16,-1-1-7 0,-4 0-4 16,0 1-3-16,1 0-5 0,-2 2-1 15,0 2-3-15,1 6-8 0,1 0-7 16,0 4 1-16,-1 1 3 0,-2 2 11 16,1 4 7-16,1 2 8 0,3 1 11 0,0 5 10 15,3 0 2-15,3 2-3 0,3 1-106 16,2-3-10-16,4-2-76 0,2-3-169 15</inkml:trace>
  <inkml:trace contextRef="#ctx0" brushRef="#br0" timeOffset="420188.1863">13168 15200 480 0,'-4'-1'106'16,"2"-2"2"-16,-1-1-83 0,1 1-7 16,0 3-10-16,1-1-4 0,0 1-5 15,-1 0-3-15,-3 2-2 0,0 5-4 16,-3 3-3-16,-3 1-2 0,-2 3-8 15,-3 5-6-15,-3 3-4 0,-1 4-2 0,2 0-4 16,-2 5 0-16,1 3-2 0,3 0 4 16,2 3 7-16,1 4 6 0,3-2 4 15,2 2 6-15,5-4 2 0,4-3 5 16,1-1 5-16,6-6 0 0,2-3 1 16,4-5-1-16,3-3 2 0,6-2 1 15,3-3 2-15,8-2 1 0,1-1 2 16,6-4 3-16,3-2 2 0,2-2 2 15,3-2 1-15,2 0 2 0,-3-5 2 0,-1 0 3 16,-3-4 1-16,-2-2 1 0,-4-4 0 16,-4-5 0-16,-3-5-1 0,-7-7-4 15,-6-4-2-15,-6-4-1 0,-6-4-1 16,-9 0-2-16,-7-2-2 0,-5 4-1 16,-5 6-2-16,-6 3-2 0,-1 2-3 15,-4 4-2-15,-2 4-2 0,-5 3-1 16,0 2 1-16,-4 4-1 0,4 1 2 0,-4 1 2 15,4 6 1-15,1 1 2 0,6 4 1 16,2 3 2-16,5 2 0 0,5 4 1 16,4-1 0-16,7 5 0 0,5-1-1 15,6 2-6-15,4 1-99 0,4-4-85 16,8 4-230-16</inkml:trace>
  <inkml:trace contextRef="#ctx0" brushRef="#br0" timeOffset="421087.0954">14072 15142 460 0,'-17'9'99'0,"4"-2"0"16,3-3-78-16,2 1-10 0,3 1-11 16,1-4-2-16,1 1-1 0,3 0 0 0,-1-3 1 15,1 0-2-15,1-3 2 0,1 0 0 16,-1 0 1-16,3-4 0 0,-1-1 0 15,2-1-1-15,2-3 1 0,2-1-1 16,3-2-1-16,2 0 1 0,2 1 0 16,3-1-1-16,0 1 0 0,4 1-1 15,2 3-2-15,-2 1 0 0,2 3-3 16,1 0-1-16,2 3-4 0,0 2-3 0,-5 1-2 16,0 1-2-16,-1 0-4 0,-2 3-1 15,-7 0-2-15,-1 1 4 0,-1 2 3 16,-3 2 5-16,-2 2 3 0,0 4 4 15,-3 1 5-15,0 4 5 0,-4 1 1 16,-1 0-3-16,-4 2 1 0,-4-2 0 16,-7-3 1-16,-5-1 1 0,-5-2 0 15,-2-2 0-15,-2-1 2 0,-5-2 1 0,6 1-1 16,-2-2 0-16,5 1-2 0,4-2 0 16,2 1 0-16,2-1-1 0,7-3-1 15,2 0-2-15,5-2-4 0,0-2-4 16,7 0 1-16,1-3-1 0,2 0 1 15,4-1 0-15,1-2 3 0,-1 2 3 16,2-3 5-16,2 2-2 0,2-1 1 16,-1 1 0-16,0 1-1 0,-1 0 0 0,0-1 0 15,-1 3-1-15,0-1 0 0,-6 3 0 16,5-1-1-16,3 2 0 0,1 2 1 16,4 0-1-16,2 3 1 0,4 0 0 15,1 4 1-15,-1 1 0 0,-1 1 0 16,-2 2-1-16,-3 1 1 0,-3 4 0 15,1 1-1-15,-3-2 1 0,-1 3-1 16,-1 1 0-16,1 2 1 0,-2 2 0 0,0-1 0 16,-1 0 2-16,-2 2 0 0,-4-1 1 15,-1-2 2-15,-3-3 1 0,-3-1 2 16,-3-2 3-16,-3-3 2 0,-3-2 1 16,-2-1 2-16,0-2 0 0,-1 0-1 15,-1-3-1-15,2 0-1 0,0-4 0 16,-4 1-2-16,-3-4-2 0,-6-1 0 15,-3-1-2-15,-2-3 1 0,1 1-1 16,-1-5 0-16,3-1 1 0,0 1 0 0,7-3 2 16,6-1-1-16,3 1 1 0,2-1 0 15,2 0 0-15,6 2-1 0,1 0 1 16,2 0 0-16,0 1 1 0,2 3 0 16,1 1 0-16,5 2 1 0,1 2-5 15,0 2-85-15,3 0-17 0,5 1-77 16,5 1-174-16</inkml:trace>
  <inkml:trace contextRef="#ctx0" brushRef="#br0" timeOffset="421719.597">15295 15013 454 0,'1'-14'105'16,"2"0"0"-16,-2 3-77 0,-2 1-7 15,1 2-14-15,-3 0-10 0,0 3-10 16,-1 3-8-16,-6 1-10 0,1 2-2 16,-3 1 2-16,-1 4 2 0,0 3 4 15,-4 0 5-15,-3 4 8 0,4 1 10 0,-4 5 3 16,-1 3-1-16,0 4 1 0,-2 4 1 15,0 3-1-15,4 0-1 0,-1 2 1 16,2-3-1-16,4-1 0 0,1 1 0 16,2-4 0-16,3 0-1 0,1-1-1 15,3 1 0-15,1 0-1 0,1-2-2 16,1 0-2-16,1 1-1 0,1 0-1 16,0 2-1-16,2-3 0 0,2 0-1 0,3 0 1 15,3-3 2-15,4-4 2 0,5-1 1 16,9-6 2-16,3-3 2 0,4-2 3 15,2-1 2-15,4-3 1 0,-3-2 1 16,2-2 1-16,-3 1 0 0,0-3 0 16,3-1-1-16,-5-2-1 0,-3-1 0 15,-1-3 0-15,-7-2 0 0,-4-4 1 16,-5-3 2-16,-5-4 4 0,-2-2 1 16,-4-1 3-16,-2 0-1 0,-6 0 1 0,-1 1-2 15,-3 2-2-15,0 2-5 0,-6 3-3 16,-2 1-2-16,0 1-3 0,-2 2-3 15,-5 2-1-15,-4 2 1 0,-2 4 1 16,-3 4 0-16,-6 3 1 0,0 5 3 16,-8 2 1-16,-6 8 1 0,1 5 1 15,2 2 1-15,0 4 3 0,9 5 1 0,4 4 2 16,9 0 2-16,11 0 2 0,9-4 1 16,4-2-1-16,5-6-4 0,9-8-8 15,12-6-98-15,13-5-86 0,4-4-231 16</inkml:trace>
  <inkml:trace contextRef="#ctx0" brushRef="#br0" timeOffset="422369.3521">16154 15175 448 0,'15'-25'100'0,"0"-1"2"16,0 0-76-16,-6 3-4 0,-2 2-11 15,-4 2-4-15,-3 4-2 0,-5-1-4 16,-3 2-4-16,-3 1-4 0,-2 2-5 16,-3 0-5-16,-5 1-10 0,-4 1-2 15,-4 5 0-15,-3 1 1 0,-3 4 2 0,-3 1 2 16,-1 3 4-16,-2 4 12 0,2 3 2 16,1 0 2-16,3 5 2 0,3 2 3 15,5 4 4-15,5 4 0 0,5 0 3 16,7 2-1-16,1 0 1 0,5-1-2 15,6-3-3-15,2-3-2 0,5-5-4 16,4-1 0-16,7-4-1 0,3-4 1 16,4 1 1-16,5-2 2 0,1-3 2 0,3-2 3 15,-1-2 0-15,-1-2 0 0,-1-3 0 16,-1-3 0-16,-5-1 0 0,-2-3 1 16,-5-2 0-16,-4-4 1 0,-2 2 0 15,-6-3 0-15,-2-2 1 0,-4-2-2 16,-1 4 0-16,-1 0-1 0,0 2-2 15,-2 2-1-15,1 3-1 0,1 5-2 0,-2 1 0 16,1 2-1-16,-1 2-2 0,1 2-2 16,1 1-2-16,-1 2 0 0,0 2 0 15,-1 5-1-15,-1 3 0 0,0 4 2 16,0 5 2-16,-1 2 1 0,-4 3 1 16,0 4 1-16,1 1 0 0,-3 2 1 15,0 2 0-15,0-1 1 0,1 3 0 16,1 2 0-16,2-3 0 0,3 3 0 15,-1-1-1-15,-1-2 1 0,3 0-1 16,-2-4 1-16,0-2-1 0,0-5 0 0,-2-3 1 16,1-5 0-16,1-3 0 0,-3-3 0 15,3-2 1-15,-2-1 0 0,4-2 2 16,-1-1 1-16,2-2-1 0,1-1 8 16,4 0 7-16,1-3 4 0,5-3 5 15,3 0 0-15,7-3 1 0,3-4 18 0,2-2-132 16,2-6-96-16,10-4-261 15</inkml:trace>
  <inkml:trace contextRef="#ctx0" brushRef="#br0" timeOffset="423168.0711">16547 15126 449 0,'-13'2'99'16,"-5"-1"0"-16,2 0-72 0,-4-1-15 15,2 0-12-15,-2-2-3 0,2 2-3 16,3-2-3-16,3-1-2 0,3-3-1 16,6 2 0-16,0-2 0 0,6 0 1 15,0-3 0-15,4-1 3 0,4-1 0 0,2 2 1 16,3-3 1-16,1 2 0 0,3 1-2 15,1-1-1-15,0 0 1 0,3 1-1 16,1-1-1-16,1-1 1 0,0-1 1 16,1 1 1-16,1 2 1 0,0 2 0 15,-3 0 2-15,-1 5 1 0,-2 1 0 16,0 3 0-16,-2 1 0 0,-1 5-1 0,-4 1 0 16,-2 3-1-16,-2 0 1 0,-4 4 1 15,-5 3 2-15,-8 2 0 0,-4 3 2 16,-7 4 1-16,-6-1 1 0,-7 0 1 15,-4 0-1-15,-1-1-1 0,-1-2 1 16,0-5 0-16,1-5-1 0,1 1-1 16,4-2 0-16,1-3-1 0,4-1 1 15,2-4-1-15,5 0 1 0,4-3 1 0,4-2-4 16,5-1-5-16,3 0-2 0,5-2 1 16,1 0-1-16,5 0 0 0,0 1-1 15,3-2 3-15,2 1 6 0,0 1 2 16,1-1-1-16,0 2 1 0,0-2 0 15,-3 1-1-15,-1 2 1 0,-1-1-1 16,-2 2 0-16,-1 0 0 0,-1 3-1 16,2-2 1-16,-1 2 0 0,2 2 0 15,1-1 0-15,3 2 0 0,0 0 0 16,2 2 1-16,3 3-1 0,-2 1 0 0,1 3 0 16,-1 0 1-16,-2 4-1 0,-1 1 0 15,-5 0 1-15,-2 2 1 0,-4 3 1 16,-5 0 1-16,-4 2 0 0,-3 1 1 15,-4 0-1-15,-1 0-1 0,-2-1 0 16,0-3-1-16,-3-1-1 0,-1-5 0 16,0-2 0-16,-1-3-1 0,-2-2 1 15,-2-3 0-15,-1-1 0 0,-4-4 0 0,0-2 0 16,0-2 1-16,2-2 0 0,2-2 1 16,1-2-1-16,4-2 1 0,5 0 1 15,3-1 0-15,4-1 8 0,1-1 8 16,5 1 4-16,1 1 2 0,6 2 3 15,1 0 0-15,2 1 1 0,1 3-8 16,2 2-6-16,1 4-4 0,0 0 186 16,1-1-295-16,0 2-116 0,0 3-372 15</inkml:trace>
  <inkml:trace contextRef="#ctx0" brushRef="#br0" timeOffset="423917.7758">17288 15235 454 0,'-4'3'104'0,"3"-3"1"16,0 0-75-16,1-2-8 0,0 2-6 16,1-2-6-16,4 0-5 0,1-1-4 0,3 0-4 15,2 1-4-15,-1 1-6 0,3 2-11 16,0 5-7-16,-1-2-5 0,-1 6-1 15,0 1 0-15,1 4 3 0,1 5 3 16,1 5 10-16,3 1 6 0,0 3 7 16,2 3 2-16,1 1 1 0,3 1 0 15,-1-2 0-15,-1-4 0 0,0 2 1 16,-1-5-1-16,-2-2 2 0,-2-4 0 16,-2-2 2-16,-3-4 1 0,-2-2 1 0,-2-4 3 15,-4-3 6-15,-1-3 17 0,-2 0 7 16,-1-2 5-16,-2-3 4 0,-2-3 1 15,1 1 1-15,-1-3-6 0,1-2-16 16,1-3-6-16,0-3-8 0,0 1-1 16,3-3-113-16,0-2-93 0,6 2-250 15</inkml:trace>
  <inkml:trace contextRef="#ctx0" brushRef="#br0" timeOffset="424267.7049">17761 15205 424 0,'-2'-6'104'0,"2"0"1"0,0 0-50 16,-2 1-32-16,2 0-6 0,-1 3-7 0,-1 2-6 16,-1 1-5-16,-4 3-2 0,-3 2-2 15,-2 4-1-15,-5 3-1 0,-3 5 0 16,-4 0 0-16,-2 7 1 0,-7 5 0 15,-1 2-1-15,-2 4 1 0,-3 2-1 16,2 3 0-16,1 5 0 0,2-3 1 0,6-3-1 16,4 1 0-16,4-6 0 0,4-5-1 15,4-4 0-15,3-8 0 0,3-2 2 16,3-6 2-16,0-1 4 0,1-2 4 16,4-2 6-16,1-1 4 0,-1-1 4 15,5-3 3-15,2 1 1 0,2-3-3 16,3 0-2-16,1-3-111 0,6-1-95 15,4-4-252-15</inkml:trace>
  <inkml:trace contextRef="#ctx0" brushRef="#br0" timeOffset="424617.2684">18263 14790 492 0,'3'-3'106'0,"-1"3"-1"0,3 1-87 16,1 3-11-16,-2 1-11 0,-1 5-5 16,-2 5-4-16,-2 4-8 0,-3 7-6 15,-2 7-11-15,1 9 2 0,-5 8 2 16,-1 6 2-16,-2 2 5 0,-1 2 6 15,0 2 6-15,2-4 11 0,-1-1 1 16,4-7-1-16,3-2 0 0,4-1 0 0,2-1 1 16,1-7 1-16,0-2 0 0,1-6 2 15,1-5 1-15,-3-5 0 0,-2-5 1 16,2-6 3-16,-3-2 6 0,0-4 13 16,0-2 7-16,-2-2 6 0,2-2 3 15,1-2 3-15,0-1-1 0,3-3-5 16,2-2-14-16,3-4-7 0,1-5 2 0,4-2-121 15,5-6-95-15,3-3-257 0</inkml:trace>
  <inkml:trace contextRef="#ctx0" brushRef="#br0" timeOffset="425067.7828">18607 14980 402 0,'-2'-3'103'0,"0"3"-1"16,-1 1-17-16,-4 4-67 0,1 3-10 16,-5 2-7-16,0 4-2 0,0 3 0 15,-2 2 0-15,0 4 0 0,3 3-1 16,-1 1-2-16,0 1 0 0,1 2-2 16,0 0-2-16,4-1 0 0,-2 2-1 0,4-2-1 15,0 1 0-15,3 0-2 0,2 0 0 16,3 2 1-16,2 0 1 0,3-3 1 15,2 2-1-15,4 2 2 0,4-2 5 16,2-3 2-16,2-4 1 0,4-5 2 16,4-6 1-16,2-5 3 0,2-5 1 15,2-5 1-15,-1-6 0 0,1-3-1 16,-3-5 1-16,0-5 0 0,-5-4-1 16,-3-6 1-16,-6-3-1 0,-3 0 0 0,-6-9 0 15,-3 1-1-15,-7-2 0 0,-2-3-1 16,-7-5 0-16,-2 1 0 0,-3-2-1 15,-4 7 0-15,-2 3-1 0,-4 4-1 16,-3 5 0-16,-5 8-1 0,-2 7 0 16,-1 5 0-16,1 3-1 0,0 6 3 15,1 4 0-15,2 4 0 0,5 4 1 16,0 3 1-16,4 4-1 0,4 1-3 0,4-1-5 16,7 0-49-16,0 0-53 0,11-6-82 15,9-1-200-15</inkml:trace>
  <inkml:trace contextRef="#ctx0" brushRef="#br0" timeOffset="425515.9761">18891 14597 443 0,'-13'-6'106'0,"6"0"1"15,1 0-44-15,2 1-46 0,6 0-10 16,0 2-6-16,1-1-2 0,3-1-2 16,0 2-3-16,1-1-2 0,1 0-2 0,0 1-4 15,1 1-4-15,1 1-3 0,1 1-3 16,2-1 0-16,1 3 1 0,3 0 3 16,1 0 4-16,2 0 6 0,1 1 8 15,3-1 10-15,-1 0 7 0,1-1 4 16,0 0 4-16,-2-2 2 0,-3 1 2 15,-5-2-1-15,-3-1-5 0,-4-2-43 16,-6-2-74-16,1-2-87 0,-2-2-224 0</inkml:trace>
  <inkml:trace contextRef="#ctx0" brushRef="#br0" timeOffset="426132.0306">19372 14256 440 0,'-7'-3'103'0,"-2"-1"1"0,0 1-72 16,-2 0-8-16,1 2-9 0,-1-5-6 15,3 1-5-15,-1-1-3 0,2 3 0 16,3-2-1-16,2 0 1 0,1 0 0 16,2 1 0-16,4 4 0 0,4-3-1 15,5-1 0-15,3-1 0 0,2 2-1 16,6 0 0-16,1 0 0 0,4-1 0 16,0 3 1-16,-1 0 0 0,0 1-1 15,-3 1 1-15,-2 0 0 0,-2 1-1 16,-4 1 0-16,-3 1-1 0,-4 3-1 0,-4 0-2 15,-3 1-1-15,-3 2-1 0,-3 1 0 16,-2 1-1-16,-5 2 1 0,-2 0 1 16,-1 0 2-16,-4 3 1 0,-2-2 1 15,-3 4 1-15,-1-2 0 0,-2 0 1 16,0-2 0-16,-2-1 1 0,2 2-1 16,2-3 0-16,1 0-1 0,2 1 0 15,4-2 0-15,3-1-2 0,-1 0-2 0,4-2-1 16,2-1-3-16,2-3-3 0,2-2-4 15,1 1-2-15,2-1-1 0,3 1 1 16,0 1-1-16,2-1 3 0,3 1 2 16,2 0 4-16,2 1 4 0,4-2 1 15,4-1 2-15,3 2 2 0,2-1 2 16,4 0 5-16,-2-3 6 0,3 1 3 16,-1-1 4-16,0 0 2 0,-3-1 3 0,-3-2 1 15,-3-1-1-15,-2 2-2 0,-5 0-2 16,-5-1 0-16,-2-1-2 0,-6-2-112 15,0 0-91-15,1-2-249 0</inkml:trace>
  <inkml:trace contextRef="#ctx0" brushRef="#br0" timeOffset="426831.7249">19761 14121 466 0,'-14'-6'103'0,"3"0"1"15,3 0-70-15,3 3-21 0,3 1-10 16,5 0-1-16,2 2 0 0,4-2-1 16,2 2 0-16,3-1 0 0,3 0-1 0,3-2 2 15,-2 0-1-15,2-1-1 0,0 2 0 16,-1-2-1-16,2 1 1 0,1 0-1 16,1 1 1-16,0-1 0 0,0 3 0 15,1-2-1-15,-1 1 1 0,-1 1 0 16,-1 0-1-16,-2 1 0 0,-3 0 0 15,-4-1-1-15,-2 2-1 0,-4 1 0 16,-3 1-2-16,-7 3 1 0,-6 0 0 0,-4 4 0 16,-2 2 1-16,-6-1 0 0,-2 2 1 15,-5-1 1-15,1-3 0 0,2-2 1 16,0-1-1-16,3 1 0 0,3-2 0 16,3-1 0-16,4-2 0 0,4 1 0 15,5 0-1-15,-2-2-3 0,5-2-1 16,2 1 0-16,3 1 1 0,2 1 2 15,3-2 0-15,2 3 2 0,4 0 3 0,2 2 2 16,1-1 0-16,3 2-1 0,2 0-1 16,0 2 0-16,1 0 0 0,-2 1 0 15,1-2-1-15,-2 3 1 0,-1-1-2 16,-3 1 1-16,-1 2-1 0,-3 2 0 16,-2 0-1-16,-4 2 0 0,-2 0 0 15,-2-2 0-15,-4 3 1 0,-4-2 0 16,-4-1 1-16,-3-1 1 0,-6-1 0 15,-3-3 1-15,-4-1-1 0,-3-3 1 16,-3-4-1-16,-3-3 1 0,0-3 0 0,1-4 1 16,2-3 2-16,4-1 1 0,5 0 2 15,5 0 1-15,6 0 27 0,5-1-139 16,8 2-96-16,5 3-272 0</inkml:trace>
  <inkml:trace contextRef="#ctx0" brushRef="#br0" timeOffset="427730.7633">20371 14688 467 0,'4'-10'104'0,"6"1"1"15,-3 4-76-15,-1 3-13 0,1 1-13 16,-1 8-7-16,-3 2-6 0,-2 4-4 15,-4 5-5-15,-1 4-6 0,-4 5-3 16,-4 8-2-16,-5 9 2 0,-2 5 3 16,-4 10 4-16,0 5 4 0,0 1 5 15,3 1 3-15,1-2 5 0,5-6 0 16,3-7 0-16,3-7 0 0,4-7 1 0,-1-4 1 16,1-4 1-16,0-6 0 0,1-5 1 15,-2-1 1-15,1-5 0 0,-1-4 2 16,2-2 1-16,-1-2 6 0,-1-4 7 15,3-3 6-15,-1-3 2 0,2-1 2 16,1-5 0-16,2-5-1 0,2-2-4 16,3-5-8-16,4-4-5 0,2-3-1 15,7-1-3-15,1-1 0 0,5 1-1 16,5-1 0-16,3 0-1 0,3 1 0 0,3 3-1 16,1 3 0-16,-1 0-1 0,-2 2 0 15,-1 6 0-15,-3 4 0 0,-6 8 0 16,-5 2-2-16,-3 6 0 0,-5 5-1 15,-5 8 0-15,-5 3-2 0,-8 6 2 16,-4 5-1-16,-6-1 2 0,-7 2 2 16,-6-3 0-16,-3-4 2 0,-6-3 0 0,-4-5 0 15,0-4 0-15,1-2 0 0,2-3-1 16,0-3 0-16,3-1-1 0,2-2 0 16,5 1 1-16,4-3 0 0,4-1 0 15,5-1 1-15,3 0 2 0,6-1-1 16,4-1 0-16,2 1 0 0,6 0-1 15,1 2 0-15,4 0-2 0,0 2-1 16,0 2-1-16,1 3 0 0,1 3-1 16,-4 1 0-16,-1 7-1 0,1 0 0 0,-1 4 0 15,1 0 1-15,1 3 0 0,1 2 0 16,2 0 1-16,1 0 2 0,2 2 0 16,5-1 3-16,0 0 0 0,2-2 1 15,3-4-1-15,1-2-2 0,5-6 4 16,-2-9-112-16,7-7-94 0,3-6-248 15</inkml:trace>
  <inkml:trace contextRef="#ctx0" brushRef="#br0" timeOffset="428248.132">21172 15201 504 0,'-10'-14'108'15,"0"-1"1"-15,1 0-88 0,-2 0-11 16,-1 3-8-16,-2 1-1 0,2 4-2 15,-1 2-1-15,-1 4-1 0,-2 2-1 16,-4 6 0-16,-2 2-1 0,-2 5-1 0,-4 3 1 16,-1 2-1-16,-1 4 0 0,0 1 0 15,4 0 1-15,2 1 0 0,4 2 1 16,2 0 0-16,7 0-1 0,3-1 0 16,8 0-1-16,4-2 0 0,6 0 1 15,3-5 1-15,4-4 0 0,3-2 3 0,2-4 1 16,-1-4 3-16,2-3 1 0,-1-6 2 15,-1-3 1-15,-1-4 1 0,-1-4 1 16,-3-1-1-16,0-3 0 0,-4-4-2 16,-1-1 0-16,-3 0-2 0,0 1 0 15,-1 1-2-15,-3 1 0 0,0 4-2 16,0 4 0-16,-2 4-1 0,-1 2-1 16,-1 4-4-16,-3 3-2 0,-2 2-2 15,0 3 0-15,-4 2 0 0,2 3 1 16,0 4 0-16,2 4 3 0,4 4 3 0,0 1 1 15,6 5 0-15,1 4 1 0,3 4 1 16,1 5 0-16,0 3 1 0,3 1-1 16,-3 1 0-16,0-1-1 0,-4-2 0 15,-3 0-1-15,-4-6-1 0,-4-3 0 16,-8 2 0-16,-5-1 0 0,-4-4 0 16,-7-3 1-16,-4-5 0 0,-9-5 1 15,-5-5 1-15,-6-5 0 0,-2-4 3 0,-5-1 6 16,-1-5 2-16,1-3 3 0,0-3 4 15,6 0 2-15,7-6 2 0,0-2 13 16,9-3-134-16,10 1-96 0,5 0-271 16</inkml:trace>
  <inkml:trace contextRef="#ctx0" brushRef="#br1" timeOffset="433593.5385">10275 12207 490 0,'-6'-18'115'0,"0"-2"-3"0,0 6-36 15,1-5-80-15,6 12-9 0,6 2 0 0,3 2 0 16,5 0 0-16,7 0 1 0,6 2 2 15,5 1 3-15,8 0 1 0,2 1 0 16,6 3 1-16,6 6-1 0,3 4 1 16,3 4 1-16,4 6 2 0,4 5 0 15,4 3 2-15,3 3-1 0,4 4 0 16,8 2 0-16,7 5-4 0,4 0-3 0,11 3-6 16,10 7 1-16,14-2-1 0,11-4 1 15,11 0 0-15,16-8 3 0,13 3 4 16,14-6 4-16,15-2 1 0,8 2 1 15,7-1 0-15,4 1 0 0,16 3 0 16,2-3 1-16,-1 1 0 0,8-4 0 16,8-2 0-16,0-5 0 0,6-4 0 15,-10-7 0-15,6-4 0 0,3-8 1 16,-6-3-1-16,-5-12 1 0,2-3 0 0,-1-13 0 16,-1-6 0-16,2-12 1 0,-4-4-1 15,-3-9 0-15,-5-1 1 0,-2-6 1 16,-7-5 0-16,-10-6 0 0,-13-6 1 15,-10-5 0-15,-10-3 1 0,-11-9 0 16,-13-6 0-16,-19-2 0 0,-11 1 1 16,-14-3 0-16,-14-7 0 0,-18-3 0 0,-15 1 0 15,-12-6-1-15,-11 2-1 0,-13-10-1 16,-8 5-1-16,-13-2 0 0,-9-2-1 16,-11-3 0-16,-11 5 0 0,-12-6 0 15,-11 5-1-15,-16-4 0 0,-13 6 0 16,-13 1 0-16,-11 2 0 0,-16-4-2 15,-16 10 0-15,-12 5 0 0,-17 2 0 16,-11 0-1-16,-17 8 1 0,-13 8 0 0,-14 8 1 16,-11-3 1-16,-8 5 0 0,-12 5 1 15,-7 7-1-15,-4 1 1 0,-8 6-1 16,-1-1-1-16,-6 15 1 0,-4 1-2 16,3 8 1-16,-7 2 0 0,2 10-1 15,-1-2 0-15,4 12 1 0,-6 2-1 16,2 11 1-16,-11 7 1 0,9 12-1 15,-10 8 0-15,8 7 1 0,-8 8-1 0,8 6 1 16,-1 9-1-16,10 9 0 0,4 9 1 16,11 6-1-16,-2 4-1 0,18 8 1 15,7 6-1-15,13 3 0 0,7 3 1 16,7-3-1-16,6 8 1 0,10 12-1 16,5 2 1-16,4 4-1 0,11 6 1 15,6 7-1-15,11 4-1 0,5 3 0 16,14 5-1-16,10 1 0 0,15 6-2 15,12 0-5-15,16-2-6 0,19 4-5 0,21-4-2 16,18-8-1-16,25-6 1 0,22-9 2 16,34-13 4-16,29-8 7 0,35-12 6 15,40-13 11-15,36-10 5 0,38-12 6 16,37-9 2-16,25-7 136 0,25-12-231 16,18-10-94-16,9-18-324 0</inkml:trace>
  <inkml:trace contextRef="#ctx0" brushRef="#br1" timeOffset="440963.5678">2489 11434 292 0,'11'-10'67'0,"0"-1"0"0,3-1-42 16,0 4-5-16,1 4-3 0,-2 1-2 15,0 2-7-15,-3 2-72 0,-2-1-3 16,-7 4-58-16,-1 2-130 0</inkml:trace>
  <inkml:trace contextRef="#ctx0" brushRef="#br1" timeOffset="441362.1718">3015 11506 320 0,'-2'-5'76'0,"1"0"1"0,0 2-35 16,1 3-24-16,-2 3-10 0,-1 3-5 15,0 3-27-15,0 0-52 0,0 0-64 0,-1 1-164 16</inkml:trace>
  <inkml:trace contextRef="#ctx0" brushRef="#br1" timeOffset="441749.2013">3438 11480 265 0,'-7'2'59'0,"0"0"3"16,-1 1-39-16,3 1-8 0,-1-1-6 15,3 3-16-15,0-1-13 0,3-2-8 16,0 0-34-16,4-4-47 0,1-1-98 16</inkml:trace>
  <inkml:trace contextRef="#ctx0" brushRef="#br1" timeOffset="442143.2131">3755 11472 268 0,'-1'0'66'0,"-2"-1"1"0,0 1-22 16,-2 0-29-16,0 0-7 0,-1 2-3 16,-1 1-20-16,1 0-52 0,0-1-57 0,-3 0-151 15</inkml:trace>
  <inkml:trace contextRef="#ctx0" brushRef="#br1" timeOffset="442472.0917">4045 11500 186 0,'-6'-3'62'0,"1"0"9"0,1 0-23 16,0 0-6-16,2 0-2 0,2 0-6 16,2 1-7-16,2 0-13 0,-1 0-7 15,2 0-2-15,2 2-1 0,-2 0 0 16,2 2-33-16,-3 0-46 0,1-1-64 15,-3 3-162-15</inkml:trace>
  <inkml:trace contextRef="#ctx0" brushRef="#br1" timeOffset="442819.5274">4551 11489 257 0,'6'-1'63'0,"-3"-2"2"0,-2 2-43 16,-2 1-4-16,-1-1-6 0,-1 1-2 15,0 0-2-15,-1 0-3 0,-2 1-1 16,2 2 0-16,0-2 2 0,0 1 3 16,1 1-2-16,1 0-11 0,0 0-64 0,1-1-60 15,1-1-162-15</inkml:trace>
  <inkml:trace contextRef="#ctx0" brushRef="#br1" timeOffset="443073.2786">4990 11407 364 0,'-1'-4'81'0,"-2"1"2"16,1 2-57-16,-6 2 27 0,3 0-130 15,-2 2-78-15,5 3-220 0</inkml:trace>
  <inkml:trace contextRef="#ctx0" brushRef="#br1" timeOffset="450770.852">11695 16317 458 0,'4'-1'105'0,"-1"-1"2"16,0 1-73-16,-3 1-11 0,0-1-7 15,1 1-5-15,1 0-3 0,4-1-3 16,0 1-1-16,3 0-1 0,3 1-3 16,2 1 12-16,2 2-122 0,1 1-97 15,1 1-262-15</inkml:trace>
  <inkml:trace contextRef="#ctx0" brushRef="#br1" timeOffset="451331.3426">13391 16182 461 0,'4'-3'102'16,"1"-2"-1"-16,-1 2-78 0,3 1-10 15,-1 5-8-15,1-1-104 0,0 2-88 16,2 1-232-16</inkml:trace>
  <inkml:trace contextRef="#ctx0" brushRef="#br1" timeOffset="451789.6077">14456 16186 445 0,'6'-1'105'0,"0"-3"2"15,1-2-59-15,1 4-28 0,0 0-8 16,-1-1-5-16,2 0-1 0,-1-1-3 16,1 3 0-16,0-1 0 0,1 0-3 15,-1 2 1-15,0 1-106 0,-3-1-3 16,3 2-79-16,1-2-173 0</inkml:trace>
  <inkml:trace contextRef="#ctx0" brushRef="#br1" timeOffset="452182.4118">15374 16123 480 0,'3'0'102'0,"-2"-2"-2"0,0 4-86 0,-2 1-11 16,0 5 0-16,-2-2-38 0,3 0-66 16,0-2-81-16,3 2-202 0</inkml:trace>
  <inkml:trace contextRef="#ctx0" brushRef="#br1" timeOffset="452520.9267">16061 16109 451 0,'3'-7'99'0,"1"0"1"0,3 3-76 16,0 1-11-16,3-1-6 0,1 3-5 0,0 1-1 16,0 4 14-16,-1-1-115 0,0-1-87 15,-4 5-238-15</inkml:trace>
  <inkml:trace contextRef="#ctx0" brushRef="#br1" timeOffset="452692.3813">16676 16159 453 0,'7'-2'98'16,"-4"3"-91"-16,0-3-91 0,-2 7-74 15,1 2-158-15</inkml:trace>
  <inkml:trace contextRef="#ctx0" brushRef="#br1" timeOffset="453572.7654">14543 16660 532 0,'5'-3'111'0,"-3"2"1"16,0 2-95-16,-1 3-12 0,-1 1-7 15,-1 2-2-15,-1 1-1 0,-4 2-1 16,0 2 1-16,-3 3-1 0,-1 1 3 0,-2 4 3 16,-4 3 0-16,-1 2 1 0,-6 7 0 15,-6 2 1-15,-4 4 0 0,0 7 0 16,2-1 0-16,4 2-1 0,2 0 1 15,10-5-1-15,7-1-1 0,13-5 0 16,7-7-1-16,8-2 2 0,7-3 0 0,5-5 0 16,3-2 2-16,2-7 1 0,0-3 0 15,-1-7 2-15,-2-6-1 0,-4-6 0 16,0-4-1-16,-4-4 1 0,-2-1-1 16,-3-1 0-16,-4 0-1 0,-7 0 0 15,-3 0 0-15,-6-1 0 0,-1 0 0 16,-5 3-2-16,-3 1 1 0,-5 5-1 15,-5 4-1-15,-2 5 1 0,-2 6-1 16,-2 6 0-16,-1 3 0 0,0 5 0 16,-2 3-2-16,-6 3-10 0,-1 2-4 0,0 2 3 15,-3-2-105-15,1-1-96 0,5 2-237 16</inkml:trace>
  <inkml:trace contextRef="#ctx0" brushRef="#br1" timeOffset="454089.0947">15634 16725 496 0,'0'-11'119'0,"-2"3"1"0,-1 0-54 0,-3-1-49 16,0 0-11-16,-4 3-8 0,-2-1-2 16,-3 3-4-16,-6-2 0 0,-4 3 0 15,-6 2 1-15,-5 4 2 0,-6 2 1 16,-3 3 2-16,-1 1 0 0,-7 4 2 16,-6 3 0-16,6 0 1 0,2 3 0 15,6 0 1-15,8 2 0 0,5 1 0 0,14 0-2 16,12-1-1-16,16-1 1 0,17-1 0 15,8-1 0-15,11-3 1 0,5-1 0 16,9 0 2-16,6-3 1 0,-2 0-2 16,-10-3 0-16,-2 3-2 0,-5 0 0 15,-3 2 0-15,-6 2-1 0,-7 2 0 16,-8 3 1-16,-3 2-1 0,-5 0 1 16,-4 1 0-16,-5 0-1 0,-1-1 1 15,-5 1-1-15,0-3 0 0,-6-1 0 16,-2 2 0-16,-6 0 1 0,-3-2 1 0,-5-1 0 15,-4-2 0-15,-5-4 2 0,-4-1-1 16,-1-5 0-16,-6-5 1 0,4-3-1 16,2-5 1-16,3-3 1 0,1-2 0 15,7-2 0-15,11-2 0 0,7-3 0 16,6-3 0-16,4 0-4 0,9-3-5 16,11-1 34-16,9-6-147 0,4 0-106 15,8-2-286-15</inkml:trace>
  <inkml:trace contextRef="#ctx0" brushRef="#br1" timeOffset="454505.344">15910 16778 501 0,'0'15'103'0,"-1"2"1"0,-1 5-95 15,-2 5-5-15,-1 4 0 0,-3 3 0 16,1 3-1-16,-2 1 1 0,2 1-1 15,2-2-2-15,4-4 0 0,1-4-1 16,3-2 0-16,2-7-1 0,0-5 0 16,1-4 1-16,-3-4 1 0,0-2 4 15,1-4 3-15,-2-6 0 0,-2-1 0 0,0-4 1 16,-2-4 0-16,2-4-1 0,-3-7-4 16,1-4-2-16,1 0-1 0,-1-4 0 15,0-2 0-15,2-2-1 0,0-1 1 16,-2 2 0-16,4 3 0 0,-2 2-1 15,0 2 1-15,2 5 0 0,-1 3 0 16,2 4-1-16,0 4-1 0,0 2 1 16,0 1-1-16,2 2-1 0,1 1-1 15,4 1 0-15,1-1-1 0,3 2 1 16,4-1 0-16,1 1 1 0,5-3 0 0,2-1 2 16,-1 2 0-16,2-2 0 0,1 0 2 15,-1 2-1-15,-1-1 1 0,-2 6 1 16,-1 1-1-16,-4 1-3 0,-4 3-10 15,-3 1-102-15,-7 1-97 0,-5 1-251 16</inkml:trace>
  <inkml:trace contextRef="#ctx0" brushRef="#br1" timeOffset="454721.9194">15874 16855 499 0,'16'7'108'16,"0"-2"0"-16,4-3-85 0,4 1-10 0,1-2-12 15,4-1 0-15,-2 0 0 0,3-1 2 16,0 1 7-16,0 0-64 0,-5 0-53 16,1 0-87-16,-3 1-218 0</inkml:trace>
  <inkml:trace contextRef="#ctx0" brushRef="#br1" timeOffset="456722.3448">1721 8188 438 0,'-34'-9'100'0,"0"3"1"0,9-1-66 15,3 3-17-15,9 0-6 0,1 1 0 16,1-1 0-16,1-1 0 0,3-1 2 16,1 0 0-16,0 2 0 0,0-2-2 15,1 2-2-15,2 1-3 0,1 2-3 16,-1 2-2-16,2 2-2 0,0 2 0 16,-1 5-2-16,1 7 1 0,1 5-1 15,1 6 1-15,3 5 1 0,0 3 0 0,4 6 0 16,6 1-1-16,4-1 1 0,2 1-2 15,6 1 0-15,8 0 0 0,6-2 0 16,9 0 1-16,1 2-1 0,7-3 2 16,5 1 0-16,5-4 0 0,2-1 1 15,1-2 0-15,0-4-1 0,2-7 1 16,-3-1-1-16,0-5 0 0,2-4 1 16,2-4 0-16,1-8 0 0,8-6 0 0,1-5 1 15,7-9-1-15,4-8 1 0,1-12 0 16,-4-9 0-16,-3-9 0 0,-8-9-1 15,-6-3 1-15,-10-1 0 0,-13-2 1 16,-12-2-1-16,-10 2 2 0,-11 1-1 16,-10 0 1-16,-11 1-1 0,-8 2 0 15,-7-4 0-15,-8 0 0 0,-5-1-1 16,-3-1 0-16,-6-1 0 0,-7-3-1 0,-2-1 1 16,-4 2-1-16,-2 4-1 0,-7 4 1 15,-2 9-1-15,-1 9 1 0,-2 6 0 16,-5 8-1-16,-4 8-1 0,-4 12 1 15,-1 11-1-15,-6 9 0 0,-8 11-2 16,-3 14 2-16,-5 13 0 0,-2 14 0 16,1 9 1-16,-5 13 0 0,3 11 0 15,3 11 1-15,6-1 0 0,10 9-1 0,4 2 1 16,7 2 0-16,17-2-1 0,8-5 1 16,15-1-1-16,13 5-1 0,19-4-1 15,16-7-1-15,19-5-1 0,17-5 1 16,24-4 104-16,18-7-223 0,21-20-118 15,6-8-345-15</inkml:trace>
  <inkml:trace contextRef="#ctx0" brushRef="#br1" timeOffset="462764.0859">16389 9513 574 0,'-14'5'118'16,"4"-4"-7"-16,7-1-109 0,9-2-19 15,16-6-1-15,11-6 0 0,15-6-1 16,20-9 2-16,22-10 6 0,17-10 9 16,21-8 0-16,19-7 1 0,18-6 1 15,17-3 0-15,10-5 0 0,13-4 0 16,8-2 0-16,7-8 0 0,-3 4 1 15,1-1 0-15,-4-2 2 0,-8 6 2 0,-17 9 27 16,-8 2-132-16,-28 7-93 0,-13 0-256 16</inkml:trace>
  <inkml:trace contextRef="#ctx0" brushRef="#br1" timeOffset="491905.8577">1202 12737 510 0,'15'31'106'0,"3"-6"1"0,-2-8-91 16,7-3-12-16,5 7-2 0,7 4-1 15,8 4 0-15,8 4 0 0,7 4 0 16,8 3 0-16,8 6 2 0,6 1 0 16,8 2 3-16,8 0 1 0,4 4 0 0,10-2 1 15,5 0 0-15,10 0-2 0,8 4 0 16,12 2-4-16,7 0 0 0,12-5 0 15,8 1 0-15,12-5-1 0,13-3 0 16,13-3 1-16,13-5-1 0,10-7 1 16,12 2-1-16,11-3 1 0,5-4-1 15,4-3 1-15,0-7-1 0,-2-3 0 16,-3-3 0-16,-6-7 0 0,-4-4 0 0,-6-7 0 16,-6-6 0-16,-7-4 0 0,-3-9 1 15,-7-5-1-15,-1-7 0 0,-6-8 0 16,-5-10 0-16,-4-6 0 0,-1-13-1 15,-6-3-1-15,-6-10 1 0,-8-9 1 16,-13-4 0-16,-7-1-2 0,-12-1 1 16,-14-8 0-16,-18-5 0 0,-17-2 0 15,-19-3-1-15,-10-3 0 0,-22-4 0 0,-16-3 1 16,-16 1-1-16,-13-2-1 0,-16-3 0 16,-13 1 1-16,-15-1 0 0,-12 1 0 15,-11 1 0-15,-13 6 1 0,-15-2 1 16,-7-3 0-16,-11 4 0 0,-13 5 0 15,-10-2 0-15,-13 1 0 0,-14 1-1 16,-9 10 0-16,-10 4 0 0,-14 2 0 0,-10 2 0 16,-10 9-1-16,-5 7 1 0,-5 9 0 15,-7 4 0-15,-6 13 0 0,5 9-1 16,0 9 1-16,1 13 0 0,-1 9 0 16,3 8 0-16,1 11 0 0,-1 10 0 15,-2 10 1-15,-5 9-1 0,-3 2 0 16,-4 9 1-16,-9 2-1 0,-9 9 0 15,-3 2 1-15,-5 7-1 0,-5 8 1 16,1 8-2-16,4 5 1 0,12 7-1 16,8 7 0-16,10 11 0 0,18 4-2 0,19 3 1 15,19 7-2-15,21 14 0 0,19 1-1 16,18 6-1-16,22 0 0 0,17 5-2 16,19 6 0-16,15 5-1 0,15-5 1 15,12 9 1-15,12 3 2 0,14 2 1 16,12 4 2-16,7 5 2 0,13-7 1 15,10 1 0-15,10 1 0 0,16 1 0 0,21-2 2 16,17 5 0-16,34-4 2 16,27 4 0-16,37 6 2 0,36 2 3 0,32 6 1 15,28 3-121-15,24-6-100 0,14-18-269 16</inkml:trace>
  <inkml:trace contextRef="#ctx0" brushRef="#br1" timeOffset="495366.9484">3137 12579 457 0,'13'-25'108'0,"7"5"4"0,-2 2-75 15,1 5-8-15,-5 4-5 0,0 2-3 16,-3 0-4-16,-1 5-4 0,-4 0-3 16,-3 1 0-16,-2-2-2 0,-1 2-3 0,-2 1-3 15,-3 1-1-15,0 2-1 0,-2-1-2 16,-1 4 0-16,-2 3 0 0,-7 4 2 16,1 1 1-16,-2 3 0 0,0 3 0 15,-2 5 0-15,1 3 0 0,3 1 0 16,1 0-1-16,2 5 1 0,0-1-1 15,3-1 0-15,0-1 0 0,1-4 0 16,1 3 0-16,2-2 0 0,2 1 0 16,3-1 1-16,3-2-1 0,5 1-1 0,2-2 1 15,1-3-1-15,3-2-1 0,1-4 0 16,1-3-1-16,3-3 0 0,1-2 0 16,-1-4 0-16,4-4 2 0,-1-1 1 15,2-4 1-15,-1-2 0 0,-1-2 2 16,-1 0 0-16,-1 0 1 0,-1-3-1 15,-4-1 0-15,-3 1 0 0,-4 0 2 0,-4 2-1 16,-3-2 0-16,-1 3-1 0,-7 1 0 16,-3 0-1-16,-4 2 1 0,-4 0-3 15,-3 1 1-15,-3 1-1 0,-1 2 0 16,-2 0 1-16,1 3-1 0,-1 1 0 16,2 3 0-16,1 0 1 0,1 2 0 15,2 2-1-15,3 1 1 0,3 0-2 16,4 2-3-16,-1-1-3 0,6 1-6 15,4 0 178-15,0-3-292 0,1 2-128 0,4 2-390 16</inkml:trace>
  <inkml:trace contextRef="#ctx0" brushRef="#br1" timeOffset="496150.0641">4362 12501 500 0,'-7'-9'112'0,"-4"-1"1"0,-3 4-80 16,-7 0-16-16,-2 2-8 0,-4 3-3 16,-5 1-3-16,-4 1 0 0,0 4-1 0,-3 1 0 15,2 4 0-15,0 2 0 0,-1 0 0 16,2 1 0-16,1 1 0 0,3-1 0 15,4 1-1-15,2-2 1 0,7-1-1 16,5-2 0-16,1 1-1 0,8 0 1 16,4 0 0-16,3 1 0 0,6-1 1 15,4 3 0-15,6 1 1 0,8-1 0 16,1 2 0-16,9-1 0 0,4 2-1 0,5 3-1 16,-1-3 1-16,-1 5-1 0,-2 2-1 15,-3 3 1-15,-6 4-1 0,-1 0 1 16,-12 1-1-16,-2 3 0 0,-6-2-1 15,-8-2 1-15,-4-3 0 0,-4-4 1 16,-7-1 0-16,-7-5 1 0,-5-3 0 16,-5-2 1-16,-1-5 0 0,-6-4 0 15,-2-3 1-15,1-5-1 0,1-4 1 0,1-4 1 16,3-1-1-16,4-1 0 0,3-3 0 16,5-3 0-16,5 0 0 0,3 2-2 15,2-1 0-15,5 1-1 0,1 2-2 16,3 3-3-16,-1 3-4 0,4 4 127 15,-1 1-248-15,2 6-125 0,5 2-368 16</inkml:trace>
  <inkml:trace contextRef="#ctx0" brushRef="#br1" timeOffset="496381.8151">4668 12664 535 0,'-3'2'111'16,"-4"9"0"-16,1 4-93 0,-4 2-17 0,-1 5-3 15,-1 1 2-15,-1 1 0 0,-1 2 0 16,0 1-1-16,1 2 1 0,1 1-1 16,2-1 1-16,1 1 0 0,2-3 0 15,0-1 2-15,5-4 2 0,-1-5 0 16,2-3 2-16,1-4 0 0,0-2-1 15,0-3 2-15,1 0-3 0,3-4-1 16,3-2-4-16,2-1-7 0,5-4-109 0,0 2-97 16,4-3-259-16</inkml:trace>
  <inkml:trace contextRef="#ctx0" brushRef="#br1" timeOffset="496644.5178">5273 12620 555 0,'-1'-3'113'0,"-3"3"-2"15,-5 3-99-15,-8 5-10 0,-2 3-4 16,-5 3 1-16,-7 4 1 0,-6 5 3 16,-4 2 0-16,-2 3-1 0,-2 3 0 15,4 2-1-15,-2 2 0 0,4 0 1 0,7 2 0 16,4 0 1-16,8-5 0 0,7-1-1 15,6-5 0-15,4-2-1 0,9-2 0 16,3-6-3-16,2-5-3 0,3-1-2 16,0-5-91-16,2-4-19 0,-4-5-83 15,3-1-189-15</inkml:trace>
  <inkml:trace contextRef="#ctx0" brushRef="#br1" timeOffset="496918.7798">4852 12962 504 0,'-3'-4'117'16,"2"2"1"-16,3-1-56 0,1 2-49 16,6-1-6-16,2 0-2 0,6-2-1 15,5-2-2-15,2 0-1 0,5-1 0 16,3 1-1-16,2 2 0 0,1 2-1 16,-1 4 0-16,-1 4-1 0,-4 1-1 15,-5 5-1-15,-3 4-2 0,-6 3-1 0,-7 2 0 16,-7 1 0-16,-7 2 0 0,-6 4 1 15,-7 0 3-15,-2-2 2 0,-2-3 1 16,0-1 2-16,4-2 1 0,1-4 2 16,5-4 0-16,5-3 1 0,4-1 0 15,3-4-1-15,3 0-4 0,3-2-47 16,2-2-68-16,2 3-96 0,-3 3-232 16</inkml:trace>
  <inkml:trace contextRef="#ctx0" brushRef="#br1" timeOffset="497231.6107">3726 13492 561 0,'-15'-8'122'16,"5"1"2"-16,8 1-99 0,11-1-15 15,10-2-5-15,17-5-2 0,17-2-4 16,19-2-3-16,19 0-2 0,24-2 1 16,18 1 0-16,13 5 0 0,6 3 2 15,-1 3 0-15,-4 4 3 0,-15 2 0 0,-18 4 3 16,-18 0 0-16,-22 0-1 0,-21 1-5 16,-17 2-4-16,-21-2-111 0,-16-2-100 15,-20 5-262-15</inkml:trace>
  <inkml:trace contextRef="#ctx0" brushRef="#br1" timeOffset="497449.1892">3571 13543 437 0,'-21'4'104'0,"10"4"3"0,11-2-52 15,9 0-35-15,9-2-7 0,10-2 1 16,10-2-3-16,9-1-3 0,11-4-3 15,13-4-1-15,17-4-3 0,12-2 0 16,13-2-1-16,16-1 0 0,11-1 0 16,9-5 2-16,1 3 1 0,-8 5 1 0,-10 0 1 15,-16 2 0-15,-24 4 1 0,-23 1 1 16,-24 7-3-16,-21 1-107 0,-18 2-12 16,-25 5-87-16,-11 1-194 0</inkml:trace>
  <inkml:trace contextRef="#ctx0" brushRef="#br1" timeOffset="497713.8921">3508 13696 455 0,'-12'0'111'0,"6"3"2"0,14-3-42 15,11 0-48-15,14-3-13 0,13-1-2 16,13-6-2-16,21-3-3 0,19-4-1 15,17 0-1-15,19-3-2 0,19 0 1 0,10 3 0 16,10 0 0-16,2 0 1 0,-11 5 1 16,-14 0 0-16,-21 0 2 0,-24 1 0 15,-26-2 1-15,-30 3 0 0,-24 4-4 16,-19 0-2-16,-21 2-115 0,-18 7-104 16,-19 3-269-16</inkml:trace>
  <inkml:trace contextRef="#ctx0" brushRef="#br1" timeOffset="497882.3412">3453 13801 500 0,'19'-1'111'0,"13"1"2"16,16-1-74-16,17-4-27 0,18-4-4 15,14-2-1-15,20-2-3 0,11-4-1 0,12-1-1 16,12-4-1-16,7 1 0 0,3 0 0 15,-2 0 1-15,-16 4 2 0,-16 2 2 16,-27 2 10-16,-23 4-131 0,-27 5-102 16,-34 3-281-16</inkml:trace>
  <inkml:trace contextRef="#ctx0" brushRef="#br1" timeOffset="499496.6396">4947 14875 451 0,'21'-29'107'0,"-1"1"4"0,-3-2-66 16,-4 5-14-16,-6 2-5 0,-4 4-4 16,-3 2-5-16,-4 3-5 0,-6 5-5 15,-4 5-6-15,-7 4-3 0,-5 8-2 0,-7 3-2 16,-5 6 2-16,-7 4 1 0,-2 4 2 16,-2 4 2-16,-3 4 1 0,4 2-1 15,3 2 1-15,4-1 0 0,9 1-2 16,5-1 0-16,10-3-3 0,6-2-2 15,8-5-2-15,7-3 0 0,6-6 0 16,5-3 2-16,6-3 2 0,7-8 2 16,6-5 4-16,7-10 3 0,5-6-1 0,5-3 0 15,3-6-1-15,3-9 1 0,0-6-1 16,-1-3 0-16,-2-2 0 0,-4-8 0 16,-1-9 0-16,-3-9 0 0,-5 2 0 15,-7-3 0-15,-5 0-1 0,-3 4-1 16,-8 10-1-16,-6 12-2 0,-5 13-2 15,-5 10-4-15,-4 15 0 0,-6 7 0 16,-3 10 1-16,-1 7 0 0,-3 9 3 16,-4 6 2-16,1 6 3 0,-2 4 0 0,1 8 1 15,2 6-1-15,1 1 0 0,3-1-2 16,1 1 0-16,3-3-1 0,3 0-1 16,3-5 0-16,1-7-1 0,5-3 0 15,2-4-1-15,2-4 0 0,3-5 1 16,0-5 0-16,4-6 1 0,2-3 3 15,5-7 0-15,2-2 2 0,5-6 2 0,3-4 0 16,3-8 0-16,2-6 0 0,2-4-1 16,-1-4 0-16,-1-4 0 0,-1-4 0 15,-1 3-2-15,-6 1 1 0,-1 2-1 16,-7 5-1-16,-2 5 0 0,-7 6 0 16,-5 6-6-16,-3 5 1 0,-7 8 0 15,-1 8 1-15,-6 6 0 0,-1 4-1 16,-2 3 2-16,-2 2 4 0,2 1-1 15,3 1 1-15,2-2-2 0,4-2-1 0,3 1-1 16,6-2-1-16,5-1 0 0,4-1 0 16,4-2 0-16,6 0 2 0,4-2 0 15,6-3 2-15,3-1 2 0,0-5 0 16,3-2 0-16,2-5-1 0,1-4 0 16,0-4 0-16,1-6 0 0,1-3 0 15,-1-2 1-15,-1-2-1 0,1-2 0 16,-2-3 1-16,-4-1 0 0,-2 2-1 0,-3-2 0 15,-7-1-1-15,-2-1 0 0,-11 3-2 16,-6 3-1-16,-8 4 0 0,-8 4 0 16,-9 6-2-16,-7 6-1 0,-6 7 1 15,-9 4 2-15,-3 7 0 0,-2 5 0 16,-2 4 2-16,2 3 2 0,3 2 0 16,5-1 0-16,6 1 0 0,6-4-1 15,7 0-1-15,8-1-2 0,7-4-2 16,7-2 1-16,9-3 1 0,6-4 0 0,8-6 2 15,7-4 0-15,3-5 2 0,5-4 2 16,0-2 0-16,0-1-1 0,-3-2-1 16,-3 2 0-16,-5 1 0 0,-5 1-1 15,-6 1 0-15,-7 2 1 0,-1 3-3 16,-8 2-2-16,-3 3 1 0,-4 4-1 16,-6 2 1-16,0 4 0 0,-4 6 0 0,-2 2 2 15,1 4 2-15,-2 5 0 0,2 4-1 16,3 4 0-16,2 4-1 0,3 3 0 15,0 2 0-15,3 0 0 0,-1-1 0 16,1-3 0-16,-1-1 1 0,-3-4-1 16,-1-3 1-16,-3-6-1 0,-3 0 1 15,-4-1-1-15,-3-2 1 0,-3-6 1 16,-4-2 0-16,-1-2 0 0,-2-3 1 0,-2-6 0 16,-1-2 1-16,2-8 1 0,1-6 0 15,3-2 0-15,5-4 1 0,5-8 0 16,8-3 0-16,10-4-2 0,9-3 0 15,11-2-3-15,12-5-2 0,8-4-1 16,10 2-2-16,6-2-2 0,9 2 1 16,6 0 0-16,2 3 1 0,4 2 1 15,1 0 1-15,-2 3 1 0,-4 2 1 0,-7 0 1 16,-7 4 0-16,-9-5 0 0,-8 5 1 16,-9 0 0-16,-8 2 1 0,-6 3-2 15,-8 2-2-15,-6 2-2 0,-9 8 0 16,-5 1-3-16,-6 7 0 0,-5 6 0 15,-3 6 1-15,-4 4 2 0,-1 8 2 16,2 1 1-16,-1 7 1 0,5 0 0 16,1 0 0-16,4 0-2 0,4-1 0 15,6-4-3-15,4-2 0 0,5-1 0 16,8 1-1-16,5-1 1 0,5-4 2 0,6-2 2 16,3-1 1-16,5-2 2 0,3-5-1 15,2-3-6-15,3-6-4 0,-2-1-88 16,2-6-21-16,-1-3-85 0,3-4-187 15</inkml:trace>
  <inkml:trace contextRef="#ctx0" brushRef="#br1" timeOffset="500065.4613">7374 14016 503 0,'-7'10'105'0,"-4"10"1"15,-1 6-92-15,-4 7-8 0,1 5 0 16,-2 8-2-16,0 8 1 0,-1 6-1 16,2 4 0-16,0 5-1 0,0 2 1 0,1-3-1 15,1-5 1-15,0-6-1 0,1-7 1 16,1-11 0-16,0-9 0 0,-2-7 0 16,1-5 0-16,-3-5-2 0,-2-5 0 15,-1-6-1-15,-2-3 0 0,-2-4-2 16,2-5 1-16,-2-4-1 0,-1-5 5 15,5-3 0-15,1-3 0 0,4-3 2 0,4-3 0 16,5-4 2-16,7-3 1 0,6 3-5 16,5 1 0-16,7 4 0 0,8 2-2 15,3 3-2-15,7 8-2 0,7 3 1 16,6 2-2-16,10 5 1 0,4 1 0 16,5 3 0-16,4 1 1 0,2-2 1 15,-3 0 0-15,-6-1 1 0,-9-2 1 16,-6-2 0-16,-10-2-1 0,-10 1 1 15,-9-2 0-15,-10 3-2 0,-11-2-1 0,-12 0-1 16,-12 2 1-16,-12 3-1 0,-11 3 0 16,-9 4 1-16,-8 5 1 0,-2 2 0 15,-2 6 1-15,5 0 0 0,5 4 0 16,10 5-3-16,12 0-1 0,13 4-1 16,14 1 0-16,16 3 1 0,13 4 0 15,13 0 1-15,11-3 1 0,9 0 2 16,6-1 2-16,4-2-1 0,-1-2-1 0,-4-4-1 15,-6-2 1-15,-10-1-1 0,-11-2 0 16,-11-3-2-16,-14-3 2 0,-14-4 0 16,-9-3 0-16,-15-3 1 0,-8-3 1 15,-7-2 1-15,-9-2 0 0,-3-2 1 16,-1-2-1-16,-1-1 0 0,0-1-3 16,4-2-2-16,3-1-119 0,4-4-103 15,5-2-276-15</inkml:trace>
  <inkml:trace contextRef="#ctx0" brushRef="#br1" timeOffset="500223.8825">7047 14153 522 0,'11'-2'112'15,"0"1"0"-15,-3-1-75 0,3 2-23 16,-2-3-66-16,-2-2-60 0,-1 6-89 15,-3-5-231-15</inkml:trace>
  <inkml:trace contextRef="#ctx0" brushRef="#br1" timeOffset="500403.3601">5833 14203 682 0,'43'12'0'0,"-4"10"-97"0,-11-2-488 0</inkml:trace>
  <inkml:trace contextRef="#ctx0" brushRef="#br1" timeOffset="702139.7362">23361 1147 470 0,'15'-32'107'0,"5"2"1"0,-8 20-57 0,6-5-39 15,10-9-5-15,6 6-3 0,4-2 0 16,4-1-1-16,2 0 0 0,6 3 0 16,9-1-2-16,4 10 0 0,0-2-1 15,4 6-1-15,3 7 0 0,7 7-1 16,-1 12 1-16,1 6 1 0,-3 9-1 16,-1 10 2-16,0 10-1 0,-7 9 0 15,-3 9 0-15,-11 5-1 0,-12 9 1 0,-5 13-1 16,-1 6 0-16,-10-2-1 0,-8 10 1 15,-7 8 0-15,-1 6 1 0,-8 8-1 16,-8 4 1-16,-10 8-1 0,-7 12 1 16,-14 4-1-16,-8 0 1 0,-21 15 0 15,-7 6 0-15,-12-1 0 0,-16 6 1 16,-2 2-1-16,-8 7 1 0,1 7-1 16,8-7-1-16,-1-5-1 0,14-5 0 0,10-2-1 15,10-6-1-15,25-12 0 0,13-19-2 16,15-11-1-16,22-11 1 0,13-9 0 15,20-11-1-15,10-17 1 0,14-13 1 16,12-5 2-16,7-7 1 0,10-7 1 16,1-7 1-16,4-8 0 0,10-7 0 15,-2-1 2-15,-4 1 0 0,-2-4 0 16,-6-6 0-16,-2-4 0 0,-4-1 0 16,-7 2 0-16,-5-4-1 0,-8 1 0 0,-1-5 0 15,-5-2-1-15,-5-2 0 0,-6-1 1 16,-5-2 0-16,0-1-1 0,-3-5 2 15,-2 2-1-15,-5-3 2 0,-6 1-1 16,-4 2 1-16,-6 0 0 0,-8 3 1 16,-6 5 0-16,-14 5-1 0,-8 6 1 15,-4 6-1-15,-4 2-1 0,-6 7 0 0,-2 6-1 16,-2 3 0-16,-2 2-1 0,1 1 1 16,-2 7-2-16,-1 5 1 0,-3 5-1 15,-2 5 0-15,-4 1 0 0,-1 4-1 16,2 3 1-16,-2 5 1 0,-6 1 0 15,1 0 0-15,3 1 0 0,3 6 1 16,-2 4-1-16,5 6 0 0,8-5-1 16,6-4 0-16,9-2-1 0,8 0-1 15,18-3-1-15,12-3 0 0,9-6 0 0,11-3 0 16,10 5 1-16,7-1 0 0,7-3 0 16,5-4 2-16,3 1 0 0,5-4 0 15,1 2 1-15,0-2-1 0,3 2 1 16,7 3 0-16,-9 3 1 0,3 1-1 15,-7 5 1-15,-6 10-1 0,-3 5 1 16,-7-3 0-16,-13 3 0 0,-11 0-1 16,-18 3 1-16,-10 0-1 0,-8-5 0 0,-20 0 1 15,-21 6-1-15,-11 4 1 0,-17-4 0 16,-10 0 1-16,-20-1-1 0,-12 2 1 16,-12-4 0-16,-8-4-1 0,-12-4 1 15,-7-5 0-15,-4 1 0 0,3-3 1 16,-10-3 1-16,9-5 2 0,-3-3 2 15,4-6 4-15,8-1-117 0,1-5-96 16,9-9-261-16</inkml:trace>
  <inkml:trace contextRef="#ctx0" brushRef="#br1" timeOffset="728330.9915">9926 1455 376 0,'-5'13'96'0,"-3"2"4"15,-3 2-49-15,0 0-12 0,-3 4-8 16,0 8-8-16,-2 5-3 0,-5 7-2 16,1 5-4-16,-3 9-3 0,-4 10-3 15,-10 4-1-15,-2 8-2 0,0 10-2 16,-5 4-1-16,-4 5 0 0,-7 3-1 0,-4 4 0 15,5 0 0-15,-2-6 0 0,0-10 0 16,1-9 0-16,2-9 0 0,9-11-1 16,8-14 1-16,4-8 0 0,4-6 0 15,3-3-3-15,5-5-3 0,3-5-5 16,1-2-4-16,1-1-103 0,-1-5-95 16,4 4-244-16</inkml:trace>
  <inkml:trace contextRef="#ctx0" brushRef="#br1" timeOffset="728647.8343">9081 2305 315 0,'4'-6'81'0,"-4"6"3"16,-2 4-17-16,1 5-44 0,-1 8-2 15,-1 7 2-15,-4 12 0 0,-3 15-1 16,1 17 1-16,0 14-2 0,-3 10-1 16,-3 8-4-16,-1 6-2 0,-2 2-2 15,1-8-2-15,-6-9-2 0,0-11 2 16,-5-9-1-16,2-12-1 0,2-11 1 16,2-10-1-16,2-8 0 0,5-8-3 0,3-6-3 15,4-8-1-15,7-3 0 0,5-6 1 16,8-6-1-16,7-5 1 0,13-6 1 15,8-6 0-15,7-8 0 0,11-7 0 16,12-1-3-16,3 0-4 0,6 0-6 16,0 2 1-16,0 1-115 0,5 10-102 15,4 5-262-15</inkml:trace>
  <inkml:trace contextRef="#ctx0" brushRef="#br1" timeOffset="739703.4417">6934 9076 514 0,'-21'-7'111'0,"10"-2"0"16,-5 3-92-16,8 8-5 0,9 1-9 15,8-3-3-15,8-2 0 0,6-5 0 16,10-6 0-16,10-2 1 0,7-3 1 16,9-3-1-16,9 0-1 0,6-3-1 15,4 1 0-15,3 0-1 0,6-5 1 16,4-3-1-16,0-2 0 0,2-3 0 15,5-2 0-15,4-4 0 0,4 3 0 16,-2-2 0-16,-2 2 0 0,-1-1 1 16,-1 1-1-16,-2 1 1 0,-8 1 0 0,-7-1 0 15,-7 2 0-15,-7 2 0 0,-6 2 0 16,-10 5-1-16,-13 4 0 0,-9 5 1 16,-10 8-2-16,-12 9 1 0,-12 10 1 15,-13 7 0-15,-13 11 0 0,-11 2 1 16,-15 5 0-16,-12 5 1 0,-9 6-1 15,-7 0-1-15,-6 6 0 0,-6-2 0 0,-5 4-1 16,1 4 1-16,-4 2-1 0,0-4 0 16,-3-3 1-16,0-7-1 0,1 0 0 15,6-3 0-15,3-1-1 0,3-3 1 16,4-2 0-16,3-2 0 0,8-1 0 16,5-3 1-16,7-1-1 0,7-6 0 15,11-3 0-15,11-3 0 0,9-2 0 16,10-4-4-16,9-4 0 0,10-5 0 15,10-7 0-15,12-5 0 0,14-7-1 0,17-5 1 16,15-5 2-16,10-6 0 0,16-10 0 16,12 2 0-16,12-1 0 0,7 0 1 15,0-5 0-15,6-2 1 0,0-1 0 16,-6 4 0-16,-4-4 0 0,-9 0 0 16,-5 4 0-16,-8 3 0 0,-13 5 0 15,-9 4 0-15,-7 6 0 0,-14 3 1 0,-11 6 0 16,-16 0 1-16,-9 4 0 15,-8 4 1-15,-8 3 1 0,-8 2 1 0,-6-1-1 16,-5 4 0-16,-8 1-1 0,-9 0 1 16,-8 5-2-16,-6 3 0 0,-12 5-1 15,-8 9-1-15,-11 8 1 0,-12 13 0 16,-12 14 0-16,-14 15 0 0,-19 10-4 16,-15 16-8-16,-14 16-106 0,-24 14-99 15,-18 11-259-15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3:50:35.395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4502 6836 466 0,'-7'6'107'0,"3"6"2"0,2 3-66 15,2 2-24-15,4 5-5 0,2 4-2 16,1 3-4-16,5 4-2 0,2 3-5 16,4 0-2-16,6 4-3 0,5 0-1 15,5 3 0-15,6 0 0 0,3-2 1 0,4-1 0 16,4-1 2-16,0-4 0 0,5-1 0 16,4 0 0-16,3-2 0 0,6-1-1 15,4 0 1-15,2 0-1 0,8 0 1 16,3-3 0-16,4-1 2 0,4-4 0 15,0-6 1-15,6-8 0 0,7-6 0 16,6-4 0-16,0-7 0 0,0-10 0 16,2-9-1-16,4-1-1 0,2-9 0 0,-5-3 0 15,-1-4 1-15,0-6-1 0,-1-1 1 16,-8-2 1-16,-7-4-1 0,-9-1 1 16,-3-4 0-16,-9-2 0 0,-7 0 0 15,-9 1 1-15,-3-7-1 0,-10-3 3 16,-9 1 0-16,-9-1 1 0,-7-3 1 15,-9-2 0-15,-10 0 2 0,-8 2-2 16,-9 0 0-16,-6-1 0 0,-6 5-2 16,-4 3 0-16,-4 3-1 0,-5-1-2 0,-4-2 1 15,-2 5-1-15,1 4 1 0,-4-4-1 16,-4 1 0-16,-7 0-1 0,-1 6 1 16,-5 5-1-16,-8 0 0 0,-6 4-1 15,-4 8 0-15,-8 3 1 0,0 8 0 16,-6-1-1-16,-1 6 0 0,3 8 1 15,-9 4 0-15,-1 5 1 0,-1 5-1 16,3 5 0-16,0 9 0 0,-2 5 0 0,0 3 0 16,4 8 0-16,5 5 0 0,4 7-1 15,-1 4 1-15,-2 10-1 0,5 10 1 16,0 9-1-16,6 8 0 0,0 3 0 16,3 7 0-16,1 11 0 0,9 4 0 15,7 4 0-15,6 2 0 0,5 4 0 16,10 6 0-16,12-2 0 0,15-5-1 15,11-2-1-15,12-6 0 0,19-2 1 0,15-6 0 16,14-14 1-16,17-4 4 0,19-6 116 16,16-14-230-16,17-9-115 0,6-18-346 15</inkml:trace>
  <inkml:trace contextRef="#ctx0" brushRef="#br0" timeOffset="1764.4713">6383 7950 456 0,'0'-9'108'0,"0"8"6"16,0 1-66-16,0 3-19 0,-2 3-6 16,-1 6-6-16,-2 6-2 0,-1 7-6 15,-1 8-6-15,-3 2-3 0,-1 4-1 16,1 2 0-16,-1-3 0 0,3-3 1 16,1-4 1-16,0-6 0 0,3-2 0 0,2-4 0 15,-1-5 0-15,1-2 0 0,1-1-1 16,1-3 1-16,-1-2 0 0,2-1-1 15,-1-1-1-15,2-1 1 0,1-1-1 16,2-3 1-16,4-1 0 0,1-2 0 16,5-2 1-16,4-4 0 0,1-2 1 15,2-4-1-15,1-2 1 0,1-2-2 16,-1-1 1-16,0-1-1 0,-2 3 0 0,1 1 1 16,-2 2-1-16,-1 3 1 0,-5 3-1 15,-1 4 1-15,-3 1 0 0,-5 2 1 16,-1 1 1-16,-3 2 0 0,-4 1 0 15,-1 1-2-15,-2 0-6 0,-2 2-5 16,-1 0-3-16,-1 0-110 0,-1 0-99 16,0 3-254-16</inkml:trace>
  <inkml:trace contextRef="#ctx0" brushRef="#br0" timeOffset="2080.8938">6491 7941 407 0,'2'-6'104'15,"3"-1"8"-15,-3 2-43 0,1 2-30 0,2 1-12 16,-1 5-7-16,-1 1-5 0,1 5-7 16,-1 7-6-16,-1 9-6 0,0 8 0 15,0 3 1-15,0 8 3 0,0 6 0 16,0 2 2-16,0 0-2 0,0-4 1 15,1-3 0-15,-2-3 1 0,3-2 0 16,-1-8 0-16,-1-2-1 0,2-4 3 16,-2-6 0-16,0-2-1 0,-1-4 1 0,1-5 0 15,0-1 2-15,-1-4 1 0,-1-4-4 16,0-3-10-16,0-5-15 0,0-4-96 16,2-3-101-16,3-4-253 0</inkml:trace>
  <inkml:trace contextRef="#ctx0" brushRef="#br0" timeOffset="2480.6358">7034 7684 516 0,'1'-9'120'16,"-4"2"3"-16,1 3-84 0,-2 4-23 15,-4 0-4-15,-1 4-4 0,-2 1-3 0,-3 4-8 16,-1 6-2-16,-3 3 1 0,2 4 1 16,-3 1 1-16,1 2 1 0,0 0 1 15,3-1 0-15,2-3 0 0,3-2 0 16,1-5 1-16,5-2-1 0,3-2 0 16,2-2-1-16,4-1 0 0,3-2-1 15,1 1 0-15,6-4 2 0,1-1 1 16,6-2 0-16,2-2 0 0,3-2 2 0,2 1 0 15,2-1 0-15,-2 1-2 0,2 2-1 16,-2 3 1-16,-1 3-1 0,-2 0 0 16,-4 4-1-16,-3 1 1 0,-5 1-1 15,-3 5 0-15,-3 0 0 0,-6 3 0 16,-2 4 1-16,-4 3 0 0,-2 0 1 16,-3 1 0-16,-4-3 1 0,-2 0 0 15,-2-4 0-15,0-3 1 0,-2-3 1 16,2-5 1-16,-3-4 2 0,6-4-2 0,0-5-2 15,5-6-10-15,2-9 4 0,9-7-119 16,5-7-106-16,6-1-272 0</inkml:trace>
  <inkml:trace contextRef="#ctx0" brushRef="#br0" timeOffset="2964.0858">7265 7602 549 0,'4'15'115'16,"-1"3"-1"-16,3 4-98 0,0 3-13 16,2 5 0-16,2 1-3 0,2 0 0 15,0-2 1-15,2 0-1 0,1-2 1 16,-3-4 0-16,2-4 1 0,-5-4 0 16,-2-5 0-16,0-2 0 0,-4-3 0 0,-1-1 1 15,0-4 2-15,-3 1 2 0,-1-4 0 16,-1 1 0-16,-1-2 0 0,-2-2-1 15,-2-1 0-15,2-5-5 0,-4-4 0 16,1 0 0-16,0-6-4 0,0-2-3 16,0-4-3-16,0 1-2 0,-1 2-2 15,-1 1 0-15,1 4-1 0,-1 4 2 16,-1 6 2-16,-1 2 3 0,0 6 3 0,0 1 4 16,1 1 4-16,0 1 5 0,-1 0 3 15,4-1 2-15,1-1 1 0,2 0-1 16,1-1-3-16,4-3-3 0,3-1-6 15,5-4-2-15,3-3-2 0,4-2-1 16,5-4 0-16,4-4 1 0,5-2-1 16,4-1 1-16,2 1 0 0,1 1 0 15,-2 1 0-15,-3 1 1 0,-4 6 1 0,-2 3 0 16,-11 3 1-16,-1 4 1 0,-5 2 0 16,-3 5 0-16,-4 4-10 0,-3 5 60 15,-3 0-171-15,-3 5-110 0,1 3-303 16</inkml:trace>
  <inkml:trace contextRef="#ctx0" brushRef="#br0" timeOffset="3163.1465">7294 7718 530 0,'4'-3'115'0,"0"2"0"0,1-1-61 15,5-1-58-15,3-2-3 0,4-3 2 16,0-4 2-16,2-3 1 0,3-4 2 0,1-3 2 16,0-2 2-16,-1-1 2 0,-2 1 2 15,-3 3 2-15,-3 1-102 0,-4 5-23 16,-4 4-88-16,-3 2-210 0</inkml:trace>
  <inkml:trace contextRef="#ctx0" brushRef="#br0" timeOffset="4612.1924">7018 6549 504 0,'-1'-1'120'0,"1"1"0"0,0 0-71 16,1 0-30-16,-1 2-8 0,1 1-4 15,0 0-5-15,2 1-5 0,-2 4-1 16,-1 2 1-16,2-1 0 0,-1 1 0 16,0 3 1-16,0-1 1 0,-1 2 1 15,1-2-1-15,0-3 1 0,2 0-1 16,0 0 0-16,-1-2-1 0,1-2-1 16,2-2 0-16,2 0 0 0,2-2 0 0,2-1 1 15,0-3 0-15,1 0 1 0,1-2 1 16,-1-3 0-16,0-1 1 0,-1-3 0 15,0-1 0-15,-2-2 1 0,-1-3 0 16,-1 1 0-16,-1-3 0 0,-2 3 0 16,-2 1 1-16,-1 2 0 0,-1 2 0 15,-3 0 0-15,-1 3-1 0,-2 2 1 16,-1 0 0-16,0 0-1 0,-1 2 0 16,-1 1-1-16,0 2-1 0,-1 1-1 0,-2 1 0 15,-2 3-1-15,-1 2 0 0,1 1-1 16,1 2 1-16,1 2 0 0,0 2 1 15,0 3 1-15,3 2 0 0,1 0 0 16,2 3 0-16,1 0 1 0,2-1 0 16,2 0-1-16,2-4 0 0,1 0 0 15,2-4-1-15,2-2 0 0,1 0-1 16,-1-3 1-16,1-3 0 0,0 0 0 0,0 0 0 16,-1 0 1-16,2-2 0 0,0 0 0 15,1 0-1-15,-3-1 1 0,2 0-1 16,0-1 0-16,-3-1 1 0,2-3-1 15,0 0 1-15,1-3 1 0,3-5-1 16,2-3 2-16,-1-3-1 0,1-2 1 16,0-2 1-16,-5 0-1 0,1 2 1 15,-5 4-1-15,-2 1 1 0,-2 4 1 0,-3 4-1 16,-1 1 0-16,-3 3-1 0,1 3 0 16,-5-1-2-16,0 5 0 0,-3 0-1 15,1 2 0-15,-3 6-2 0,-1 4 1 16,2 1 0-16,1 3 1 0,2 3 0 15,1 1 0-15,3 0 1 0,3-4 1 16,3 0-1-16,2-4-1 0,0 0 1 16,0-5-1-16,0-2-2 0,3-1 1 0,0-2 0 15,4-2 0-15,1-1 0 0,0-2 1 16,2-4 1-16,1 0 1 0,0-2 1 16,1-1 0-16,-2-3-1 0,1-2 1 15,-1-2 0-15,1 0-1 0,-2 0 0 16,-1-1 0-16,-1-3 1 0,-2 2-1 15,0 0 0-15,-5 0 1 0,-2 2 0 16,-2 1 0-16,0 3 0 0,-3 2-1 0,1 3 1 16,-2 3-1-16,-1 0-1 0,1 4 0 15,-1 0-1-15,0 1 0 0,0 4 0 16,-2 0 0-16,1 4 0 0,1 3 1 16,0 1-1-16,0 1 1 0,1 3 0 15,3-2 0-15,1 1 0 0,2-4-1 16,2-2-1-16,3-2-1 0,0-2 0 0,1-4 0 15,5-2 0-15,0-2 1 0,2-3 1 16,1-3 1-16,2-1 1 0,0-6 1 16,3 0 0-16,-4-6 0 0,1-1-1 15,-3 0 1-15,-2 2-1 0,-3 1 0 16,-3 4 1-16,-1 1 0 0,-4 6 0 16,-4 1 0-16,-3 5-2 0,-2 6 1 15,-3 2-1-15,-5 7-1 0,-1 2 0 16,-2 5 1-16,2 2 1 0,-1 3 16 0,2-3-137 15,3 2-104-15,5-4-287 0</inkml:trace>
  <inkml:trace contextRef="#ctx0" brushRef="#br0" timeOffset="14203.106">14412 6975 496 0,'-11'-5'116'0,"4"1"4"0,2 3-76 16,-3 1-18-16,2 4-10 0,-3 0-3 16,-4 6-4-16,-2 3-4 0,-2 5-3 15,-1 1 0-15,2 8-1 0,2-1 1 16,4 2 0-16,1-1-1 0,5-1 0 16,8 1 0-16,6 3 0 0,5-4 0 15,8 4-2-15,4 2 1 0,3 0 0 16,2-1-1-16,2-4 1 0,8 1 0 15,1-2 0-15,3-4 0 0,9 0 1 0,3-2-1 16,10-2 1-16,-1 1-1 0,-6-5 1 16,12-3-1-16,-1-10 1 0,2-5 1 15,4-9 0-15,0-5 0 0,7-7 1 16,2-9 0-16,-5-5 1 0,9-6-1 16,-4-6 1-16,-1-1 0 0,0-5-1 15,-6-7 1-15,1 1-1 0,4-4 0 0,-8-3 0 16,-6-3 0-16,-6-3-1 0,-5-3 1 15,-4 2 3-15,-10-1 0 0,-11-5 0 16,-9 0 0-16,-5-3 1 0,-6 0-1 16,-2 4 0-16,-6-2-3 0,-6-3-2 15,-4 8 0-15,-7-1 1 0,-3 1 0 16,-10 5-1-16,-5-1 0 0,-4 2 0 16,-8 6 0-16,-12 0-1 0,-10 8-1 0,-1 6 0 15,-4 6-1-15,-9 0 0 0,-6 2 0 16,-3 8-1-16,4 5 1 0,2 5-1 15,-6 3 1-15,1 3-1 0,2 8 1 16,0 5-1-16,-4 2 1 0,0 6 0 16,2 2 0-16,-5 1 0 0,0 8 1 15,-8 6 0-15,-4 9 0 0,10 7-1 16,2 3 0-16,-8 5-1 0,10 8 1 16,-2 4 0-16,8 4-1 0,12 7 1 0,2-1 0 15,0 11 2-15,9 7-1 0,7 2 0 16,8 1-1-16,8 3 1 0,7 3-2 15,8 4 1-15,6 0 0 0,7 1 0 16,6 7 0-16,6 8-1 0,7 0 0 16,7-2 1-16,6 0-1 0,6 1-1 15,11-3 1-15,11-3-1 0,13-4 1 16,11-6-1-16,15-4 3 0,25-10 1 0,15-12 1 16,29-13 1-16,28-21 0 0,18-18 4 15,21-17 69-15,19-23-199 0,6-27-120 16,9-15-341-16</inkml:trace>
  <inkml:trace contextRef="#ctx0" brushRef="#br0" timeOffset="44757.1868">8499 12934 521 0,'-7'-6'112'0,"6"6"1"0,-3 0-87 0,5 4-14 15,0 1-6-15,1 2-3 0,1 1-1 16,-1 4-1-16,2 4 0 0,3-1 0 15,1 0-2-15,3 0 1 0,5-2-1 16,3 0 0-16,4 0 1 0,6-3 0 16,5 0 1-16,8-4 0 0,7-1 0 15,5-3 0-15,3-6 1 0,6-5 1 0,6-7-1 16,4-5 0-16,4-9 0 0,3-5 1 16,-1-8-1-16,-1-5 0 0,-6-12 0 15,-6-6 0-15,-3-7 0 0,-13-4 0 16,-7-3 0-16,-5-2-1 0,-4-6 1 15,-9 3-1-15,-8 3 0 0,-9 2 0 16,-7 7 0-16,-6 6 0 0,-10 8 0 16,-13 13 1-16,-8 9 0 0,-8 13-1 15,-14 11 1-15,-13 9-2 0,-13 11 0 0,-6 8-1 16,-8 16-1-16,-6 11 0 0,-4 7 1 16,3 10-1-16,7 9 2 0,5 4 0 15,12 11 0-15,9 0 0 0,15 1 0 16,15 4 1-16,14-7-1 0,13-2 0 15,16-7 0-15,14-13 0 0,16-11 1 16,20-9-5-16,18-9-4 0,16-13-112 16,16-9-100-16,13-2-265 0</inkml:trace>
  <inkml:trace contextRef="#ctx0" brushRef="#br0" timeOffset="48654.5969">15378 6452 355 0,'-1'-10'104'0,"3"0"3"0,3-4-20 15,-1 3-47-15,0-1-9 0,1 5-8 16,-1 0-8-16,-2 3-3 0,-2 1-1 16,-1 3-1-16,-2 2-1 0,-2 2-2 15,-1 2-1-15,-2-1-3 0,-1 2-3 16,0 1-2-16,-3 0 0 0,1 0-1 15,2 0-1-15,0-1 0 0,4 1-2 0,1 2 0 16,5 1 0-16,4 1 0 0,0 2 0 16,3 2 2-16,-1 3-1 0,1 3 2 15,3 0-1-15,1 1 0 0,3 2 1 16,1-2-1-16,3-1 1 0,2-2 0 16,1-4 0-16,2-2-1 0,0-4 1 15,0-3-1-15,1-6 1 0,-2-5 1 0,2-4 0 16,3-6 1-16,6-7 1 0,5-7 1 15,-4-4 1-15,2-3 2 0,3-4-1 16,-7-4 2-16,-2 0 0 0,-7-6 0 16,-6 1 1-16,-4-7-1 0,-3-4 0 15,-7-4 0-15,-1 1-1 0,-6 2 0 16,-2 1-1-16,-4-1 0 0,-5 6 0 16,-1 7 0-16,-7 4-1 0,-6 4-1 15,-8 2 1-15,-6 8-2 0,-1 10 0 16,-3 12-2-16,-3 7 0 0,-2 9 0 0,-2 6-2 15,6 7 0-15,1 6 1 0,1 5 0 16,0 0 1-16,4 1 0 0,-4 1 1 16,4 1 0-16,2 3 0 0,2 1 0 15,5 4 0-15,6-1 0 0,3 0-1 16,11 6 1-16,4-1 0 0,6 1-1 0,2-3 0 16,2-3 0-16,4-3 0 0,5 0 1 15,4-4-1-15,8-2 0 0,0-1-1 16,6-1 0-16,10-2-1 0,1-2 0 15,5-4 0-15,3-6 0 0,3-2 0 16,1-8 0-16,2-3 1 0,-5-7 1 16,7-3 0-16,1-3 1 0,-1-7 0 15,-1-4 0-15,2-4 2 0,0-7 1 16,-2-1-1-16,-6-4 1 0,-10-2 0 0,-1 0 1 16,-2-6 0-16,-6-4 1 0,-2 1 0 15,-2-4 0-15,0-5 0 0,-1 0 1 16,-6 0 1-16,-6 0-1 0,-5 0 0 15,-11-7 0-15,-15 5 0 0,-4 0-1 16,-3 2 0-16,-3 3 0 0,-1 2 0 16,-5 6 0-16,1 9-2 0,-2 4-1 0,-3 10 0 15,-8 5-1-15,-7 7-1 16,-7 12-2-16,0 10 0 0,2 8-1 0,2 10 0 16,-2 4 1-16,3 5 0 0,3 8 0 15,8-1 1-15,-2 0 0 0,-1 1 1 16,2-2 0-16,1 3 1 0,3 6-1 15,3-3 1-15,5 1-1 0,3 4 0 16,9 2 0-16,5 1-1 0,10-4 0 16,10-8 0-16,6-1-1 0,7-6 0 15,5-3 0-15,12-6 0 0,4-2-1 16,5-4 1-16,5 1 0 0,4-5-1 0,-1-6 2 16,5-5 0-16,-4-5 1 0,7-4 0 15,3-8 2-15,2-6 0 0,-3-4 0 16,3-4 0-16,-1-5 1 0,-1-5 0 15,-10-1 0-15,-3 0 0 0,-3-4 0 16,2-2 0-16,-6-4 1 0,-3 0 1 0,-3-1-1 16,-3-4 2-16,-10-3 0 0,-5-1 0 15,-9 0 1-15,-10 1 0 0,-8 1-1 16,-5-3-1-16,-12-5 0 0,-7 4-2 16,-3 3 0-16,-1-1 0 0,-1 1 0 15,-5 8-1-15,-3 5 1 0,3 8 0 16,-2 6-1-16,-10 10-1 0,-11 11-1 15,2 8-1-15,-4 10 0 0,-4 11-1 16,0 8 0-16,4 8 1 0,1 3 0 0,8 2 0 16,-5 1 2-16,0 0 0 0,7 2 0 15,7 6 0-15,3-1 0 0,7 5 0 16,6 1 0-16,12 4-2 0,8-2 1 16,7-1 0-16,5-3 0 0,4 0 0 15,6-8 0-15,6-4 0 0,10-5 0 16,9-5-2-16,6-4-1 0,10-7 0 15,7-9 0-15,8-4 0 0,4-8-1 0,-1-7 2 16,-2-9 2-16,7-6 1 0,-1-7 0 16,1-7 0-16,-7-6 2 0,0-7 0 15,-3-3 1-15,-1-1-1 0,-13-6 2 16,-13-3 0-16,-6-2 0 0,-6-8 0 16,-6-2-1-16,-5-2 0 0,-2-4 0 15,-6-6 0-15,-1-4-1 0,-1-3 0 16,-4-1 1-16,0 4-1 0,-3 1 0 15,-8 8-1-15,3 11 2 0,-7 11-1 0,-7 12-1 16,-9 16 0-16,-7 12-2 0,-12 12 0 16,-13 12-1-16,-2 12-1 0,-7 12-1 15,-7 9 0-15,0 11 2 0,-3 6 0 16,4 9 2-16,1 2 0 0,-1 1 1 16,9 1 0-16,11 4 1 0,9-1-1 15,12-2 0-15,5-2 0 0,16-2-1 0,11 0 0 16,6-1 1-16,5-11-1 0,8-2-1 15,9-7 1-15,15-7 0 0,7-7 1 16,14-9-1-16,6-7-1 0,9-7-1 16,8-10 1-16,-3-6 7 0,-6-6-119 15,10-10-96-15,-7-3-259 0</inkml:trace>
  <inkml:trace contextRef="#ctx0" brushRef="#br0" timeOffset="49636.3071">15505 6703 529 0,'-2'2'105'0,"-1"0"1"0,2 3-96 16,-5 6-7-16,-2 6-1 0,-4 3 2 15,-1 6 3-15,-5 3 2 0,-2 5-1 16,-3 3-3-16,-8 4-2 0,-3 3 0 15,-5 5 0-15,-9 4-1 0,-4 6 0 16,-5 5 0-16,-6 2 0 0,-5 8 0 16,-11 7 0-16,-8 9 0 0,2 4 0 15,-9-1-1-15,-13 9 1 0,-1 7 0 0,-5 3-1 16,-1 1 1-16,3 3-1 0,-10 6 0 16,-1 9-1-16,0-4 0 0,-4 5 0 15,-4 0 0-15,-1 4 0 0,-11 3 1 16,1 2-1-16,-3 1 1 0,-4 0 0 15,1 2 0-15,0-2-1 0,4-3 1 16,2-3-1-16,7-6 1 0,2-1-1 16,11-6 1-16,1-8-1 0,4-5 1 0,4-8-1 15,10-9 1-15,5-6-1 16,3-9 0-16,4-7 0 0,7-6 1 0,7-2-1 16,7-5 0-16,4-5 0 0,7-8 0 15,8-5 1-15,8-4-1 0,10-8 0 16,8-8-1-16,8-7 1 0,8-6-1 15,5-8 1-15,5-5 0 0,4-6-1 16,4-4 1-16,3-7 0 0,6-7 0 0,2-3 0 16,4-3 0-16,4-2 0 0,3-2-1 15,4 1 1-15,0-4 0 0,1 4 0 16,2 1 0-16,-2-4 0 0,2 0 0 16,0 0 0-16,-5-3 0 0,-1 5 0 15,-2 3 0-15,-2 1 0 0,-6 8 0 16,-3 5-1-16,-4 8 1 0,-6 7-3 15,-3 4-1-15,-6 4 1 0,-4 7-1 16,-6 2 1-16,-3 7 0 0,-4 9 0 0,-4 8 3 16,-4 4 0-16,-3 7 1 0,-2 4-1 15,-3 7 1-15,-5 0 0 0,-3-2 0 16,-2 2 0-16,-4 0 0 0,-2 1 1 16,-3-3-1-16,1 0 1 0,2-1-1 15,0-3 1-15,4-4-1 0,-2-6 0 16,2-6 1-16,3-6-1 0,4-4 0 15,3-7 0-15,7-5-1 0,4-5 0 0,6-1 0 16,6-2-2-16,6 1-2 0,4-3-1 16,5 1-1-16,5-1-1 0,5-1 0 15,9 0 0-15,8-3 2 0,5-1 0 16,8-4 0-16,7 0 2 0,10-4 0 16,5-2 1-16,6-2 0 0,5 1 0 15,5-2 1-15,1 3 0 0,0 2 1 16,-4 2 1-16,-5 3 0 0,-7 4 2 15,-8 6 3-15,-8 5-1 0,-13 3 7 0,-9 2-121 16,-17 6-97-16,-12-2-267 0</inkml:trace>
  <inkml:trace contextRef="#ctx0" brushRef="#br0" timeOffset="50885.0369">17866 4844 338 0,'12'-25'98'0,"-4"10"8"15,2 1-20-15,-5 6-30 0,-1 1-24 16,2 4-13-16,-3 4-8 0,-2 5-5 15,0 2-8-15,-3 9-5 0,-3 5-1 0,-5 4 0 16,-9 6 3-16,-17 4 1 0,-6 10 2 16,-8 7 1-16,-12 1 1 0,-11 2 2 15,-6 3 1-15,-9 2 0 0,7 0 1 16,-4-7 0-16,1-9-1 0,3-4 1 16,5-4-2-16,5-4 0 0,7-2 1 15,1-4-1-15,5-1 0 0,5-1 1 0,7-1-1 16,5-3 1-16,2-2-1 0,11-3 1 15,5-2-1-15,1-3 2 0,3-3 0 16,1-2 1-16,2-3 0 0,3 0-3 16,1-3-8-16,3-1 188 0,3-3-294 15,-1-3-122-15,4-2-380 0</inkml:trace>
  <inkml:trace contextRef="#ctx0" brushRef="#br0" timeOffset="51302.1036">16614 5284 436 0,'10'-9'103'0,"-3"8"0"0,-1 6-51 16,-3 6-38-16,-2 7-7 0,-3 5-2 0,-4 5-3 16,-3 5-3-16,-6 8 0 0,-2 0-1 15,-6 5 0-15,-6 1 1 0,0-1 0 16,-5-1 1-16,1-2 0 0,0-6 1 15,0-2 1-15,1-5 0 0,-1-7 2 16,-1-3-1-16,0-4 2 0,2-2-1 16,-1-5 0-16,6-3 0 0,5-3-1 15,9-2-2-15,2-1-1 0,5 0-2 16,5-2-2-16,2 2 0 0,2-2-2 0,3 1-1 16,3 2 0-16,3-1 0 0,5 0 2 15,6-1 0-15,5-2 1 0,4 1 2 16,5-1 0-16,3-2 0 0,4 1 1 15,3-1 0-15,-2 0 0 0,0 3 0 16,-3 0-1-16,-1 3 1 0,1 1 0 16,-7 3 0-16,-1 2 0 0,-6 3 0 15,-3 2 1-15,-5 5 4 0,-11-2 3 0,-8 1 2 16,-6 1 5-16,-9-3-1 0,-4 0 73 16,-3-3-183-16,0 2-106 0,4-2-309 15</inkml:trace>
  <inkml:trace contextRef="#ctx0" brushRef="#br0" timeOffset="53416.3252">17590 6694 364 0,'1'0'96'0,"1"-3"6"0,0 2-42 16,1-1-18-16,1 1-9 0,-2 0-7 16,1 0-8-16,0 1-6 0,-1 0-5 15,1-2-5-15,-1-1-1 0,0 0 0 16,1-3 0-16,-1-5 1 0,1-6 0 15,2-5 0-15,0-4 1 0,0-4-2 16,2-5 1-16,2-4-1 0,-3-6-1 0,3-3 1 16,2-1 0-16,1 3-1 0,2-3 0 15,5 7-1-15,0 3-1 0,4 11-1 16,0 9-2-16,-3 8 0 0,-2 7-1 16,-2 9-1-16,-5 7 0 0,-1 8 1 15,-3 5 1-15,-3 8 0 0,1 4 2 16,0 3 1-16,-1 0 1 0,1 0 2 15,-4-2-1-15,2-6 0 0,-1-4 1 16,1-6-1-16,-3-5 0 0,1-6-1 0,-1-5 0 16,3-2 2-16,-1-6 0 0,1-3 0 15,2-3 1-15,-2-4 1 0,1-4 0 16,3-5-1-16,0-3 0 0,0-6 0 16,1-3-1-16,-1-4 0 0,-1 1 1 15,0-1-1-15,-1 0 1 0,-3 3 0 16,0 2-1-16,0 4 0 0,-1 8 0 0,-1 3-1 15,0 7-2-15,0 6-1 0,-1 4-1 16,-1 8 0-16,0 3-1 0,1 4 1 16,1 2 1-16,1 4 1 0,3 0 2 15,0-2 0-15,3-1 0 0,2 1 0 16,2-5 0-16,0 2 0 0,2-2-1 16,2 0 1-16,-1-1 0 0,0-2 0 15,0-2 0-15,1-3 0 0,-2-3 0 0,0-6 1 16,-1-3 0-16,1-5 1 0,2-3 0 15,1-4 0-15,-2-2 0 0,4 1 0 16,-2-4 0-16,0-1 0 0,-1-3-1 16,-2 2 1-16,-4-2 0 0,-2 2 0 15,0 0 0-15,-5 6-1 0,0 4 0 16,-1 6-1-16,-1 3-1 0,-1 5-1 16,0 4-2-16,0 6 1 0,0 2 1 15,0 3-1-15,-1 4 1 0,2 3 2 0,-1 2 0 16,2-1 0-16,2-4 0 0,5 0-1 15,1-4 0-15,5-1 1 0,-2-5-1 16,5-3 0-16,2-4 1 0,4-1 1 16,-2-4 0-16,2-6 0 0,-1-4 1 15,4-3-1-15,-5-5 1 0,2-2 0 16,-4-5 1-16,-4 1-1 0,-3 3 0 16,-5-1 2-16,-4 1-1 0,-6 1 1 0,-4 1 0 15,-3 2 0-15,-7 0-1 0,-5 0 0 16,-2 5-1-16,0 5-3 0,-2 6 1 15,0 8-1-15,-2 5 0 0,1 8 0 16,3 7 0-16,-3 1 0 0,3 4 2 16,2 6 1-16,4 5 0 0,7 2-2 15,5 0 0-15,9-2-110 0,8-3-95 16,8-2-252-16</inkml:trace>
  <inkml:trace contextRef="#ctx0" brushRef="#br0" timeOffset="53815.9865">18614 5057 483 0,'-4'14'104'0,"-6"5"0"15,3 6-78-15,1 5-20 0,3 1-3 16,0 3-2-16,4 5-2 0,4 2-1 15,1 2-1-15,4 1 1 0,2 5-1 16,1 4 0-16,2 0 2 0,4-2 0 16,1-3 1-16,0-1 1 0,-2-2 1 15,0-8 1-15,0-4 1 0,-3-7 0 0,-9-5 1 16,-3-4 3-16,-6-5 0 0,-1-4 0 16,-7-4 0-16,-5-5-1 0,-3-3-2 15,1-2-2-15,0-5-3 0,0-3-2 16,1-2 0-16,0 0-1 0,5-1 1 15,1 1 3-15,3 1 1 0,0 5 2 16,1 0 0-16,5 1-2 0,0-1-1 0,3-1-1 16,3-2-3-16,4-2-3 0,3-6 0 15,3-5-1-15,5-3 2 0,8-1 1 16,7-2 3-16,5-2 3 0,2 1 3 16,0 2-69-16,-1 3-42 0,-4 5-85 15,-2 1-205-15</inkml:trace>
  <inkml:trace contextRef="#ctx0" brushRef="#br0" timeOffset="54414.8579">19211 5246 512 0,'17'14'101'16,"2"9"0"-16,3 5-100 16,3 8-4-16,2 5 0 0,-4 8 1 0,-2 4 0 15,1 3 0-15,-4-2 1 0,0-1 0 16,-3-3 0-16,-2-4 0 0,-1-6 0 16,0-9 1-16,0-6-1 0,-4-8 1 15,-3-5-1-15,-2-4 4 0,-1-4 2 0,-2-6 1 16,-6-6 1-16,-2-6 0 0,-3-6 1 15,-1-6-1-15,-6-8-1 0,-4-7-4 16,-4-8 0-16,-2-4 0 0,-4-4-1 16,-5-6 0-16,0-4 0 0,2-1 0 15,6-2 0-15,3 2 0 0,6 4-1 16,6 7 0-16,8 9-1 0,4 8-1 16,6 7-1-16,2 10 0 0,2 9-1 15,10 4 0-15,2 3-1 0,8 2 1 0,9 6 1 16,2 5 0-16,1 5 0 0,0 3 1 15,-3 9 0-15,-4 8-1 0,-5 8 1 16,-8 4 1-16,-5 2 1 0,-2 3 0 16,-7 0 1-16,-9-4 2 0,-8-2 1 15,-6-7 1-15,-6-3 1 0,-8-2 1 16,-7-7 0-16,-2-3-3 0,-2-6 57 16,1-7-166-16,2-4-103 0,5-6-289 0</inkml:trace>
  <inkml:trace contextRef="#ctx0" brushRef="#br0" timeOffset="55064.9331">19624 4746 414 0,'-6'7'105'0,"-1"10"1"15,-5 6-13-15,-4 6-87 0,-4 4-4 16,-3 5 0-16,-1 1 0 0,1 3-3 16,3 1-2-16,4 1 3 0,4-2 0 15,6-4-1-15,6-3 0 0,4-2 0 0,5-8-1 16,3-6 1-16,4-8 1 0,1-7-1 16,2-1 2-16,-1-7 1 0,1-5 0 15,-1-5 1-15,-4-5 0 0,-2-7 0 16,-1-4-1-16,-4-4 1 0,-1-4-1 15,-3 2 1-15,-2 1-2 0,-1 1 1 16,-2 5-1-16,1 2 0 0,-1 6 0 16,-1 4-1-16,0 7 0 0,1 0-1 15,2 7-2-15,0 3-2 0,1 7-1 0,0 2 1 16,3 2 0-16,0 2 0 0,2 3 1 16,-1 0 2-16,0 1 1 0,3-3 1 15,2-1-1-15,-1-1 1 0,3-1 0 16,3-2 0-16,2-1 0 0,2-3 0 15,3-1-1-15,1 0 1 0,0-4 0 16,1-1 0-16,-2-2 0 0,0-3 1 16,-3-2 1-16,-4-4 0 0,0-3 1 0,1-5 1 15,-6-4-1-15,-2-6 0 0,0-5 1 16,-1-4-1-16,-3-5 1 0,0-2-1 16,-1-4-1-16,0 2 1 0,-1 6-2 15,2 6 0-15,1 7 0 0,0 10-3 16,2 6 0-16,-2 11-2 0,1 9 0 15,-2 6-1-15,1 5 1 0,-2 5 0 16,1 5 2-16,2 4 1 0,-2 1 1 16,2-3 0-16,2 1 0 0,3-2 1 0,1-2 0 15,5-5 0-15,-1-4 0 0,3-2 0 16,0-6 1-16,4-6 1 0,3-6 0 16,-2-8 1-16,4-5-1 0,3-6-5 15,1-3 45-15,-1-5-149 0,-5-6-96 16,-5-3-273-16</inkml:trace>
  <inkml:trace contextRef="#ctx0" brushRef="#br0" timeOffset="55464.1528">20263 3978 423 0,'-7'10'102'15,"1"2"0"-15,-3 2-46 0,4 4-47 16,2 1-3-16,4 5-3 0,5 5-5 0,4 1-4 15,5 8 0-15,5 4 1 0,5 4 1 16,1 3 0-16,3-3 3 0,-4-1 2 16,0-3 1-16,-3 0 1 0,-2-6 0 15,-6-3 1-15,-1-5 1 0,-2-3 0 16,-3-5 2-16,-3-1 2 0,-5-7 1 16,-5-3-1-16,-5-5-1 0,-3-4-3 15,-2-3 0-15,-5-7-3 0,-5-3-3 16,-3-6-2-16,1 0 1 0,-2-2 0 0,-1 0 0 15,1-2 3-15,6 2 0 0,3 2 3 16,6 2-1-16,5 2 0 0,4 0-2 16,6 1-1-16,1 3-2 0,5 1-4 15,4 2-1-15,2-1-1 0,7-1 0 16,7-4 2-16,5-1 3 0,3-2 0 16,2-2 3-16,4 2 1 0,2 1 3 15,-2 3 5-15,-3 3-111 0,-3 3-88 0,-3 2-243 16</inkml:trace>
  <inkml:trace contextRef="#ctx0" brushRef="#br0" timeOffset="56263.7335">21127 3924 487 0,'-12'15'102'0,"-2"4"-1"16,-5 1-72-16,0 2-30 0,1 1-2 16,3 1-2-16,4 1 1 0,4-1-1 15,8 1-4-15,6-2-1 0,7-1-3 16,5-4 0-16,4-6 1 0,5-4 2 16,2-6 2-16,4-7 2 0,5-7 1 0,2-4 3 15,2-7 1-15,-3-1 0 0,-3-1 1 16,-4-1 1-16,-7 3 1 0,-8 1 4 15,-7 2 2-15,-6-1 2 0,-5-3 1 16,-4-3 2-16,-7-2-1 0,-5-1 1 16,-10 3-4-16,-2 1-2 0,-8 7-2 15,0 5-2-15,-3 8-1 0,4 7 0 0,2 3-1 16,5 4 1-16,4 0 0 0,6 1 1 16,3-3-1-16,6-3 0 0,5-3-1 15,4-5 0-15,10-5 0 0,4-3 0 16,8-8-1-16,8-5 0 0,11-9 1 15,6-3 0-15,2-4-1 0,3-4 0 16,4-5 0-16,-5-6 0 0,-4-1 1 16,-7-1-1-16,-6-6 1 0,-5-2 0 15,-8 1 0-15,-8 3-1 0,-6 5 1 0,-5-1-1 16,-4 9 0-16,-8 14-1 0,-7 5 0 16,-8 7-1-16,-3 8 0 0,-3 8-1 15,-4 8 1-15,-3 9 0 0,-3 3 0 16,2 4 1-16,4 4 0 0,3 4 0 15,0 1 0-15,5 4-1 0,4-1 1 16,9 5-1-16,4 4-1 0,3 6 1 0,14 1-1 16,7 5-1-16,10 6 1 0,9 1 0 15,4-1 0-15,4-3-1 0,-1 1 1 16,-1 4 0-16,0-5 1 0,-7-1 0 16,-6-3 0-16,-2-3 2 0,-3-3-1 15,-1-5 1-15,-8-7 1 0,-1-4 0 16,-5-6 0-16,-2-2 0 0,-1-4 3 15,-4-4 1-15,-1-3 2 0,-3-3 1 16,0-3 2-16,-2-4 0 0,1-3 0 16,-3-1-1-16,1-4-1 0,-1-2-2 0,-2-3-1 15,-2-2-1-15,-2 0-1 0,-4 0-1 16,-1-1-1-16,-2 0 0 0,-4 3-1 16,1-4 0-16,0 4-1 0,1-1-1 15,0 1 1-15,3-1-1 0,4 2-1 16,1-1-5-16,9-2-1 0,8 2-2 15,8-3 1-15,12 0 0 0,6 0 1 16,8-5 3-16,8-1 5 0,6-2 6 0,-1-6 1 16,4-2 171-16,1-2-276 0,5 0-114 15,1-2-363-15</inkml:trace>
  <inkml:trace contextRef="#ctx0" brushRef="#br0" timeOffset="56696.0366">22490 2492 461 0,'-19'4'105'16,"-4"1"-1"-16,-5 3-77 0,-5 1-15 16,-3 0-3-16,-3 2-2 0,0 7-6 15,3-1-3-15,1 7 0 0,3 3-1 16,3 3 0-16,8 3 0 0,-1 1-2 0,4-2-1 15,5-1 0-15,4-3 0 0,8-2 0 16,5-3 0-16,7-1-1 0,6-4 2 16,7-3 1-16,10-3-1 0,6-3 0 15,13-2 2-15,4-3 0 0,2 2 2 16,3 2 0-16,-4 2 1 0,-4 3 2 16,-7 0-1-16,-11 3 2 0,-8 2 0 15,-7 3 0-15,-6 2 0 0,-8 2 1 0,-5 5-1 16,-4 0 0-16,-5 2 0 0,-6-1 0 15,-3-2-1-15,-6-4 1 0,-4-3-1 16,-2-4 1-16,0-2 0 0,-4-3 1 16,0-3 0-16,0-4 1 0,2-1 0 15,0-4 2-15,4-7 0 0,-1-1 3 16,2-8-1-16,8-1-2 0,7-4-4 16,8-5-22-16,13-9-86 0,7-3-91 0,10 1-233 15</inkml:trace>
  <inkml:trace contextRef="#ctx0" brushRef="#br0" timeOffset="56893.5638">22902 2973 445 0,'1'13'97'0,"-2"3"0"16,-1-3-66-16,0 1-28 0,2-4-3 15,2-1-3-15,0-2-2 0,1-2-3 16,1-2-1-16,-1-2 1 0,0-2 6 16,0 0 4-16,-1-1 5 0,-2-3 6 0,0 0 4 15,-3-3 84-15,0-2-189 0,-4-2-104 16,2 2-306-16</inkml:trace>
  <inkml:trace contextRef="#ctx0" brushRef="#br0" timeOffset="57429.6286">22927 2400 479 0,'9'9'96'16,"-1"2"0"-16,5 2-97 0,-3 6 0 15,4 2-1-15,1 4-1 0,1 7 0 16,0 8 1-16,2 4-1 0,-1 3 1 15,-1 1 0-15,0 4 4 0,-3-3-1 16,-3-5 2-16,-2-9 0 0,-5-6 0 16,-3-4 0-16,-2-6 2 0,-5-7 1 0,-2-3 0 15,-2-6 1-15,-4-2 1 0,0-5 0 16,-1-5-2-16,2-4-2 0,0-7-1 16,1-6-3-16,3-4-2 0,3-8 0 15,1-9-1-15,3-7 1 0,1-1 1 16,2-3 2-16,-1-1 0 0,0-2 1 15,2 4 0-15,-3 9 1 0,0 9-1 16,-6 2-1-16,-3 8-2 0,-4 8 0 0,-2 7-1 16,-8 5 0-16,2 3 0 0,-3 4-1 15,0 2 1-15,5 2 0 0,3 2 1 16,5 0-3-16,8-2-3 0,7 2-5 16,6-2-1-16,8 0 0 0,9-4 0 15,4-1 1-15,1-3 2 0,4-3 3 16,4 1 5-16,0-1 1 0,-1-2-1 0,-1 0 1 15,0-4 0-15,5-1-1 0,-2-1 1 16,1-1 0-16,-7-2 1 0,3 1 1 16,-5 2 3-16,-5 5 3 0,-8 2 3 15,-3 5 2-15,-4-1 5 0,-4 3 1 16,-6 1-6-16,-3 1 84 0,-8 1-189 16,-5 2-102-16,-5 10-298 0</inkml:trace>
  <inkml:trace contextRef="#ctx0" brushRef="#br0" timeOffset="57610.8326">22993 2728 431 0,'10'-5'90'0,"4"1"0"15,4-4-67-15,5-5-24 0,3-2-2 0,3-6 5 16,2-2 0-16,4 1 0 0,0 0-1 15,0 1 2-15,1 5 3 0,-4 3 3 16,-2 6 0-16,-5 3-100 0,-4 1-83 16,-9 4-225-16</inkml:trace>
  <inkml:trace contextRef="#ctx0" brushRef="#br0" timeOffset="57815.7689">23626 2687 453 0,'2'10'89'16,"-2"-4"-1"-16,1-2-77 0,-1 0-17 15,2 0-6-15,-2-1-5 0,1-1 3 16,2-3 4-16,2-3 2 0,1-2 2 16,2-3 3-16,-2-5 7 0,3-3 13 0,0-4 7 15,-2-1 52-15,0 0-156 0,-4 2-88 16,-2 1-270-16</inkml:trace>
  <inkml:trace contextRef="#ctx0" brushRef="#br0" timeOffset="58043.6484">23883 1297 473 0,'-4'-6'100'0,"2"1"-2"16,3 6-77-16,1 5-17 0,5 4-5 16,8 5-3-16,4 8-1 0,-2 4 2 15,2 7 2-15,2 5 0 0,3 2 2 0,0 9 1 16,0-1 1-16,-1 5 1 0,0 1 0 16,0 2-102-16,-1 0-85 0,-4 1-231 15</inkml:trace>
  <inkml:trace contextRef="#ctx0" brushRef="#br0" timeOffset="58247.6483">24323 2536 368 0,'9'1'99'0,"-5"-1"-3"15,-4-1-8-15,-4 1-73 0,-4 1-7 16,-3 0-7-16,-2 2 1 0,-1-3 6 0,-2 0-3 16,2-2-99-16,2 4-85 0,3-4-238 15</inkml:trace>
  <inkml:trace contextRef="#ctx0" brushRef="#br0" timeOffset="62707.513">18587 8119 402 0,'-10'-14'97'0,"0"6"3"15,-1 7-55-15,2 0-13 0,5 0-11 16,2 0-3-16,-2 0-3 0,4 1-1 16,0-2-1-16,0 0-1 0,2-2-4 15,0 3-2-15,0 0-2 0,-1 0-3 0,0 1-1 16,0 0-3-16,0 0-3 0,-1 3 0 15,0-2-1-15,-1 0 0 0,0 0 0 16,1 0 2-16,-1-2 2 0,1 2 2 16,-1-2 3-16,1-1 1 0,-1-5 1 15,0 0 0-15,1-2 0 0,-4-4-2 16,2-5-1-16,-1-1-1 0,1-1 0 16,0 0 0-16,1-2-1 0,-2-3 0 0,2-3 1 15,-1-3-1-15,1-3 1 0,0-4 0 16,-2-6 0-16,-1-3 0 0,0-1 0 15,1 0 0-15,-4 4-1 0,2 4 0 16,-1 3 0-16,1 5 0 0,0 5 0 16,1 5-1-16,-1 3 0 0,2 1 1 15,-1 3-1-15,-1 0-1 0,2 2 1 16,-2 3-1-16,0 1-1 0,0 2 0 16,2 1-4-16,0 3-1 0,1 1 0 0,0 5 0 15,3 1 0-15,0 3 1 0,0 4 2 16,3 3 3-16,0 3 2 0,1 5 1 15,4 0 0-15,-1 4 1 0,-1 6 0 16,4 0-1-16,-1 6 1 0,0 5-1 16,1 0 0-16,0 4 1 0,2 0-1 15,0-1 0-15,-1-1 0 0,2-5 0 0,-2-3-1 16,0-4 1-16,-1-1-1 0,0-3 0 16,-2-1 1-16,2 0-1 0,-1-1 0 15,0 1 1-15,-1-2 0 0,-1-5 0 16,0-3-1-16,0-4 1 0,0-3-1 15,-1-3 1-15,1-2-1 0,0-2 1 16,-2-2 0-16,1 1-1 0,-4-1 1 16,0-1 1-16,0-1 3 0,-2-1 1 0,-1-1 2 15,2 1 0-15,-1-2 2 0,1 0 1 16,0-2 0-16,1 0-2 0,1-2 0 16,2-1 2-16,2-2 0 0,2-1 114 15,0-1-229-15,1 0-111 0,1 0-341 16</inkml:trace>
  <inkml:trace contextRef="#ctx0" brushRef="#br0" timeOffset="63356.2762">19159 7866 510 0,'2'1'107'0,"-2"-1"-1"0,-2 2-80 16,1 1-26-16,-2 2-6 0,1-1-1 0,-1 1 0 16,0-1 0-16,0 4 2 0,2-3 2 15,-1 2 0-15,1-1 0 0,1 2-1 16,1-2-1-16,1-1 0 0,2 0 0 16,1 0 0-16,1-3 0 0,1 0 1 15,1-1 1-15,1-1 1 0,2 0 3 16,1-3 0-16,1-1 1 0,0-4 0 0,-2 0 0 15,1-1 1-15,-2-3 1 16,-1 0-1-16,-5-1 1 0,-2-2 0 0,-3 2-1 16,0-4 1-16,-1 1-1 0,-6 2 0 15,-1 0-1-15,-1 2 0 0,0 4-2 16,0 2-2-16,0 3-1 0,-3 2-2 16,6 2-3-16,-1 3 0 0,2 5-1 15,-1 0 1-15,2 3 2 0,-2 2 1 16,1 1 2-16,-1 3 3 0,2-2 1 15,0 1 0-15,2 0 1 0,0-2-1 0,3-3 0 16,0 0-1-16,3-2-1 0,1-3 1 16,3 0-1-16,1-4 1 0,0-1-1 15,3-1 1-15,5-2 2 0,1-4 1 16,0-1 0-16,3-4 1 0,-1 1 0 16,0-3 2-16,-2-3-1 0,-4 2 0 15,-5 0 0-15,-1-1 0 0,-7 2 0 0,-7-3 0 16,-3 1-1-16,-2 3-2 0,-2 1 0 15,-3 1-3-15,-2 3-1 0,2 2-2 16,2 5 0-16,1 3-1 0,2 1-1 16,1 2 1-16,2 3 0 0,1 2 2 15,2 1 0-15,1-1 2 0,1 4 1 16,0 0 0-16,0 1 2 0,3-3 1 16,0-1 0-16,1 0 1 0,3-2 2 15,3-2 2-15,-2-4 2 0,4 0 136 0,0-3-245 16,0-1-111-16,5-2-343 0</inkml:trace>
  <inkml:trace contextRef="#ctx0" brushRef="#br0" timeOffset="64073.1759">19483 6895 486 0,'-1'2'109'0,"-2"3"0"16,-1-1-80-16,0 2-18 0,-1-1-5 15,1 2-1-15,-1 0-4 0,-2 2-3 16,2 0 0-16,-1 2 0 0,0 2 0 16,-1 6-1-16,1 4 1 0,1 5-1 15,3 3 0-15,0 4-1 0,4 4 1 16,0 4-1-16,5-2 0 0,1-2 0 0,3-3 1 16,4-3 0-16,2-1 0 0,3-7 1 15,3-5-1-15,0-4 2 0,3-3 0 16,0-2 0-16,0-1-1 0,-5-4 0 15,4-3 0-15,1-1-1 0,0 0-1 16,0-1 0-16,4-4 0 0,2-1 0 0,0-3 1 16,-1-3 1-16,-4-3 2 0,1-4 1 15,-2-5 1-15,-1-2 1 0,-5-6 1 16,1-3 0-16,-4 1 1 0,-3-3 1 16,-5-4 0-16,-6-3 1 0,-4-3 1 15,-10 3-1-15,-5 0 1 0,-4 0-1 16,-3 3-1-16,-8 6-2 0,-8 4-1 15,-9 6 0-15,1 5-2 0,1 1 0 16,-1 5 0-16,-1 4 0 0,4 2 0 0,4 5 0 16,7 2 0-16,2 2-1 0,3 4 0 15,2 3 0-15,3 3 0 0,3 2-1 16,2 4 1-16,2 2 1 0,0 1 1 16,2 2 0-16,2 1-3 0,4 1 95 15,5 1-203-15,5-3-108 0,6 2-316 16</inkml:trace>
  <inkml:trace contextRef="#ctx0" brushRef="#br0" timeOffset="64624.6387">20147 6685 494 0,'-5'-3'112'15,"-1"1"0"-15,-1 2-75 0,-1 5-24 16,-3-1-7-16,0 3-6 0,-1 0-4 16,1 4 0-16,0 0 0 0,1 5 0 15,1 1 0-15,2 1 1 0,4 3 0 16,0 2 0-16,2 0-1 0,1-1 0 0,2 1 0 15,0-2 0-15,3 1 0 0,0-1-1 16,4 1 1-16,0 0 0 0,0-1 2 16,3 1 0-16,2-4 1 0,0 2 0 15,1-1 0-15,1-3 1 0,0 1 0 16,0-4-1-16,4-3 0 0,0-1-1 16,0-2 0-16,3-4 0 0,1-2-1 15,5-6 1-15,2-5 1 0,-3-3 0 0,4-7 1 16,3-5 0-16,-1-5 1 0,1-2 1 15,-2-2-1-15,-1-3 1 0,-4-3 0 16,-4-3 1-16,-5-1 0 0,-7 2 1 16,-4-6 1-16,-8-1 0 0,-5-2 1 15,-3 5 0-15,-6 4-1 0,-4 6-1 16,-5 0-1-16,-6 6-2 0,1 10-2 16,-5 7-1-16,-2 5-1 0,-4 3 0 0,-3 5 0 15,-2 7 0-15,1 3 1 0,0 2 0 16,0 2 2-16,-1 7 2 0,6 0 0 15,5 4 1-15,4 2 0 0,5 2 1 16,4 1 0-16,6 0-1 0,8-3-2 16,6 3-4-16,6-4-103 0,4-2-91 15,4-5-243-15</inkml:trace>
  <inkml:trace contextRef="#ctx0" brushRef="#br0" timeOffset="65139.322">20736 6258 414 0,'8'-12'110'0,"-4"3"-2"0,-3 4-8 16,-1 3-91-16,-3 3-11 0,-2 4-8 15,-1 1-1-15,-2 2 1 0,0 4 0 16,0 2 2-16,0 4 7 0,1 1 0 15,1 3 1-15,2 2 1 0,-1 1 0 16,3 0 0-16,1 0 1 0,0 2 0 16,1 3 0-16,1-2-1 0,1 4 0 15,2 1-2-15,1-2 0 0,1-1-1 16,1 0 0-16,4-3-1 0,5-3 0 0,0-4 0 16,6-2 0-16,2-3 0 0,6-3 0 15,-1-5 1-15,2-6 0 0,-2-4 0 16,4-6 1-16,-1-4-1 0,2-5 2 15,-3-5 0-15,5-3 1 0,-3-5 0 16,1-4 2-16,2 0-1 0,-6-1 1 16,0-3 1-16,-1 0 0 0,-3 0 1 0,-5-3 0 15,-4-1 0-15,-11-5 0 0,-6 0 0 16,-7-3 0-16,-9 4-1 0,-5 4-2 16,-7 7 0-16,-3 11-2 0,-2 8 0 15,-8 7-2-15,-5 9 0 0,-2 4-1 16,-7 9 2-16,-10 7 1 0,-1 3 1 15,1 3 1-15,4 4-1 0,5 4 4 16,4 5 1-16,9-2 0 0,14-1-3 16,4 1 185-16,6-1-292 0,7-3-117 0,1 2-380 15</inkml:trace>
  <inkml:trace contextRef="#ctx0" brushRef="#br0" timeOffset="65788.6449">22046 5451 511 0,'-1'-1'111'16,"0"1"-1"-16,1 0-90 0,0 0-12 15,0 0-6-15,0 1-7 0,1 1-2 16,3 1-2-16,-1 0 0 0,1 2 1 16,4 1 2-16,2 3 0 0,0 3 1 0,4 2 1 15,3 2 1-15,3 4 2 0,3 1 0 16,5 2 0-16,2 1 0 0,7-1 0 15,5-1-1-15,-1-1 2 0,-1-4-1 16,0 1 0-16,-1-4 1 0,-3-3 2 16,-5-3 0-16,-8-2 2 0,-3-4 1 15,-2 0 4-15,-5-4 1 0,-4-1 1 16,-4 0-4-16,-4-1 0 0,-1-3-109 16,-3-1-94-16,-5 1-254 0</inkml:trace>
  <inkml:trace contextRef="#ctx0" brushRef="#br0" timeOffset="66088.4586">22319 5250 463 0,'1'-1'104'0,"-1"2"2"16,0 0-79-16,0 1-14 0,0 2-4 15,0 6-1-15,0 5-5 0,-1 3-5 16,-1 7-2-16,-2 8-2 0,-7 6 1 16,-1 9 0-16,-3 9 1 0,-1 5 1 0,-3 7 1 15,-1 0 1-15,0-2 1 0,2-5 1 16,3-9 1-16,2-11 0 0,0-5 0 16,5-11 0-16,2-6 0 0,4-5 1 15,3-3-1-15,2-4 2 0,0-3 1 16,3-7 2-16,3-4 0 0,1-3 1 15,0-1-112-15,0-3-91 0,0 2-254 16</inkml:trace>
  <inkml:trace contextRef="#ctx0" brushRef="#br0" timeOffset="66436.6909">22832 4898 506 0,'11'3'99'0,"-3"7"-1"16,-2 0-99-16,1 4-7 0,-1 5-2 16,-6 2 0-16,-6 7 0 0,6 11 3 15,0 0 0-15,0 9 4 0,5 6 1 16,1 3 2-16,9 3 3 0,1-3 0 15,-4-5 0-15,-1-1 0 0,-1-4 0 0,0-6-1 16,-2-6 0-16,-4-6 0 0,-2-2 0 16,2-8 0-16,-1-4 0 0,-2-8 6 15,0-3 2-15,-1-8 2 0,-1-2 1 16,0-9 1-16,0-4 0 0,-1-8 0 16,2-2-9-16,0-2-111 0,3-4-95 15,0-2-254-15</inkml:trace>
  <inkml:trace contextRef="#ctx0" brushRef="#br0" timeOffset="66838.2917">23086 4939 444 0,'-2'-1'108'0,"1"3"-2"0,-3 0-38 15,2 2-58-15,-1 3-7 0,1 3-3 0,-3 1-4 16,3 2-2-16,0 3 1 0,2 5-1 15,2 5 2-15,2 4-1 0,0 2 1 16,6 2 0-16,-4 0 1 0,5-3 0 16,0 0 2-16,2-5-1 0,2-3 1 15,1-3 1-15,-2-1-1 0,2-3 1 16,2-1-1-16,3-2 0 0,0-6-1 16,2-2 1-16,4-4 0 0,3-5 1 15,4-4 0-15,0-8 1 0,-4-3 0 0,0-3 1 16,0-1-1-16,-5-7 0 0,-2-1 1 15,-6-6 0-15,-2-3 1 0,-4 1 1 16,-6-2 1-16,-5-3 0 0,-5 3 1 16,-6 2-1-16,-6 6-1 0,-4 7-2 15,-5 4 0-15,-9 4-2 0,-6 7 0 16,-5 4-1-16,2 8 0 0,-4 4 1 16,4 2 1-16,2-1 1 0,7 2 0 0,5 0 2 15,6-1 1-15,1-3 1 0,6-3 1 16,3-2-3-16,4 2-4 0,2-3-107 15,3-1-93-15,2 0-252 0</inkml:trace>
  <inkml:trace contextRef="#ctx0" brushRef="#br0" timeOffset="68185.5201">23235 4500 442 0,'1'3'104'0,"-1"-2"2"0,0 0-64 16,0 0-23-16,1-1-1 0,-1-1-4 15,0 1-6-15,1-2-3 0,0-1 0 16,2 1-1-16,0-1-2 0,0 0-1 16,0 2-1-16,3-1-1 0,-2 1 0 15,0 1 1-15,-2 1-2 0,0 1 0 16,-2-1 0-16,0 0 0 0,-1 0 0 15,-2 1 0-15,0 0 1 0,0-1-1 16,-2 1 2-16,2 0 0 0,0 0 0 0,0-1 0 16,2 0 1-16,-1-1-1 0,2 0 0 15,-1 0 0-15,2 0 0 0,-1 0-1 16,0-1 1-16,2 0-1 0,-2 1 0 16,0 0 1-16,0 0-1 0,-2 0 2 15,2 0-1-15,-1 0 0 0,-1 0 1 16,1 0-1-16,1 0 0 0,-1 0 1 15,2-1-1-15,-2 1 0 0,1-1-1 0,1-1 1 16,0 1 0-16,-1 1-1 0,0-1 0 16,2 0 0-16,-2 1 0 0,0 0 0 15,0 0 0-15,0 0 1 0,0 0 0 16,-2-1 0-16,2 0 1 0,0 0-1 16,-1 1 1-16,0-3-1 0,1 0 0 15,0 1-1-15,1-1 1 0,2 0-1 0,1-3-1 16,0-1 1-16,4 0-1 0,4-3 1 15,1 1-1-15,1-2 0 0,5 0 1 16,0-1 0-16,3 1 1 0,-1 0-1 16,0 2 1-16,0-1 0 0,-1 4-1 15,-4 0 1-15,-2 0-1 0,0 5 1 16,-4-2-1-16,-1 2 1 0,-1 3-1 16,1-1 0-16,-4 1 0 0,2 2-1 15,-1-1 0-15,1 4-1 0,-4-1 0 0,1 1-2 16,-3 2-1-16,-4 1 0 0,-1 3-1 15,-2-1 2-15,-4 2 0 0,0 0 1 16,-1 0 3-16,-1-1 0 0,-1 0 2 16,3-1 0-16,-3 0 0 0,3-3 0 15,1-2 0-15,0-2 0 0,3 0 0 16,0-3 0-16,4-2 0 0,2 0 0 16,3 0 0-16,1-1 0 0,2-1 0 0,2 0 0 15,1 1 0-15,-1-1 0 0,1-1 0 16,0 0-1-16,-1 0 1 0,-2 1 0 15,2 0-1-15,-4 0 0 0,5 0 1 16,2-1-1-16,1 2 0 0,1 0 0 16,2 0 0-16,3 0 0 0,1 1 0 15,-1 1 0-15,1 1 0 0,-5 1 0 16,1 0-1-16,0 3 1 0,-2 2-1 16,-4 3 1-16,-1 1-1 0,-1 2 0 0,-2 3 0 15,-1 0 0-15,-2 3 0 0,-2 0 0 16,-2-2-1-16,-3 1 1 0,0 0 1 15,-5-4 0-15,-3 0 0 0,-1-3 1 16,-4-2 1-16,-2-1 1 0,-2-6 0 16,-1-2 1-16,-1-3 1 0,1-3 0 15,1-3 3-15,3-2-1 0,2-2 1 16,4 0 0-16,4 0 1 0,4 0 0 0,0 3-1 16,1 6-114-16,-3 2-95 0,0 6-258 15</inkml:trace>
  <inkml:trace contextRef="#ctx0" brushRef="#br0" timeOffset="70283.4587">14956 8691 512 0,'-7'18'111'16,"-1"-1"1"-16,7-4-77 0,-5-1-27 16,4-2-5-16,2-5-1 0,2 0 0 15,2-7 1-15,0-3 0 0,3-3 0 16,-1-2 0-16,3-3-1 0,2-2 0 0,2-1-2 16,6-2-1-16,4 2-1 0,10-4 1 15,4-1-1-15,9-2 0 0,3-5 1 16,9-1 0-16,7-3-1 0,2-3 1 15,1-6 0-15,8-6 0 0,7-5 0 16,11-4 0-16,2-11 0 0,9-4 1 16,11-4 0-16,11-5 1 0,3-2-1 15,9-10 0-15,4 1 1 0,7 0-1 16,8-10 0-16,2 1 0 0,4-7 0 0,11 4 0 16,-2 5 1-16,7-9-1 0,9-3 0 15,-2 1 0-15,9-5 1 0,1 0-1 16,5-5 0-16,8-5 0 0,3 6 0 15,-2-6 0-15,5-4 0 0,1-3 0 16,4 2 1-16,4-3-1 0,-6-2 1 16,6 1-1-16,4-2 0 0,-9 7 0 15,-1-1 1-15,-2 8-2 0,-8 2 1 0,-1 5 0 16,-13 3-1-16,-10 7 1 0,0 11 0 16,-15 8 0-16,-12-2-1 0,-8 7 1 15,-12 6 0-15,-9 3 0 0,-16 8 0 16,-11-4 0-16,-9 7 0 0,-8 6 0 15,-11 8 0-15,-7 4 0 0,-9 2 0 16,-8 4 0-16,-6 6 0 0,-5 1 1 16,-7 1-1-16,-10 4 1 0,-5 1 0 15,-5-1 0-15,-1 3 1 0,-5 1 0 0,-2-6 1 16,-4-1-1-16,-1-4 0 0,-3 2 1 16,0 0-2-16,-2 1 1 0,1-2-1 15,1 0 0-15,-2-2 0 0,3-3 0 16,-3-5-1-16,1-7 1 0,-2-8 0 15,0-6 0-15,-1 1-1 0,0-3 1 16,2-6-1-16,-2 0 1 0,1-5-1 16,2-4 1-16,1 2-1 0,0-6 0 0,1-4 0 15,-1-4 0-15,0-5 0 0,1 3-1 16,2 0 1-16,-2-10 0 0,-2 4 0 16,-3-1 0-16,-2 6 0 0,-3 4 0 15,-6-3 1-15,-5 3-1 0,-7 5 1 16,2-4-1-16,-2 7 1 0,1 0 1 15,-1 5-1-15,2 6 1 0,4 5-1 16,-1 3 0-16,-2 3 0 0,0 5 1 16,-2 4-1-16,1-1-1 0,2 4 1 0,-2 8 0 15,0 6 0-15,-6 7-1 0,-2 5 1 16,-3 5-1-16,-1 6 0 0,-6 2 1 16,3 7-2-16,-4 6 1 0,5 3-1 15,3 3 1-15,-1-1 0 0,-3 5-1 16,-9 4 1-16,0-1 0 0,-2 5 0 15,2 6 0-15,-4 3 0 0,-5 8 0 0,1-3-1 16,-3 6 1-16,-6 2 0 0,-6 4 0 16,-6 1-1-16,-10 3 1 0,-9-7 0 15,-9 16-1-15,-6 6 1 0,-4 2 0 16,-16 1-1-16,-6 4 1 0,-9-1 0 16,-5 12 0-16,-6-2 0 0,-5 1 0 15,-10-2 0-15,0 2 0 0,-5 3 0 16,-3 7 0-16,-3-1 0 0,-8-5 0 15,-3-2-1-15,-4 10 1 0,1-2 0 0,-7 0 0 16,-11 2 0-16,2 0 1 0,-3 13-1 16,-8 6 0-16,-6-2 1 0,-4 2-1 15,-5 7 0-15,2 3 0 0,-8 1 0 16,7 0 0-16,0-3 0 0,15 4 0 16,8-4 0-16,0-7 0 0,21-3 0 15,11-8 0-15,4-9 0 0,15-3 1 16,3-13-1-16,1-6 0 0,24-1 0 0,-2-6 0 15,9-2 0-15,16-2 0 0,3-3-1 16,6 1 1-16,17 1-1 0,3-8 0 16,5-4-1-16,11 2 0 0,4-3 0 15,13-2 0-15,9-7-1 0,3-5 0 16,9-1 0-16,10-5-2 0,7-5 1 16,7-3-1-16,11-4 1 0,4-1 0 15,10 4 0-15,5 1 1 0,3 3 1 0,2 1 1 16,3 5 0-16,-4 7 0 0,4 6 1 15,0 7 0-15,1 7 0 0,0 4 0 16,1 7 0-16,1 0 0 0,4 6 0 16,6 7 0-16,5 7 0 0,-1 1 0 15,-2 9 0-15,4 8 0 0,4 10 0 16,-1 1-1-16,-9 2 1 0,-1 1 0 16,-1 3 0-16,1-1-1 0,-4-1 1 15,2-1 0-15,-2 3-1 0,6-3-1 0,6-7 0 16,-1-3 0-16,3-6 0 0,2-6 1 15,3-10-1-15,3-11 1 0,-1-8 2 16,5-5 1-16,2-5 5 0,6-6 131 16,-1-8-247-16,-10-7-114 0,3-9-355 15</inkml:trace>
  <inkml:trace contextRef="#ctx0" brushRef="#br0" timeOffset="71782.2965">18776 8694 454 0,'7'-1'96'15,"-1"-1"2"-15,0 2-76 0,-2 2-11 16,3 2-3-16,-1 5-1 0,0 4-2 16,1 3 1-16,1 2-3 0,1 3-3 15,2 1-1-15,0 0 0 0,0 0 1 0,0-4 0 16,2 0 0-16,1-4-1 0,5-1-1 15,1-2-2-15,3-2 0 0,2-5-2 16,3 0 0-16,2-5-1 0,-1-3 2 16,0-4 0-16,2-6 3 0,0-3 1 15,2-4 2-15,1-7 2 0,2-9 1 16,1-2-1-16,2-7 1 0,4-7 0 16,3-1-1-16,2-7-1 0,0 1 0 15,4-1-1-15,6-5 0 0,2 1-1 0,2 4 0 16,4-3 0-16,3 5-1 0,2 5 1 15,4 5 0-15,-6 9-1 0,1 5 0 16,-2 7-1-16,-7 10 1 0,-2 5-1 16,-3 5 0-16,-5 4 0 0,-5 5 1 15,-7 1 0-15,-3 2 0 0,-3 4 1 16,-3-2-1-16,-1 1 1 0,-5 0 0 16,-4-2 0-16,-2 1-1 0,-4-2 0 0,-4-1-1 15,-6 1 1-15,-3-1 1 0,-2-1 2 16,-4 1 0-16,-3-1 2 0,-2 0 1 15,-1-2 1-15,-1 0 1 0,0-2-2 16,1 0 0-16,1-1 0 0,4 0-1 16,0-3-1-16,1-1-1 0,2-3 0 15,1-2 0-15,1-4-1 0,0-3 0 16,1-9-1-16,2-1 1 0,2-4-1 0,0-6 1 16,4-4 0-16,6-3-1 0,2-2 1 15,6 4-1-15,3-4 1 0,6 1-1 16,1 0 0-16,2 3-1 0,-1 4 0 15,3 2-1-15,-2 5 0 0,-1 1-1 16,1 3 0-16,1 8 0 0,1 5-1 16,-3 3-1-16,5 1 1 0,0 4 0 15,4 4 0-15,0 3 1 0,-1-1-1 0,6-1 1 16,3-1-2-16,-1-3 0 0,-1-8 0 16,-1-3 0-16,4-5-1 0,0-4 2 15,0-5 0-15,-4-4 2 0,-7-3 3 16,-6-2 1-16,-5-1 2 0,-11-1 2 15,-8-3 3-15,-10-5 2 0,-10 4 1 16,-4 4-1-16,-7 3 1 0,-4 4-3 16,-2 3 0-16,-4 7-1 0,2 9 1 0,3 5 132 15,1 4-247-15,2 6-113 0,0 5-351 16</inkml:trace>
  <inkml:trace contextRef="#ctx0" brushRef="#br0" timeOffset="72481.0398">20858 8513 468 0,'-5'1'105'0,"-6"3"1"16,-3 2-65-16,-2 3-29 0,-6 5-7 15,0 7-6-15,-1 2-3 0,-3 2 1 16,5 5-1-16,-1 1 1 0,4 0 1 0,2-2 1 15,1-6 1-15,5-4 1 0,1-4 1 16,4-8-2-16,5-5 0 0,1-9 0 16,5-6 0-16,4-4-1 0,4-3 0 15,2-2-1-15,6-5 2 0,4 0 0 16,6 2-1-16,3 2-2 0,1 4-1 16,-1 6-1-16,1 5-1 0,-1 8 1 15,-5 9 0-15,-2 6 0 0,-5 8 1 0,-1 7 3 16,-2 4 0-16,-7 3 1 0,-3-1 1 15,-4-3-1-15,-3-1-1 0,-6-4 1 16,-3-3 1-16,-5-5 0 0,-7-1 0 16,-3 1 0-16,-2-1 1 0,-4 1 1 15,-2-1 0-15,-4-1 1 0,-3-2 0 16,3-3 1-16,2-4 0 0,0-5 2 16,5-5-1-16,3-5 0 0,5-1 0 15,8-5-1-15,3-5-1 0,1 0 0 0,5-2-2 16,2 3 0-16,5-3 0 0,1 2 0 15,1-1-109-15,1 1-93 0,4-3-247 16</inkml:trace>
  <inkml:trace contextRef="#ctx0" brushRef="#br0" timeOffset="72931.4918">21086 8427 476 0,'6'12'97'0,"1"5"0"16,-3 1-84-16,2 4-17 0,0 3 1 16,1 3 0-16,-3 2-1 0,2 1 0 15,-1-2 1-15,3 1-1 0,-3-1 1 16,3-2-1-16,0-4 2 0,-1-4 0 0,0-3 0 16,-3-4 1-16,0-4 0 0,-1-5 5 15,-2-3 0-15,-2-6 1 0,-2-4 0 16,-2-3 1-16,1-3 1 0,-5-5-1 15,-1 0-4-15,1-5 0 0,1 0 1 16,-3-1-1-16,-1 0 1 0,-2-2 0 16,0-2 0-16,-4 0 0 0,-3 4 0 15,1 0 0-15,0 1 0 0,1 5-1 16,3 4-1-16,1 2 0 0,5 3-1 0,4 3 1 16,0 1-2-16,2 1-2 0,4 2-6 15,0-1-2-15,3 0-1 0,4-1 0 16,2-2 0-16,6 1 1 0,4-5 2 15,4-2 7-15,3-1 2 0,1 1 1 16,1-4 1-16,1 1 0 0,-3 1 1 16,-1 2 1-16,-3 1 1 0,0 3 2 0,-2 4 1 15,-5 0 1-15,-2 3-2 0,-4 2-4 16,-3 2-98-16,-4 0-86 0,-7 2-227 16</inkml:trace>
  <inkml:trace contextRef="#ctx0" brushRef="#br0" timeOffset="73110.5211">21058 8498 473 0,'-1'9'98'0,"2"-3"-4"0,0-1-81 16,3-2-34-16,0-1-5 0,2-1-1 15,2-1 1-15,4-3 4 0,4-6 5 16,7-2 11-16,5-4 8 0,12-7 4 15,6-5 2-15,5-4 3 0,5-3 5 16,3-1 6-16,-2 1 192 0,-5 2-294 0,-8 4-105 16,-8 6-362-16</inkml:trace>
  <inkml:trace contextRef="#ctx0" brushRef="#br0" timeOffset="73979.9475">19672 8868 445 0,'3'-6'105'0,"-3"1"0"16,0 3-69-16,-1 3-25 0,-2 2-7 15,1 4-4-15,-2 3-5 0,-3 3-3 16,-2 7-1-16,0 5 3 0,0 3 4 16,-4 9 3-16,1 2 0 0,0 4 0 0,3 3 0 15,-2-3-1-15,3-2 1 0,4-4 0 16,-2-7-1-16,5-5-2 0,1-6-2 15,2-7-6-15,4-4-2 0,0-7 2 16,3-5 0-16,4-6 1 0,1-6 3 16,3-5 2-16,2-5 6 0,5-5 2 15,3 1-2-15,2 0 0 0,0 0-1 0,4 5 0 16,-3 2 0-16,-2 6 0 0,-4 5 0 16,-5 3 0-16,-4 2 2 0,-3 6 1 15,-2 1 1-15,-1 2 2 0,-3 1 3 16,0-1-1-16,-1-1 0 0,0-2-101 15,-5-3-85-15,-3 0-232 0</inkml:trace>
  <inkml:trace contextRef="#ctx0" brushRef="#br0" timeOffset="74229.5981">19706 8829 485 0,'7'0'92'0,"1"5"-5"0,0 5-84 0,2 7-23 16,3 2-1-16,4 9 4 0,0 9 3 15,3 6 5-15,0 7 5 0,1 6 3 16,-1 3 2-16,0 2 0 0,-1 0 1 16,-3-4 0-16,0-5 3 0,1-7 3 15,1-7 5-15,-2-6 5 0,2-8-46 16,-4-7-57-16,0-11-74 0,-3-6-200 15</inkml:trace>
  <inkml:trace contextRef="#ctx0" brushRef="#br0" timeOffset="75612.1557">24173 6438 480 0,'-2'-14'112'15,"-1"-3"0"-15,-1-2-74 0,-1-2-19 16,-3-1-7-16,2-1-5 0,0-1-7 15,0 0-2-15,0 0 0 0,-1-3-1 16,1-1 0-16,1 2 0 0,0 0 0 16,-1-3 1-16,-1 2 0 0,-2-1 1 15,-1 5 0-15,-1 1 0 0,0 0 0 0,0 3 0 16,0-1 1-16,2-2-1 0,3-6 1 16,-1-7-1-16,2-5 1 0,-1-5-1 15,1-8-1-15,0-4 2 0,2 0-1 16,1 2 1-16,0 1-1 0,2 2 2 15,0 3-1-15,-2 8 0 0,-1 6-2 16,0 3-1-16,-3 8-3 0,-2 4-2 16,-2 5-5-16,-1 5-2 0,0 3 2 15,0 3 1-15,0 2 4 0,2 0 2 0,0-1 5 16,0 1 4-16,1 0 4 0,4 0-2 16,-2 1-1-16,2-4-1 0,0 3-2 15,4 1-1-15,4 0-2 0,-4 1 0 16,-1 0-1-16,1-1-2 0,-2 3-4 15,2-1 0-15,0 2 0 0,-6 2 1 16,4 0 0-16,0 2 1 0,-3 2 4 16,1 0 4-16,2 2 2 0,-1 1 1 0,0 2-1 15,3 1-1-15,1 0 0 0,2 2-1 16,-1-1 0-16,0 1-1 0,1-1 0 16,1 2 0-16,-2-3 0 0,-2 2-1 15,0-1 1-15,0-1 0 0,0-2 0 16,-5 0-1-16,2-2 1 0,-2-1 0 15,-2-2 1-15,-1-2 0 0,2 0 1 16,-3-3 1-16,2-2 1 0,1-1 0 0,-1-1-1 16,3-2 1-16,0-3-3 0,-1-1 0 15,3-2-3-15,0-1-1 0,0-3 0 16,1-1 1-16,1-6 0 0,-2-3 1 16,1-4 1-16,-1-5 1 0,1 0 2 15,-1 0-1-15,0-2 1 0,1 2-1 16,-1-1 0-16,2 1 0 0,0 3 0 15,-1 3 0-15,0 1 0 0,0 6-1 0,1 3 1 16,-1 5 0-16,1 5-1 0,-1 3-1 16,1 2-1-16,0 0-3 0,2 2-1 15,0 1-2-15,4 3-1 0,5 2 1 16,1 4-1-16,4 6 2 0,7 3 2 16,6 5 1-16,1 0 1 0,1-1 0 15,0-1-1-15,2-1 0 0,1-6 1 16,-4-3-1-16,-1-3 1 0,-4-2 1 15,0-4 1-15,-3 0 2 0,-5-2 4 0,-5-2 6 16,-4-4 12-16,-2 0-110 0,-4 0-80 16,-1-2-228-16</inkml:trace>
  <inkml:trace contextRef="#ctx0" brushRef="#br0" timeOffset="76760.9469">23244 8677 503 0,'-13'24'108'0,"0"-2"0"0,-1-2-92 16,5-2-8-16,-2-5 0 0,2-5-2 15,-2-5-5-15,3-10-4 0,4-5-3 16,-3-5 2-16,4-7 0 0,0-6-1 15,3-8 0-15,0-7 4 0,3 0 2 16,0-2 2-16,-1-2-1 0,-2-3 0 16,0-1 0-16,0 5 0 0,-1 3-1 0,0-1 0 15,0 4-2-15,1 0 0 0,1 6-2 16,3 7 0-16,-1 2-1 0,-1 8 0 16,0 6-2-16,1 4-2 0,0 11-3 15,-1 6 0-15,1 7 1 0,2 6 0 16,0 6 1-16,2 0 2 0,0 2 3 15,1 1 4-15,1-3 1 0,2-1-1 16,1-4 0-16,-2-6-1 0,0 0-1 16,1-3 0-16,0-5-1 0,-1-1 0 15,-1-6 1-15,-2-2 3 0,0-3 2 0,-2-4 1 16,-3-5 1-16,-1-5 1 0,0-1 2 16,-1-4-3-16,1-5 0 0,-1-5-2 15,1-2-1-15,3 1-1 0,-1 1 0 16,1 2 0-16,4 2-1 0,0 5-1 15,-1 8 0-15,1 5-2 0,-2 6-2 16,1 4-1-16,-3 3-1 0,0 6 2 0,-1 5 0 16,0 5 1-16,2 5 1 0,1 2 3 15,2 2 1-15,3 0 0 0,-1-2-1 16,3-4-1-16,1-5 1 0,2-5-1 16,4-4 1-16,2-6 1 0,0-5 0 15,2-5 2-15,2-2-1 0,0-8 1 16,-3-1 1-16,-5-4-1 0,-2-2 1 15,-4 1-1-15,1 2 1 0,-8 0 0 16,-1 5 0-16,-4 1 0 0,-2 1 0 16,-1 3-1-16,-1 2 0 0,-1 0 0 0,-1 2-1 15,3 2-1-15,-1 0-2 0,2 4-1 16,0 3-2-16,1 1 0 0,-1 3-1 16,2 2 1-16,-2 2 0 0,4 0 1 15,0 2 1-15,1 0 1 0,3-1 0 16,1-2 0-16,3 1-1 0,1-1 1 15,2-2-1-15,1-3 1 0,4 1 1 0,2-3 0 16,-1-2 2-16,3-3-1 0,0-3 2 16,1-2 0-16,-1-2 1 0,-4-3-1 15,-1-2 1-15,-1-8 0 0,-8 1 0 16,-3-3 0-16,-6-3 0 0,-7 2 1 16,-9 1-1-16,-4-3 0 0,-6 7 0 15,-1 2-1-15,0 6-1 0,2 7-2 16,0 8-2-16,5 7 0 0,2 7-1 15,6 8-1-15,0 6 2 0,1 6 0 0,3 2 2 16,4 1 1-16,1-2 1 0,6-2 1 16,1-6 0-16,5-4-3 0,4-8 0 15,0-6-102-15,8-4-87 0,3-6-235 16</inkml:trace>
  <inkml:trace contextRef="#ctx0" brushRef="#br0" timeOffset="77160.4889">23751 6951 457 0,'-10'2'100'0,"3"10"-2"0,-3 5-45 16,3 7-61-16,4 7-1 0,1 2 1 15,4 4 0-15,2 2 0 0,7 4 0 16,7 0-1-16,9-2 1 0,5-2 1 0,5-2 1 15,-2-1 2-15,3-4 3 0,1-3 4 16,-6-1 2-16,-2-3 1 0,-5 0 2 16,-6-3 1-16,-1 0 2 0,-5 0 0 15,-6-3-2-15,-5-3-5 0,-5-1-5 16,-7-5-4-16,-4-2-3 0,-5-3-2 0,-2-3-2 16,-1-2 4-16,-1 0 7 0,-1-2 9 15,1 0 8-15,2-4 2 0,4-1-1 16,2-3-2-16,3-6-2 0,2-4-6 15,6-5-6-15,7-3-7 0,6 0 1 16,5-4-1-16,5-2 4 0,2 1 0 16,6 0 3-16,3-1 4 0,-2 3 111 15,-1 1-218-15,-2 7-106 0,2 8-323 16</inkml:trace>
  <inkml:trace contextRef="#ctx0" brushRef="#br0" timeOffset="77742.8568">22992 9636 527 0,'2'-9'101'0,"4"8"-5"0,6 6-107 15,6 11-5-15,2 9 0 0,3 10 0 16,1 9 0-16,0 6 3 0,-1 6 6 15,0 7 3-15,-1-2 1 0,0 0 3 16,0-3 1-16,-1-5 2 0,1-3 1 16,-5-9 0-16,-2-10 0 0,-4-6 1 0,-3-8 0 15,-4-8 5-15,-2-4 2 0,-5-9 1 16,-2-5-1-16,-6-8 1 0,-4-6 0 16,-5-4-2-16,-3-5-4 0,-3-6-2 15,-4-5-2-15,-1-7-1 0,-3-2-1 16,-1-6 0-16,1-12 0 0,0-8-1 15,5-7 0-15,0-2-1 0,9 5 0 16,9 2-1-16,5 4 1 0,5 12-1 16,4 9-1-16,2 14 1 0,5 10-1 0,2 8-1 15,2 7 0-15,4 12 0 0,3 7 0 16,2 9 0-16,4 7 0 0,-1 5 1 16,0 3 0-16,-3 5 2 0,-5 1 1 15,-3 2 0-15,-5 1 0 0,-6 1 1 16,-5 2 1-16,-5-1 1 0,-5-3 2 15,-6-2 2-15,-3-1-2 0,-5-8 48 16,-2-7-155-16,-3-8-98 0,4-8-280 0</inkml:trace>
  <inkml:trace contextRef="#ctx0" brushRef="#br0" timeOffset="78392.6252">23513 8964 407 0,'-14'-7'106'0,"0"10"0"16,0 8-9-16,0 8-86 0,-1 8-6 16,-1 6-5-16,3 8-5 0,-2 5 0 15,0 4 1-15,-1 3 1 0,1-2 0 16,3-2 1-16,1 0 2 0,4-7 1 0,2-6 0 15,3-6-2-15,4-8 1 0,6-11 1 16,4-9-1-16,4-11 1 0,2-7 0 16,2-8 0-16,0-6 3 0,1-3-1 15,-3-4 0-15,-2 1-1 0,-4 0 1 16,-3 1-2-16,-3 1 1 0,-2 2-1 16,-1 2 0-16,-1 9 0 0,-1 1-1 0,2 8-1 15,-3 5-2-15,3 6-3 16,-3 4 1-16,-1 5 0 0,1 3-1 0,1 2 1 15,1 4 2-15,1 0 2 0,3 0 1 16,3-1 1-16,2-1 0 0,1 0 0 16,2-2-1-16,0-2 1 0,-1-4-1 15,0 1 1-15,-1-3-1 0,-2-2 0 16,0-3 2-16,-1-5-1 0,-2-5 2 16,0-3-1-16,1-4 1 0,-2-4 0 0,1-4 0 15,2-3-1-15,-3-7 0 0,3-1-1 16,0-3-1-16,0 0 1 0,-3 1 0 15,2-1 0-15,-2 2 0 0,0 6-1 16,1 5 0-16,-2 7 0 0,3 2-2 16,0 7-2-16,1 8-1 0,1 7 0 15,-1 6 1-15,0 5 0 0,-1 4 0 16,1 2 2-16,2 1 2 0,0-1 1 16,2-1 0-16,3-1-1 0,1-2 1 0,1-5 0 15,-1-2 0-15,0-5 1 0,0-4 1 16,2-8 1-16,-1-4 1 0,2-3 2 15,1-3-1-15,0-4-4 0,-2-2-4 16,-1-2 3-16,-4-2-105 0,-5-4-93 16,-4-4-237-16</inkml:trace>
  <inkml:trace contextRef="#ctx0" brushRef="#br0" timeOffset="78692.0703">23948 8270 500 0,'-10'9'102'0,"1"4"-2"15,1 5-88-15,2 3-15 0,6 6-7 16,4-1-1-16,3 2-1 0,3 4 1 16,0 3 2-16,3 5 2 0,6-2 1 0,-2 3 1 15,4 0 3-15,1 1 1 16,2-3 3-16,0-3 1 0,-1-6 3 0,-4-3 4 16,-7-2 3-16,-2-7-1 0,-9-2-1 15,-2-6-4-15,-9-1-4 0,-3-4-6 16,-5-3-5-16,-4-3-4 0,-3-3 0 15,1 0 1-15,-3 0 5 0,-2-4 7 16,2 1 7-16,1 0 9 0,3-2 1 16,3-2-2-16,1-3-2 0,13-6-5 0,6-4-5 15,9-5-6-15,10-7-9 0,7-5 1 16,14-10 2-16,7-3 2 0,7-6 4 16,8-4 14-16,0-3-112 0,1 3-87 15,-6 6-238-15</inkml:trace>
  <inkml:trace contextRef="#ctx0" brushRef="#br0" timeOffset="80690.4711">6665 14868 483 0,'-20'-18'114'0,"0"0"1"16,5 6-56-16,6 6-43 0,3 5-5 16,2-1-5-16,1 6-3 0,3 2-2 15,0 5-2-15,3 2 0 0,2 6-2 16,3 5 1-16,4 2 0 0,5 4 1 0,4 4-1 16,5 3 0-16,8 2 1 0,4-1 0 15,6-2 0-15,-1-1-1 0,6-4 0 16,0-5 0-16,2-5 0 0,1-7 0 15,3-4 0-15,5-3 0 0,1-5 0 16,3-3 1-16,-2-6 0 0,1-4 1 16,-1-5 0-16,-2-5 0 0,-4-7 1 15,-2-7 0-15,0-2 1 0,-2-6 0 0,0-5 0 16,-2-3 1-16,-3-4 0 0,-4-5 0 16,-6-11-1-16,-4-5 1 0,-5-4-1 15,-5-2 0-15,-7 0 0 0,-7-4 0 16,-7 4 0-16,-6 8 0 0,-6 6 0 15,-9 8 0-15,-5 7 0 0,-9 1 0 16,-5 8 0-16,-6 7-1 0,-1 7 1 16,-3 3-1-16,-2 3-1 0,-3 4 1 15,1 8 0-15,3 3 0 0,2 2 0 0,-3 1-1 16,-1 1 0-16,-1 5 0 0,-1 2-1 16,-2 4 0-16,-2 4 0 0,-1 7-1 15,0 7 0-15,3 11 0 0,1 7 0 16,-1 9 1-16,0 6 0 0,4 7 0 15,0 4 0-15,3 5 0 0,4 1 0 16,7 2 1-16,6 2-1 0,7 1 1 16,4-4 0-16,6 0 0 0,5-6 0 0,5-3-1 15,3-4 0-15,4-4 0 0,2 0-2 16,6 0-1-16,4-3-1 0,2-1-1 16,3-4 1-16,3 1 0 0,5-5 0 15,3-5 2-15,9-2 1 0,-2-5 1 16,8-6 2-16,3-5-1 0,6-8 0 15,3-6 0-15,6-10 1 0,2-7-1 16,4-5 1-16,1-5-1 0,1-8 1 0,-1-3-1 16,-1-3 1-16,-4-3 0 0,-4-2-1 15,-4-5 1-15,1-3 0 0,-8 1 0 16,-5-3 1-16,-3-5 0 0,-2-5 0 16,-4-4 1-16,-5-1 0 0,-6-7 0 15,-4-5 0-15,-4-4 0 0,-3-1 0 16,-4-2 0-16,-8-2 0 0,-4-2-1 15,-8 5 0-15,-2 4 0 0,-5 5-1 0,-5 3 1 16,-7 7-1-16,-3 6 0 0,-7 9 1 16,0 6-2-16,-6 8 1 0,-3 4 0 15,-4 6-1-15,0 4 0 0,-1 8 0 16,0 5 0-16,2 7 0 0,-5 0-1 16,0 5 1-16,-2 5 0 0,-1 4 0 15,-1 5 0-15,-1 3 0 0,-2 5 0 16,5 8 0-16,1 6 0 0,0 5-1 15,3 4 1-15,3 2 0 0,4 3-1 0,3 1 1 16,3 0-1-16,5 2-1 0,7 2 1 16,6 3-1-16,6 3 1 0,5-1-1 15,4 0-1-15,5-3 1 0,5-2-1 16,3 0 1-16,5-5-1 0,3 0 1 16,3-2 1-16,5-1 0 0,7-2 0 15,0-2 1-15,5-4-1 0,2-4 1 0,3-3 0 16,-2-4-1-16,4-6 1 0,1-1 0 15,2-3-1-15,2-3 1 0,5-3 0 16,2-5 0-16,2-3-1 0,1-2 1 16,-2-6 0-16,-1-9 0 0,1-5-1 15,-2-7 2-15,-1-7-1 0,0-7 0 16,3-5 1-16,1-6-1 0,-1-6 1 16,-4-5 0-16,-4-4 0 0,-1-7 0 15,-5-1 0-15,-5-1 0 0,-7-7 0 0,-5-3 0 16,-5-1-1-16,-1-2 1 0,-6 1 0 15,-6-1 1-15,-6-2-1 0,-3 0 1 16,-6 9-1-16,-5 2 1 0,-5 4 0 16,-4 2 0-16,-8 5-1 0,-3 6 1 15,-3 6-1-15,-2 6 0 0,0 4 0 16,-6 2-1-16,0 4 1 0,-1 4-1 16,1 5 0-16,0 5 0 0,0 6 0 0,-3 7 0 15,-1 7-1-15,-3 8 0 0,-1 7 0 16,-1 5 1-16,-2 2-1 0,-2 5 0 15,3 3 0-15,3 4 1 0,5 0-1 16,2 5 1-16,1 1-1 0,5 3 1 16,4 3 0-16,6 2-1 0,1-2 1 15,6 4 0-15,6 1-1 0,3 2 0 16,5 3 0-16,2 4 1 0,6 5-1 16,3 1 0-16,4 0 0 0,4-2 0 0,4-2 0 15,5-2 0-15,5-5 0 0,2-7 0 16,5-4 1-16,4-3-1 0,2-4 0 15,5-6 1-15,1 1 0 0,2-8-1 16,3 2 1-16,4-7 0 0,4-3 0 16,0 0 0-16,-2-5 0 0,2-5 0 15,-1-4 0-15,0-3 0 0,-1-1 0 16,-2-5 1-16,4-4 0 0,4-5 0 0,4-6 3 16,-2-6 3-16,5-8 32 0,-3-10-152 15,-3-8-105-15,-11-19-296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0T13:52:07.108"/>
    </inkml:context>
    <inkml:brush xml:id="br0">
      <inkml:brushProperty name="width" value="0.05292" units="cm"/>
      <inkml:brushProperty name="height" value="0.05292" units="cm"/>
      <inkml:brushProperty name="color" value="#7030A0"/>
    </inkml:brush>
    <inkml:brush xml:id="br1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6140 3919 408 0,'2'1'103'0,"-2"-1"4"16,0 0-53-16,0 1-18 0,0 0-9 16,0-1-5-16,1 1-3 0,0-1-6 15,0 1-5-15,0 1-2 0,-1-1-3 16,1 3-1-16,-2-1 0 0,1 0 0 15,-1 3-1-15,0-2 0 0,0 1 0 0,0 0 0 16,-1-1 0-16,0 0 0 0,2 0-1 16,2-2 0-16,-2 3-1 0,2-2 1 15,0-1-1-15,2 1 0 0,2 1 0 16,-1 0 0-16,3-1 0 0,0 0 0 16,-1 0 0-16,2-1 1 0,-2-1-1 15,-1 0 0-15,1-1 1 0,-2-1 0 16,0-1 0-16,1-1 1 0,1-2-1 15,-3 1 1-15,2-2-1 0,0 0 1 0,1-1 0 16,-1 0 0-16,0-2 0 0,-2 1 0 16,1-1 1-16,-3 2 0 0,-1-2 0 15,-2 1 0-15,-2 2 1 0,-1 0-2 16,0 1 1-16,-1-1-1 0,1 3 0 16,1 0 0-16,-2-1-1 0,1 2 1 15,0 0-1-15,0 1 0 0,1 0-1 16,0 0 0-16,-4 3-1 0,1 0-1 0,-2 4 1 15,-2 0-1-15,-1 2 0 0,-1 4 1 16,0 0 1-16,0 0 0 0,1 1 1 16,0-3-1-16,3 0 1 0,2-1 0 15,0-3-1-15,4 0 0 0,0-1 0 16,1-2-1-16,3 2 0 0,0-1 0 16,3 1 0-16,-2-3-1 0,1 1 0 15,2-1 0-15,-1 0 1 0,2 1-1 0,1-4 1 16,-1 1 0-16,3-3 1 0,1 0 1 15,1-1 0-15,0-2 0 0,1-1 1 16,-1-2-1-16,-1-1 1 0,0-1 0 16,-2 1 0-16,-2-1 1 0,-2 0 1 15,-3 0-1-15,-2 1 1 0,-1 3 1 16,-2 0-1-16,-3 3-1 0,0 2 0 16,-2 2-1-16,-1 3-1 0,0 2 1 0,-4 2-1 15,3 2 1-15,0 1 1 0,1-1 3 16,5 1 7-16,0 1-128 0,4 2-102 15,1 1-278-15</inkml:trace>
  <inkml:trace contextRef="#ctx0" brushRef="#br0" timeOffset="1599.0455">6010 6177 416 0,'-1'6'98'16,"-1"2"5"-16,-2-2-47 0,1 2-31 0,2 2-4 15,-1 2-2-15,0 3-1 0,0 5-3 16,2 3-5-16,-4 4-4 0,3 3-2 16,-1 4-2-16,1-2-1 0,0 4 0 15,1 0 0-15,1 3 0 0,2-1-1 16,4-1 1-16,1-1-1 0,5 1 0 16,1-2 0-16,2-2 0 0,3-3 1 15,1-4-1-15,0 2 0 0,4-4 0 16,-1-1 0-16,2-6 0 0,2 0 1 0,3-5-1 15,2-1 2-15,0-5-1 0,2 0 0 16,3-5 1-16,1-3 0 0,2-6 0 16,4-4 0-16,3-2 0 0,5-6 0 15,5-5 1-15,3-5-2 0,4-2 1 16,2-1-1-16,3-3 0 0,3-2 0 16,-1-1-1-16,2 3 1 0,1 3-1 15,2 2 0-15,-3 2 0 0,1 2 0 0,1 4 0 16,-3 1 0-16,1 2 0 0,0 2 0 15,-2-1 0-15,3-1 0 0,-1 3 0 16,3-1 0-16,2 3 0 0,1 1 0 16,0 2 1-16,-1 2-1 0,7 3 0 15,2 4 0-15,1 2 0 0,0 6 0 16,0 2 0-16,5 3 0 0,4 2 0 16,-1 6-1-16,-1 2 0 0,-3 2 0 15,-3-2 1-15,2 2-1 0,-2 0 0 0,-4 5 1 16,-2 1-1-16,-4 2 0 0,-3 4 1 15,-3 1-1-15,-1 6 1 0,-4 4-1 16,-4-1 0-16,-3 0 0 0,-4 0 0 16,-3-1 0-16,-3-3 0 0,-8 0 0 15,-8-5 0-15,-5-2 0 0,-4-3 0 16,-9 0 1-16,-2-2-1 0,-4-1 1 0,-2-6 0 16,-2-4 0-16,-3-4 0 0,0-3 0 15,-1-3 2-15,-1-5 1 0,0-4 0 16,-1-4 2-16,0-3 0 0,3-3 0 15,-3-4 0-15,3-4-1 0,1-4-2 16,0 0-1-16,3 1 0 0,-3 1-1 16,2 1 0-16,2 3 0 0,0-1 0 15,2 4 1-15,1-3-1 0,4 1 0 16,2-2 0-16,7-4 0 0,1-2 0 0,-1-3 0 16,5 1 0-16,4-1 0 15,3-3 0-15,1 0 0 0,4-2 0 0,2 0-1 16,5 2 1-16,3 0 0 0,7 1 0 15,1 5-1-15,1 1 1 0,4 7-1 16,-2 2 1-16,-1 1-1 0,1 1 1 16,-1 2 0-16,1 1-1 0,-4 1 1 15,5 4-1-15,-4 2 0 0,4 4 1 16,-2 2-1-16,3 3 1 0,-1 1-1 0,5 3 1 16,-1 2 0-16,1 1-1 0,1 3 1 15,0 0-1-15,0 2 1 0,2 0-1 16,-2 2 0-16,4 0 1 0,1 3-1 15,4 0 0-15,-1-3 1 0,8 0-1 16,1-1 1-16,1-4-1 0,0-1 1 16,-3-3-1-16,8-3 1 0,3 0 0 15,-5-3-1-15,-2-2 1 0,3-3 0 0,5-4 1 16,4-6-1-16,0-4 1 0,-6-4 0 16,10-9 0-16,6-6 0 0,-1-2 1 15,0-3 0-15,-6-1-1 0,-5-6 1 16,4-7 0-16,-9 3 0 0,-9-7 0 15,-12-3 0-15,-9-5 0 0,-3 2 0 16,-10-1 0-16,-9-3 1 0,-12 1-1 0,-8-4 0 16,-5 3 0-16,-4-2 0 0,-9 0-1 15,-7 7 1-15,-7 8-1 0,-2 6-1 16,-7 10 1-16,-4 7-1 0,-10 10-1 16,-3 6 1-16,-9 5-9 0,-6 11 28 15,-6 6-143-15,-1 7-107 0,-2 5-291 16</inkml:trace>
  <inkml:trace contextRef="#ctx0" brushRef="#br0" timeOffset="2331.6912">13090 7188 441 0,'-5'4'100'0,"-4"7"4"0,-3 5-56 16,-2 6-31-16,-5 6-1 0,-1 4-2 16,-1 3 0-16,-4 2-3 0,-1 3-2 15,-1 2-5-15,0 3-1 0,3-1-1 0,1-2 0 16,3 0 0-16,2-1-1 0,4-5 1 15,2-6-2-15,4-4 1 0,4-7-2 16,1-3 1-16,0-4 0 0,5-5 0 16,1-2 0-16,3-2 1 0,3-4 1 15,0-2 0-15,5-2 0 0,5-2 0 16,4-3 1-16,5-1-2 0,4-4 1 16,5-2-2-16,4 1 0 0,5-1 0 0,5 2 0 15,3 1 0-15,-1 1-1 0,-2 4 1 16,-6 2 0-16,-3 3 0 0,-8 3-1 15,-9 2 1-15,-7 1 0 0,-5 3 1 16,-5 1-1-16,0-1 2 0,-4 0 0 16,0-1 2-16,-2-2 0 0,-4 1 3 15,2-5 1-15,-3 0-4 0,-1-1-9 16,-1-1 6-16,-2-3-119 0,-4-3-104 0,-1 1-269 16</inkml:trace>
  <inkml:trace contextRef="#ctx0" brushRef="#br0" timeOffset="2648.485">13113 7224 457 0,'5'-9'110'0,"0"7"3"0,-2 2-37 15,3 4-62-15,1 5-8 0,-3 3-4 16,2 5 0-16,0 3-2 0,1 6-2 15,-3 4-2-15,-1 4 2 0,0 7-1 16,-4 8 0-16,-2 6 0 0,2 8 0 16,-3 6 1-16,-3 3 0 0,-1-2 1 15,1-1 1-15,0-5-1 0,1-1 2 0,-1-12-1 16,2-7 0-16,0-4 1 0,4-4 0 16,1-7-1-16,0-4 1 0,1-7 0 15,1-4 1-15,2-4 3 0,0-6 4 16,4-2 1-16,2-8 1 0,2-5-3 15,5-3-6-15,5-3-32 0,2 0-83 16,4-5-98-16,-1 0-241 0</inkml:trace>
  <inkml:trace contextRef="#ctx0" brushRef="#br0" timeOffset="3580.7078">14272 7285 483 0,'16'-24'111'0,"-3"1"7"0,-3 3-88 15,-8 6-4-15,-6 2-3 0,-7 2-2 16,-1 3-8-16,-7 1-8 0,-5 2-9 16,-2 4-3-16,-4 2 0 0,-2 4 0 15,-2 7 1-15,-4 5 2 0,-6 5 2 16,4 3 1-16,-3 2 0 0,6 1 2 15,4 1 0-15,4-4 0 0,9-4 0 0,7-3 0 16,8-3-3-16,4-2 0 0,2-3 0 16,7-3 0-16,5-1 1 0,9-2 0 15,7 0 1-15,6-4 1 0,7 2 2 16,1-1-2-16,6 4-1 0,-3 2 0 16,2 7-1-16,1 2-1 0,0 8 0 15,-5 5 0-15,3 3 0 0,-12 4 0 16,0 4 0-16,-10-1 1 0,-5 2 1 15,-8-5 0-15,-3-2 0 0,-5-3 1 16,-2-6 1-16,-3-5 0 0,-4-5 0 0,-3 1 2 16,-4-3 0-16,-7-2 1 0,-6 0 1 15,-7-3-1-15,-3 0 1 0,-6-5-1 16,-2-5-1-16,2-3 1 0,6-5-1 16,5-2 0-16,7-2 0 0,3-5 0 15,11-3-1-15,4-5 1 0,2-9-2 0,5-4 0 16,3-7-1-16,11-5-1 0,5 1 0 15,8-2-1-15,3 4 0 0,9 9 0 16,3 2 0-16,1 7 0 0,-6 3 1 16,1 2-1-16,0 3 1 0,-1 0 0 15,-5-2 0-15,-4 1 0 0,-1 1 0 16,0 1 0-16,-2 2-2 0,-4 6 0 16,-8 2-2-16,-2 6-1 0,-1 5-2 15,-1 8-2-15,-6 5 0 0,-5 6 1 16,-3 4 1-16,-1 5 1 0,-3 4 1 0,1 0 3 15,-3 4 1-15,2 1 0 0,4 4 0 16,3 0 0-16,2 0 0 0,4 1 1 16,3-2-1-16,2-1 1 0,1-6-1 15,-3-6 1-15,0-6 0 0,-4-5 1 16,1-5 1-16,-4-6 3 0,-5-5 1 0,-2-4 1 16,-3-6 0-16,-1-3 1 0,-3-4-1 15,-2-4 0-15,0-6-3 0,4 1-1 16,0-3-1-16,2-3 1 0,1-4-1 15,1 1 1-15,1 0-1 0,-1-2 0 16,-1 0 0-16,-4 3-1 0,-3-1-1 16,0 6 1-16,0-3-1 0,1 1 0 15,-1 5 0-15,1 2 0 0,4 2-1 16,0 4 1-16,3 3-1 0,2 2-1 16,2 5-1-16,3-2 0 0,2 1-1 0,5 0 0 15,9-3-1-15,5 1 1 0,5-1 0 16,8-4 1-16,8 1 1 0,8 0 0 15,4-1 1-15,-2 3-1 0,0 1 1 16,1 0 0-16,-2 2-1 0,0 4 2 16,-6 1-1-16,-10 3 1 0,-4 3 0 0,-5 2 1 15,-8 4 0-15,-13 3 2 0,-10 2-4 16,-10 0-4-16,-4 0-110 0,-6 1-100 16,-2 2-260-16</inkml:trace>
  <inkml:trace contextRef="#ctx0" brushRef="#br0" timeOffset="3784.2488">14639 7459 523 0,'1'0'115'0,"4"1"-2"0,3-2-79 16,5 0-28-16,9 1-10 0,5-3-1 15,4 0-1-15,8-2 1 0,5 2 1 16,-1-1 2-16,-1-3 3 0,-5-2 5 16,1 2 10-16,0-1-125 0,-8 6-97 0,-3-7-267 15</inkml:trace>
  <inkml:trace contextRef="#ctx0" brushRef="#br0" timeOffset="7484.003">14704 2983 476 0,'-2'3'108'0,"0"1"-2"0,1-2-77 16,-4 2-17-16,4 1-7 0,-3-1-3 16,0 4-6-16,-4-2 0 0,0 3 1 15,2 1 1-15,-1 0 1 0,-1 2 2 16,2 1 0-16,1 0 2 0,4 1 0 16,1 1 0-16,-2 1 0 0,1-2-1 15,-2 0-4-15,-2-1-3 0,0-4-8 16,-5-1-93-16,-1-2-89 0,-2-5-224 15</inkml:trace>
  <inkml:trace contextRef="#ctx0" brushRef="#br0" timeOffset="7875.9664">14548 3055 367 0,'2'0'106'0,"-1"0"3"16,0-1-3-16,-1 2-78 0,0 1-12 15,-2 1-7-15,-1 1-5 0,-1 3-7 16,1 2-5-16,1 1 1 0,-3 3 1 16,3 0 1-16,1 1 0 0,2 0 2 0,1 0 0 15,3 1 2-15,-2-1 0 0,1 1 0 16,2 1 0-16,-2-2 1 0,0-1-1 15,-1-1 1-15,-1 0 0 0,-1-3 0 16,0-2 0-16,1-1 0 0,1-1-1 16,-1 0 0-16,3-3 0 0,3-1 0 15,0-1 0-15,3-2 0 0,-3-2 0 16,6-2 2-16,3-2-1 0,5 1 2 16,4-1-1-16,4-2 3 0,-2-2 2 0,2 1 2 15,-6 1 147-15,-6 0-255 0,-6 1-110 16,0 1-350-16</inkml:trace>
  <inkml:trace contextRef="#ctx0" brushRef="#br0" timeOffset="9807.617">4483 4286 422 0,'2'-3'103'0,"-1"0"2"0,1-2-68 16,-1 1-11-16,-1 3-7 0,0 0-8 15,0 1-11-15,0 1-14 0,0 0-6 16,0 2-2-16,0-1-5 0,0-1 0 16,0 0-1-16,2 2 6 0,-1-1 5 15,1 1 3-15,1-2 4 0,5 0 7 16,2-1 4-16,3-1 2 0,5-1 4 0,2-2 3 15,3 1 3-15,2 0 2 0,-4 1 2 16,-1 0 4-16,0 1 179 0,-6 1-281 16,-4 0-104-16,-5 3-355 0</inkml:trace>
  <inkml:trace contextRef="#ctx0" brushRef="#br0" timeOffset="10127.9282">4885 4274 346 0,'0'0'99'16,"0"0"6"-16,0 0-6 0,1-1-64 16,-1-1-17-16,1 2-8 0,2-1-10 15,-1 1-8-15,0-1-6 0,1 1-1 16,2-1-1-16,1 1 2 0,1-1 4 0,2 0 7 16,-1-1 2-16,4 0 1 0,-1-1 2 15,1-1 3-15,0 1 1 0,-1-1 2 16,0 2 5-16,0 0-2 0,-3 0-6 15,0 2-98-15,-2-1-85 0,2 1-232 16</inkml:trace>
  <inkml:trace contextRef="#ctx0" brushRef="#br0" timeOffset="10555.3889">5363 4273 340 0,'-2'1'94'0,"1"-1"6"16,-1 0-20-16,2 1-50 0,2-1-10 16,-1 0-7-16,-1 0-8 0,3 0-8 15,-1 0-6-15,1 0-3 0,2 1 0 16,-3-2 4-16,2 2 6 0,2-2 3 15,-2 2 0-15,4-1 1 0,-2 0 2 16,3 1 1-16,0-1 1 0,2 0 2 0,0-1 3 16,2 0-2-16,-1 0-4 0,1 0-4 15,-1-1-6-15,-3 1-92 0,-2-1-86 16,-2 2-221-16</inkml:trace>
  <inkml:trace contextRef="#ctx0" brushRef="#br0" timeOffset="10879.6711">5747 4349 388 0,'3'5'90'0,"0"-2"-2"16,1-2-31-16,1 1-50 0,4-1-9 15,2 0-4-15,1-2-1 0,4 0 7 16,-1-1 2-16,2 2 3 0,-1-1 2 15,-1-2 8-15,-1 2-103 0,-5-2-80 16,1 0-220-16</inkml:trace>
  <inkml:trace contextRef="#ctx0" brushRef="#br0" timeOffset="18766.4398">6857 5888 384 0,'1'0'102'0,"-1"-1"3"16,0 1-52-16,-1-1-16 0,0 0-6 15,-1 0-6-15,0-1-7 0,2 0-7 16,-1 1-2-16,-1-2-1 0,1 2-2 16,2 0-3-16,-2 0-3 0,0 5-2 15,-2 0-2-15,1 0-1 0,-5 3 0 16,1-1-1-16,0 3 1 0,2 0 1 0,-2-3 0 16,3 2 0-16,3-2 0 0,0-1-1 15,4-1 0-15,4 0 1 0,-1-2 1 16,6 0 2-16,-3-2 1 0,3 0 2 15,-1-1 1-15,0-3 2 0,-3-1 0 16,1 0 0-16,-4-4-1 0,2 1 0 16,-6 1-1-16,-1-3 1 0,-1 1-1 15,-2-2 0-15,1 2-1 0,-5 2 0 16,2-1 0-16,-2-1-1 0,1 3 0 0,-2 0-1 16,3 0 0-16,-1 0 0 0,0 1-1 15,2 1 0-15,0 2 0 0,-1 0 0 16,1 1-1-16,1 4-2 0,-5 1 0 15,1 4 0-15,-1 1 0 0,-1 2 0 16,-1 1 0-16,0 3 1 0,0-2 1 16,1 1 0-16,3-3 0 0,2-1 0 15,0-1-1-15,3 0 0 0,3-1 1 0,1-3-2 16,1 1 0-16,3-3 0 0,2 0 1 16,1-2 1-16,1-1 0 0,1-1 1 15,1-1 1-15,1-1 2 0,-3-2 0 16,-1 1 1-16,2-2 0 0,-6 0 0 15,0-1 1-15,-3-1 0 0,1-2 1 16,-4-1-1-16,-1 0-1 0,-1-1 1 16,1 0-2-16,-5-1 0 0,2 3-1 15,-2 0-1-15,2 1 0 0,-2 5-2 0,-1-2 1 16,1 4-2-16,0 0 0 0,-2 2-1 16,1 2 0-16,0 1-2 0,-2 1 0 15,-1 4-1-15,2 1-1 0,-2 3 0 16,1 0 1-16,-3 4 1 0,3-2 2 15,1 0 0-15,2-1 2 0,1-2 0 16,3 0 0-16,5-1 0 0,0-5 1 0,4 3-1 16,1-4 1-16,2 0 1 15,3-3 1-15,-1-1 2 0,1-1 1 0,1-1 1 16,-2-3 1-16,1-1 1 0,0-1 0 16,-4-1 0-16,-4-1 0 0,1-1 0 15,-7-1 0-15,0-1-1 0,-5-1-1 16,0-2-2-16,-4 4-2 0,0-2-2 15,-2 3 0-15,0 3-1 0,-2 2-1 16,1 3 0-16,-1 3 0 0,2 0 1 0,-1 4 0 16,1 1 0-16,0 1-1 0,1-2-2 15,1 3 1-15,-1 3-1 0,2 0 0 16,-1 1 1-16,3 1 0 0,1-1 1 16,1 1 0-16,3 0 2 0,1-3-1 15,1 1 1-15,4-2 1 0,2-4-1 16,4 1 1-16,2-4 0 0,1-1 2 15,4-2 2-15,0-1 2 0,3-2 0 0,-1-2 2 16,-1-1 0-16,-1-1 1 0,-2-2 0 16,-4-3 0-16,-4 0-2 0,-4 1 0 15,-2-1 0-15,-4 3-2 0,-3 0-1 16,-2 3-1-16,-4 6-1 0,-1 1-1 16,-3 3-1-16,1 3 1 0,-2 1 0 15,1 3 3-15,3 0-6 0,6-2-110 16,1-1-95-16,14 0-259 0</inkml:trace>
  <inkml:trace contextRef="#ctx0" brushRef="#br0" timeOffset="19665.0711">7473 5457 307 0,'0'-5'93'0,"0"1"7"15,-2 0-40-15,-1 0-9 0,1-1-4 16,1 2-4-16,-1-3-5 0,-1 3-17 16,2-2-6-16,-1 2-3 0,0 0-3 0,2 1-4 15,-2-1-3-15,0 2-3 0,1 0-3 16,-4 0-2-16,1 1-2 0,-1 1-1 15,-2 0-1-15,-1 2 0 0,0 1-1 16,-1 0 0-16,-2 3 0 0,1-1-1 16,1 3-2-16,0 0 0 0,2 2-1 15,0 0-2-15,1 1-2 0,2 2 0 16,2 3-1-16,0 0-2 0,2 3 3 16,0-1 2-16,0 0 3 0,1 1 3 0,0 1 4 15,0-3 3-15,-1 2 3 0,2-3 0 16,0 0 1-16,-1 1-1 0,1-1 1 15,0-3-1-15,0 0 0 0,2 0 0 16,0 0 1-16,0-1-1 0,1 1 1 16,2-2 0-16,1 2 1 0,0-2-1 15,0-1 2-15,3-3 0 0,-1 2 0 16,2-4 1-16,0 0 1 0,1-1 0 0,1-4 2 16,1 1 0-16,-3-2-1 0,2-2 1 15,2-3 0-15,0 1-2 0,0-1 0 16,2-2-1-16,3-4-1 0,0 2 0 15,2-2 0-15,-1-1-1 0,-2-2 0 16,-1 0 1-16,-3-2 0 0,-1 4 0 16,-1-3 0-16,-5 1 1 0,1 0 0 15,-3 0 0-15,-1 0 1 0,2-2 1 16,-3-2 0-16,-2 0 0 0,-1 0 0 0,-1 0-1 16,-2-2 0-16,0 0-1 0,-2 1 0 15,-1 2-1-15,-2-1 0 0,-1 2 0 16,1-1 1-16,-1 4-1 0,0 2-1 15,0 1 1-15,-1-1 0 0,0 2 0 16,0-1-1-16,-3 2 0 0,1-2 0 0,-1 1 0 16,-1 1 0-16,1 0-1 0,0-2-1 15,0 3-3-15,0-2-2 0,-2 2-3 16,-2 2-3-16,-3 3-2 0,1-1 1 16,-3 7 2-16,-1 1 3 0,-1 3 2 15,-1 2 4-15,0 2 3 0,1 0 3 16,-2 2 0-16,0-1 0 0,2 0 3 15,3 0 2-15,1 2 3 0,4-1 2 16,5 2 1-16,6 2 2 0,3 0-2 0,2 2-3 16,2 2-36-16,5-2-67 0,1 2-82 15,1 2-202-15</inkml:trace>
  <inkml:trace contextRef="#ctx0" brushRef="#br0" timeOffset="20763.9597">8046 5411 385 0,'-2'-2'104'0,"0"2"3"0,1-3-28 16,0 3-46-16,0-1-10 0,-1 1-7 15,0-1-5-15,0 2-5 0,-2-2-3 16,1 2 0-16,-1-1-2 0,0 1-1 0,1 0-2 16,-2 3-1-16,0-1-1 0,-1 1-1 15,1 3 0-15,0 2 0 0,-4-3 0 16,1 4 0-16,2-1 0 0,-4 1 1 15,2 0 0-15,0 1 0 0,1 2-1 16,-1 3 1-16,1 0 0 0,0 1 0 16,3 3 1-16,-3-2 0 0,4 2-1 15,-4 0 1-15,4-1 1 0,0-1-1 16,0 1-1-16,1-3 0 0,3 1-1 16,0-3 0-16,2-1-1 0,1-2 0 0,2 0-1 15,1-1 0-15,2 1 1 0,1-3 1 16,0 2 0-16,3-1 1 0,-3 1 0 15,3-1 2-15,-3 2 0 0,1-4 0 16,0 0 1-16,0 0-1 0,-2-1 1 16,-1 0 0-16,1-3-2 0,0-1 0 15,-1 1-1-15,2 0 1 0,2-2 1 0,0-1 1 16,4 0 1-16,0 0 2 0,1-1 1 16,0-3 1-16,2 0 0 0,0-2-1 15,0 0 0-15,-3-2 0 0,2-2-1 16,-2-1 0-16,-1 0 1 0,-1 1 0 15,-1 0 1-15,-2-3 2 0,0 1 0 16,-1 1 1-16,0-1 1 0,-3 1 0 16,0-1 0-16,-1-2-1 0,0 0 0 15,-1-1-1-15,0-2 0 0,-1-1-2 0,-1-2 1 16,0-2-2-16,1 0 1 0,-2 1-1 16,2-1 0-16,-1 3-1 0,-3 1 0 15,0 3 0-15,0 2-1 0,-6 3 0 16,1 2 1-16,-3 1-2 0,-2 2 0 15,-1-1-1-15,-3 0-1 0,-1 2 1 16,-1-3 0-16,2 3 0 0,0-2 2 0,1 1 0 16,1 1 0-16,-1 0 1 0,1 0-1 15,-3 0-1-15,1 1 0 0,-5 1-3 16,2 0 0-16,-3 1-1 0,-2 1 0 16,2 2 2-16,0 2 1 0,-1 0 1 15,3 4 3-15,1-1 1 0,0 3 2 16,4-2-1-16,1 2 1 0,2 0-3 15,2 0 1-15,0 0-99 0,3-1-10 16,1 4-78-16,6 2-175 0</inkml:trace>
  <inkml:trace contextRef="#ctx0" brushRef="#br0" timeOffset="21929.3974">8689 5445 282 0,'1'-4'80'0,"0"2"7"16,-1-1-16-16,0 1-26 0,0 1-4 16,-1 1-2-16,0 0-3 0,-1 0-7 15,2 1-9-15,0 0-6 0,-4 0-5 16,2-1-5-16,0 1-3 0,0 0-1 16,-1 1 0-16,0-1 0 0,-2 2-2 0,0-1 0 15,2 0-1-15,-3 0-1 0,0 1 1 16,0 1-1-16,-2 0 1 0,1 2 1 15,0-1 0-15,0 1 0 0,-2-1 1 16,1 2 0-16,-2-1-1 0,2 0-1 16,0 1 0-16,1 4 0 0,0 0-1 15,2 2 0-15,-1 2 1 0,1 0-1 16,-2 1 1-16,2 1-1 0,-1-2 1 16,1 1 0-16,0 0 0 0,1-1 0 0,1 1 1 15,0-2 0-15,2-2 1 0,-1 1 0 16,2-2 0-16,1 0 1 0,0-2 0 15,2 2 0-15,0 0 0 0,-1 2 1 16,2 0 0-16,2 1 1 0,-3-1 0 16,0 2 0-16,3-4 1 0,-2 0-1 15,1-3 1-15,-1 1-1 0,-1-1 0 0,3 0 0 16,0-1 0-16,-2 0 0 0,2-1-2 16,1 0 0-16,0-2 0 0,2-1 0 15,1 0-1-15,0-1 1 0,3-1 1 16,2-1 0-16,1 0 2 0,1-1 0 15,2-1 0-15,1-1 1 0,0-1 0 16,0 0 0-16,1-1-1 0,0-1 0 16,-3-1 0-16,2 2 0 0,-1-3 0 15,-3 1-1-15,-2 2 1 0,2-4 0 0,-6-1-1 16,0-2 1-16,-1 0 0 0,-1 0 0 16,1-5 0-16,0 0-1 0,-3 2 1 15,2-3 0-15,-2 3 1 0,0-5-1 16,-2 0 0-16,0 4 1 0,-1-5-1 15,-3-1 0-15,0 1 0 0,0-2 0 16,-3 3-1-16,0-2 0 0,-1 1-1 0,1 3 0 16,-1 1-1-16,-1 4 0 0,-3 2-1 15,-1 2 0-15,-1 0-1 0,-3 0-1 16,-3 1 0-16,-1 0 0 0,-2 0 1 16,-1 2 0-16,-1-1 1 0,2 3 0 15,1 1 0-15,2 1-1 0,0 1 2 16,-1 2-1-16,0 3 1 0,-2 0 1 15,-1 4 0-15,-6 1 2 0,-1 0 0 16,2 3-1-16,3 3-1 0,3-1-2 16,2 0-2-16,3 3-4 0,5-1-68 0,4 1-39 15,0-3-83-15,5-1-196 0</inkml:trace>
  <inkml:trace contextRef="#ctx0" brushRef="#br0" timeOffset="34168.3719">9292 5492 386 0,'-2'-1'97'16,"0"0"6"-16,0-2-58 0,-1 1-7 16,2 0-4-16,-2 1-3 0,2-1-8 15,1 1-5-15,-1 0-7 0,1 1-4 16,0 0-2-16,0 0-2 0,-1 0-2 0,0 0-1 15,0 1 0-15,-2 1-2 0,-2 1 0 16,-1 2 1-16,-2-1-1 0,-1 1 0 16,-1 1 0-16,0 2 1 0,1 0 0 15,0 0-1-15,1 3 1 0,2 0-1 16,-1 1 0-16,3-1 0 0,0 1 0 16,1 0 0-16,-1 0 0 0,3-1 0 15,-2 1 0-15,1 0 0 0,1 1 1 16,-2-1 0-16,1 0 0 0,-1-1 0 0,1 0 1 15,1-1 0-15,0 0-1 0,2 2 1 16,1 0-1-16,2-1 0 0,0 1-1 16,1 1 0-16,1 0 0 0,2-1 0 15,1-1-1-15,2 0 0 0,-1 1 1 16,2-2-1-16,0-2 1 0,0 2 1 16,-1-3-1-16,-2 1 1 0,0-2 0 15,-1-3-1-15,-3 2 0 0,2-1 0 0,-2-1-1 16,0-1 0-16,2 0 0 0,1 2-1 15,0-3 1-15,2 1 0 0,4-1 1 16,0-1 0-16,1-1-1 0,1 1-3 16,0-3 1-16,0 0 0 0,1-1 0 15,-4-1-1-15,-1 0 0 0,0 0 2 16,-2-1 2-16,0 3 1 0,-4-1 0 0,1 0 1 16,0 0 2-16,-2-2 1 0,-2 2 2 15,2-3 0-15,-3 0 0 0,2-3-1 16,1-2 0-16,-1 0-2 0,1-4 0 15,3 0-2-15,3 0 0 0,1-2-1 16,1 3 1-16,0-2 0 0,1 1 0 16,-2 1 2-16,-1 1 2 0,-5 1 1 15,-1-1 2-15,-4 1 1 0,-1 0 1 16,-1 0-1-16,-2-3 0 0,-1 1-1 0,2-2-2 16,-4 2-2-16,3 0 0 0,-1-2-1 15,1 3 0-15,1 1-1 0,-2 0 0 16,0 1-1-16,-3 0 0 0,-1 1 0 15,-1 2-2-15,-1 1 0 0,-4 1-2 16,2 1 0-16,-1 1-1 0,0 3 0 16,0 2 1-16,1-2-1 0,0 1 2 15,-1 0 2-15,0 2 0 0,-1 0 0 0,2-1 1 16,-2-1 0-16,-2 2 0 0,-1 2 0 16,1-1 0-16,-4 1 0 0,0 1-1 15,0 3 0-15,0 2 1 0,-3 2 0 16,1 2 1-16,0 2 1 0,-3 2 2 15,0 2 0-15,-1 2 0 0,4 0 1 16,1 1-1-16,4 0 2 0,3-1 125 16,5-1-239-16,11-2-111 0,4-4-344 15</inkml:trace>
  <inkml:trace contextRef="#ctx0" brushRef="#br1" timeOffset="46972.358">1240 6668 414 0,'5'-18'100'15,"1"-1"1"-15,-1 5-49 0,0 2-33 0,7 8-7 16,3 1-5-16,3-1-3 0,6-4-1 16,4 0 0-16,8-7-1 0,8 2-1 15,8-4 0-15,11-1 1 0,8-3-1 16,6-2 0-16,7-1 0 0,5-4 0 15,4-3 0-15,-3 1 0 0,-6-4 0 16,-5 5 0-16,-7 3 1 0,-11 3-1 0,-11 8-1 16,-15 4 0-16,-11 5-2 0,-9 5-1 15,-11 5 0-15,-12 6 0 0,-9 5 1 16,-10 5 0-16,-10 2 1 0,-11 2 1 16,-9 3 2-16,-10 3 0 0,-5 0-1 15,-7-2 0-15,-2-2 0 0,-5 4 0 16,0 3 0-16,-1 3-1 0,4 1-1 15,-3 3 0-15,3 5-1 0,1 2 1 16,4 0 0-16,4-2-1 0,5-5 1 0,4 0 1 16,9-8 0-16,11-5 0 0,12-4-1 15,13-6-1-15,10-5 0 0,18-6 0 16,18-6 0-16,14-6 1 0,17-3 1 16,14-10 1-16,11-8 2 0,16-12 2 15,3-4-1-15,1 0 0 0,-4-6 0 16,-6 1-1-16,-7 0 0 0,-9 5-1 15,-15 12 0-15,-13 5-1 0,-13 5 0 0,-11 7-1 16,-10 4 0-16,-8 8 0 0,-10 8 0 16,-9 2 0-16,-5 6 1 0,-10 6-1 15,-9 9 0-15,-13 9 1 0,-14 10 0 16,-19 9 0-16,-14 14 3 0,-25 11 8 16,-23 17-117-16,-30 16-95 0,-27 7-254 15</inkml:trace>
  <inkml:trace contextRef="#ctx0" brushRef="#br1" timeOffset="67323.7156">6450 4507 258 0,'-14'-2'66'0,"4"0"6"0,2-2-21 0,3 2-28 15,2 0-4-15,2 1-2 16,3 0 0-16,2 0-6 0,-3 0-5 0,4 1-3 16,-2 0-1-16,2 0-1 0,-4 1 2 15,0-1 0-15,-1 1-1 0,-1 0 0 16,0 2-4-16,-2-2 174 0,-2 1-251 16,0-1-93-16,1 2-303 0</inkml:trace>
  <inkml:trace contextRef="#ctx0" brushRef="#br1" timeOffset="67802.5341">6464 4412 368 0,'-5'7'93'0,"1"-1"2"16,1 1-57-16,1 0-8 0,-1-3-3 0,2 1-5 15,1-4-6-15,0 0-6 0,1 1-1 16,1-3-1-16,-2 1 0 0,1 0 1 15,1-1-2-15,-1 1 1 0,-1-1 0 16,0 1 0-16,0 0 0 0,0 1 0 16,-1-2-2-16,1 2 0 0,0-1-3 15,-2 2-1-15,-1 1-2 0,1 0-2 16,1 1-2-16,0 4 0 0,-3-1-1 16,3 4 2-16,-2 1-1 0,-1 6 0 15,3 2 0-15,0 4 0 0,-1 4 0 0,1 5 1 16,-1 1 0-16,1 1 0 0,1-1 1 15,-1 0 0-15,0-2 1 0,-1-3 1 16,-1-3-1-16,-1-3 1 0,0-3 0 16,0-2 0-16,-1-4-1 0,1-3 1 15,-1-4 0-15,3-2-1 0,0 0 0 16,1-3 0-16,1 1-1 0,1-2 1 16,0 0-1-16,-1 1 2 0,0-2 0 0,1 2 2 15,0-2 2-15,-2 0 3 0,1 0 3 16,-2-2 0-16,1-1 0 0,0-1 1 15,0-2-3-15,-1 0-3 0,1-4-6 16,1-3-8-16,0 2 7 0,-2-4-114 16,5 1-97-16,1 2-248 0</inkml:trace>
  <inkml:trace contextRef="#ctx0" brushRef="#br1" timeOffset="68240.1978">6238 4860 423 0,'-3'-8'108'0,"-1"0"2"16,-1 2-56-16,0-1-16 0,1 2-15 15,1-2-6-15,0 2-7 0,1-1-4 16,1 2-1-16,-1 1-3 0,2-1-2 15,0 4-2-15,2 2-4 0,1 1-1 16,-2 2-2-16,2 4-1 0,0 1 0 16,2 3 2-16,-1 0 1 0,1 1 2 0,-1 4 2 15,3 0 0-15,-2 0 1 0,2 0-1 16,1-1 1-16,0 1-2 0,1-1 1 16,0 2 0-16,-1-1 0 0,1 3 1 15,0-3-1-15,-1 2 0 0,0 1 1 16,-1-1-1-16,1-4 0 0,-1-2-3 15,1-5-2-15,1-1 0 0,2-5 2 16,0-4 2-16,3-7 3 0,2-4 1 16,1-9 3-16,5-2 4 0,-1-3 0 0,2-3-1 15,2-1-2-15,1 2 1 0,0 0-1 16,-3 5 0-16,-1 2 0 0,-1 0 1 16,-4 4-1-16,-3 4 1 0,-6 5 1 15,-2 4 1-15,-5 5 1 0,-4 4-2 16,-4 2 157-16,-5 5-267 0,0 9-114 15,-3-1-365-15</inkml:trace>
  <inkml:trace contextRef="#ctx0" brushRef="#br1" timeOffset="107925.0633">7393 6123 433 0,'-6'0'108'0,"1"1"5"16,-2-2-59-16,4 1-17 0,-1 1-14 16,4-1-5-16,0 1-8 0,0-2-9 15,4 2-3-15,0-1-2 0,2 1-1 16,0-1-1-16,2 0 1 0,0 1 1 16,2 0 4-16,-2-2 0 0,1 1 0 15,1-1-1-15,-1 1-1 0,0-2 1 16,0 1-1-16,0 0 1 0,0 1-1 0,1-1 1 15,-1 0 1-15,-1 1 0 0,0 1 1 16,-2-1 1-16,-1 0 1 0,-1 0 1 16,-1 0 2-16,-2 0 0 0,2-1-6 15,-2 1-110-15,-1 0-97 0,0-2-259 16</inkml:trace>
  <inkml:trace contextRef="#ctx0" brushRef="#br1" timeOffset="108482.4704">8018 6167 374 0,'0'-1'100'0,"0"-1"4"0,-1 1-50 16,1 1-11-16,0 0-3 0,-1 0-10 0,0 1-9 15,1-1-6-15,-1 0-5 0,1 0-4 16,-1 2-5-16,1-2-3 0,1 0 0 15,0 1-1-15,2-1 0 0,1 0 0 16,1-1 0-16,3-1 1 0,-3 0 0 16,4 1 1-16,3-2 0 0,0 0 1 0,1-2 0 15,2 2 1-15,-1 1 0 0,1 0 1 16,-2 0 0-16,-3 4 1 0,-2-1 0 16,-3 3 0-16,-3-2-114 0,-3 2-98 15,-3 0-262-15</inkml:trace>
  <inkml:trace contextRef="#ctx0" brushRef="#br1" timeOffset="109064.9901">8592 6178 384 0,'2'0'106'0,"-1"0"6"0,-1-1-32 16,2 2-38-16,-2-1-13 0,0-1-9 16,0 1-6-16,-2 1-6 0,2-2-8 15,2 1-2-15,-2 0-1 0,0 1-1 16,2-1 0-16,1 0 0 0,1 0 0 16,-1 1 1-16,1 0 0 0,1 0 1 15,0 0 1-15,-1-1 0 0,3 3 1 16,0-1-1-16,0 0 0 0,3 0 1 0,0-1-1 15,2 1 1-15,-1-1-1 0,1-1 1 16,-1 0 1-16,1-1 0 0,-1 0 1 16,-1 1 2-16,-1-1 1 0,2 0-5 15,-2 0-109-15,-1 1-95 0,0 0-256 16</inkml:trace>
  <inkml:trace contextRef="#ctx0" brushRef="#br1" timeOffset="109516.9561">9295 6189 430 0,'-1'0'113'0,"1"-3"1"15,0 1-50-15,0 1-29 0,0 2-17 16,-2-1-8-16,2 0-7 0,2 0-6 16,-2 1-1-16,0-1-1 0,1 0-1 15,-1 0 0-15,0 1-1 0,2-1 1 16,-1 0 0-16,1 1-1 0,1 1 1 0,2-1 0 16,-1 0 0-16,5 1 1 0,1-1 1 15,2 0 0-15,3 0 1 0,2-1 0 16,3 0 1-16,2 0 1 0,2-2 1 15,2-1 1-15,-3 1 4 0,-3-2 14 16,-1-1-119-16,1-2-88 0,-2 0-246 16</inkml:trace>
  <inkml:trace contextRef="#ctx0" brushRef="#br1" timeOffset="113459.9181">6447 4535 466 0,'-11'-1'104'15,"5"2"0"-15,-2-2-74 0,4-1-16 16,1 0-6-16,0-1-3 0,1 0-5 15,2 0-3-15,1 0-1 0,3 0-2 0,1 0-2 16,2 1-1-16,1 2-2 0,2-1 1 16,2 1 1-16,1 0 0 0,2 0 3 15,4 1 1-15,2 1 1 0,4 0 2 16,6 0 2-16,3 0-1 0,3 1 1 16,8 0-1-16,3 3 1 0,5-4-1 15,5 0 1-15,3 1-1 0,10-2 1 16,4-1 0-16,5 0 0 0,4-4 0 0,1 2 0 15,7-2-1-15,1-1 1 0,4 0-1 16,4-2 0-16,2-4 0 0,9 2 0 16,7 0 0-16,0-3 1 0,6-1-1 15,4-4 0-15,0 2 1 0,4 2 0 16,6-3-1-16,0 1 1 0,0 2 0 16,1 0 0-16,2 1 0 0,-1 0 0 15,-3 2-1-15,-7-2 1 0,4 2-1 0,-1-1 0 16,-8 4 0-16,-4-1-1 0,3-1 1 15,-1 1 0-15,-1 2 0 0,-7-4 0 16,8-2 0-16,1 0 1 0,1 2-1 16,-3 0 1-16,6-4-1 0,-1 2 0 15,-2 4 0-15,-5 1-2 0,3 1 1 16,-3 0-1-16,-2 4 0 0,-7 3 1 16,-5-5-1-16,2-1 0 0,-6 3 1 15,-9 3 0-15,-2-3 0 0,-1-4 0 0,-1-3 0 16,7 2 0-16,-6 1 1 0,3-2 0 15,-3-3 1-15,8-2 0 0,2 5 0 16,-7 2 1-16,-10 0-1 0,2-2 0 16,-5 1 0-16,-4 5-1 0,-12 1 1 15,-8 1-2-15,-4 0 1 0,-11 0-1 16,-5 1 1-16,-11 1 0 0,-5 0-2 16,-6-1-4-16,-10 0 2 0,-2 0 3 0,-4-1 0 15,-3 1 3-15,-2-1 0 0,1-1 2 16,0 1 5-16,-1-1-1 0,1 0-2 15,0 1 0-15,2-1-1 0,1 0-1 16,0 1 0-16,2 0 0 0,-2 0-1 16,2 0-2-16,0 1-2 0,0 0-4 15,0-1-3-15,0 1-3 0,0-1-3 16,0 1-1-16,2-1-3 0,-2 0 2 0,0 0 4 16,1 0 5-16,0-1 6 0,0 1 4 15,0 0 4-15,1-1 5 0,-1 1 0 16,-1-1 1-16,2 1-3 0,-1-1-2 15,-1 1-3-15,2-1-2 0,-2 1-3 16,1-1-6-16,-1 1-17 0,0 0-16 16,1 0-11-16,-1 0-3 0,0 0 0 15,-1 1 2-15,1 0 7 0,1 0 17 0,-1 1 16 16,0 0 12-16,1 3 4 0,1-2-1 16,2-1-1-16,4 4 0 0,4-3 1 15,3 1 2-15,7 0 1 0,3-1 3 16,0 0 1-16,2-1 1 0,0-3 1 15,0-2-1-15,7-4 0 0,3-1-2 16,2-1 0-16,6-1 1 0,11-1 0 16,-1 0 2-16,0-2 1 0,-5 2 1 15,-2-2 0-15,-5-7 0 0,-5-7 0 0,-13-3-1 16,0-4-1-16,-2-5-1 0,-2-10 0 16,2-6-1-16,0 1 0 0,0 0 1 15,-2-3-1-15,-1-5 0 0,-2 3-1 16,-5 5-1-16,-5 5-1 0,-8 1-1 15,-6 3-3-15,-6 6-1 0,-6 9-3 16,-2 5-3-16,-4 3-2 0,-2 3-4 0,-2 4-1 16,-5 3-5-16,-4 2 0 0,2 5 1 15,-4 1 2-15,-12 1 2 0,2 2 3 16,1 2 2-16,5 3 4 0,2 3 1 16,-1 0-1-16,4 4-2 0,11 5 1 15,0 2-1-15,0 2 0 0,2 5 0 16,3 1 1-16,-1 1 0 0,0 0 0 15,0 1 1-15,-3 3-1 0,0 2-1 16,0-4 0-16,5 1 0 0,4 1-1 0,6-1 0 16,2-3-1-16,7-3 1 0,4 0 1 15,4 0 0-15,3 0 0 0,0 5 1 16,7-1 0-16,-2 3 0 0,6-1 1 16,-1-4-1-16,3-1 0 0,-1 0 1 15,2-3-1-15,-1-3 1 0,2-3 0 16,3-3 1-16,3-2 1 0,0-3 0 15,3-5 2-15,7-6 0 0,11-4 2 0,-3 0 3 16,-4-4 1-16,2-1 3 0,2-1 8 16,-5-4 9-16,-5 0 7 0,-12-3 5 15,3-1 3-15,-4 0 3 0,-4-3 82 16,-3-4-190-16,4 5-96 0,3 5-289 16</inkml:trace>
  <inkml:trace contextRef="#ctx0" brushRef="#br1" timeOffset="115092.5597">5946 6010 434 0,'-10'2'103'0,"-3"0"1"0,7 1-60 16,2-1-28-16,-2 1-6 0,3 1-5 15,-1 2-6-15,3 3-4 0,1-1-2 0,0 5 0 16,1 0-2-16,2 4-1 0,-1 3 0 15,4 1-1-15,0 1 0 0,0 0 0 16,2 1 2-16,2 0 0 0,2-2 1 16,1-2 2-16,3-2 1 0,2-2-1 15,4-2-4-15,4-4-2 0,3-6 4 16,5-8 2-16,7-9 3 0,5-4 1 16,4-11 3-16,2-9 7 0,3-9 2 15,-3-1 0-15,-1-3 0 0,-4-1-2 0,-5-6 1 16,-6-2 0-16,-3 1 2 0,-9 0-1 15,-2-8 1-15,-7-2-2 0,-4 0 0 16,-4-2-1-16,-6 1 0 0,-4-3-1 16,-5-2 0-16,-4 7-1 0,-4 4-1 15,-4 4 1-15,-4 12-1 0,-5 8-1 16,0 11-1-16,-7 14-1 0,-4 6-2 16,-9 9-2-16,-1 8-2 0,-6 6-2 0,-4 10-1 15,-2 10-1-15,2 8-1 0,1 10-1 16,7 11-1-16,1 7-1 0,5 13 1 15,5 10 1-15,7 5 2 0,8-1 2 16,11-4 5-16,8-3 3 0,14-3 3 16,10-12 0-16,15-10 0 0,8-15 1 15,10-8 0-15,9-7-1 0,10-8-36 16,2-10-62-16,7-8-75 0,0-11-195 0</inkml:trace>
  <inkml:trace contextRef="#ctx0" brushRef="#br1" timeOffset="121602.7942">14997 4413 314 0,'-5'6'92'16,"2"6"7"-16,0-2-24 0,-2 2-26 15,2-2-6-15,1-3-10 0,0-2-7 16,0 1-8-16,1-2-5 0,-2-2-4 16,3-1-4-16,-1-2-1 0,1-2 0 0,0-4-1 15,4-2-1-15,-1-7 0 0,1-4-1 16,2-7-1-16,1-2 1 0,2-5 0 15,1-4 0-15,1-2 0 0,0-5 0 16,2 0 1-16,0 3-1 0,2 2 0 16,3-1 0-16,0 2 0 0,1 2 0 15,1 1-1-15,1 7 0 0,-6 0 0 16,2 8-1-16,-2 3-1 0,4 9-2 0,-2 9 0 16,-1 10-1-16,2 8 0 0,-3 6 0 15,0 4 0-15,-3 4 1 0,-7 5 2 16,-3 2 0-16,-4 3 2 0,-3 1 0 15,-2-2 0-15,1-3 1 0,-1-2 0 16,1-6 0-16,2-6-1 0,2-11-1 16,1-4 0-16,1-6 1 0,0-4 1 15,3-5 1-15,1-4 0 0,2-5 0 0,2-6 2 16,0-7 0-16,1-6-1 0,-1-1-2 16,2-2 1-16,0-3-1 0,-3 3 1 15,2-3-1-15,1 0 0 0,-3 2 0 16,2 3 0-16,-2 2 0 0,-3 4-1 15,1 5 1-15,-1 5-1 0,-3 8-1 16,2 6 0-16,-3 3-1 0,1 1-1 16,2 1 0-16,-1 3 0 0,0 0 0 15,1 2 0-15,2-1 1 0,1 5 1 0,1 1 1 16,-3 2 0-16,3 1 0 0,-3 6 0 16,2 1-1-16,-1 4 1 0,-2 1-1 15,-2 1 1-15,3-2 0 0,-3-2-1 16,-1-2 1-16,0-2 0 0,2-4-3 15,4-2 1-15,1-4 0 0,2-3 0 16,3-4 2-16,2-5-1 0,4-2 1 16,-4-4 3-16,4-4-1 0,0-4 1 0,1-2 1 15,-3 0-1-15,0-7-1 0,-4-4 1 16,1-2-1-16,-6 1 1 0,-2 1-1 16,-3 1-1-16,-3 0 1 0,0 8-1 15,-2 5 0-15,-2 6 0 0,1 1-1 16,-4 5-1-16,0 5-1 0,1 6-1 15,0 4 1-15,1 2-1 0,2 1 1 16,4 2 0-16,4 1 0 0,2 1 0 0,4 1 0 16,2 0-1-16,5 0 0 0,0-1 1 15,3 2-1-15,-3-2 2 0,2-2 0 16,1-1 0-16,-1-5 1 0,-1-3 1 16,-1-1-1-16,0-4 0 0,-1-3 1 15,0-4 1-15,0-5 0 0,-1-5 0 16,2-2 0-16,-2-4 1 0,2-1-1 15,-2-6 1-15,-1-2-1 0,-2-3 1 0,-1 0 0 16,-5-4-1-16,-1 2 1 0,-3 0 0 16,-3 5-1-16,-3 2 1 0,-4 6-1 15,-3 7-1-15,-3 5 0 0,-4 5-1 16,-2 4-1-16,-3 7 0 0,-3 3 0 16,-3 7-2-16,-2 4 2 0,-3 9-1 15,-2 6 1-15,-1 5 0 0,3 4 1 16,5 4-1-16,6 1 2 0,4-3-1 0,9-3 0 15,7-9-1-15,8-5 1 0,7-7 0 16,9-8 1-16,6-9 1 0,9-5 0 16,5-8-1-16,4-7 0 0,0-7-5 15,-1-3-6-15,-3-4-3 0,-5-4-4 16,-5-2-98-16,-6-4-91 0,-4-2-226 16</inkml:trace>
  <inkml:trace contextRef="#ctx0" brushRef="#br1" timeOffset="122001.8607">16098 2992 292 0,'0'-33'90'0,"0"10"9"16,0 4-22-16,1 4-15 0,-1 6-13 15,-1 4-10-15,1 4-13 0,-2 6-9 16,1 2-11-16,-2 4-9 0,2 4-5 16,-1 3 0-16,2 2 2 0,2 2 0 15,-1 6 0-15,3 1 0 0,0 6 2 0,3 4 0 16,5-1 1-16,2 1 1 0,2 4 2 15,2-2 0-15,5 0 0 0,0-5 1 16,-5-2 0-16,-2 0 0 0,-7-3 1 16,-3-4 0-16,-7-2 0 0,-9-7 1 15,0-2 0-15,-1-4 1 0,0-4 1 16,0 0 1-16,-2-5 2 0,5 1 0 16,-5-4 1-16,0 0 0 0,-1-3-1 0,0 0 0 15,-1-1-3-15,-1-1 0 0,2-1-3 16,1-1 0-16,0 2-1 0,-2 0 0 15,1 0-1-15,0-1 0 0,0 0 0 16,4 1 0-16,2 0 0 0,5-3 0 16,5-2-1-16,5-2 1 0,5-3-1 15,5-7 0-15,6-6 0 0,9-4-1 16,7-1 1-16,7-1 1 0,2 0 1 0,-2 3 3 16,-2 7 6-16,-1 8-101 0,-12 8-22 15,-11 6-85-15,-9 10-205 0</inkml:trace>
  <inkml:trace contextRef="#ctx0" brushRef="#br1" timeOffset="122253.5243">15467 4516 557 0,'-9'-6'111'0,"7"0"-4"15,6-5-107-15,9-5-6 0,7-7-4 16,5-11-1-16,13-6-2 0,16-13 3 16,11-6 4-16,6-3 1 0,6 0 3 15,3 3 4-15,2 4 4 0,2 4 3 16,-9 6 1-16,-8 9 3 0,-10 6-1 15,-9 6-115-15,-9 9-97 0,-12 6-261 16</inkml:trace>
  <inkml:trace contextRef="#ctx0" brushRef="#br1" timeOffset="122837.8084">17113 2901 379 0,'-10'-23'107'16,"0"3"3"-16,-1 5-28 0,2 5-40 16,-2 6-21-16,0 6-8 0,-1 7-4 15,0 5-7-15,-5 4-5 0,-2 8 0 16,-2 4 1-16,0 3 0 0,-1 7 2 0,1-1 0 15,3 3 0-15,3 0 1 0,4-2-1 16,6-6 0-16,3-4-1 0,6-8 1 16,2-5 1-16,9-9 1 0,3-7 0 15,5-4 1-15,3-6 1 0,2-7 2 16,2-5-2-16,2-7-1 0,-3-4-1 16,-4 0 0-16,-4 0 0 0,-2 0 0 15,-4 2 0-15,-5 2 0 0,-3 8 0 0,-4 0-1 16,0 3 0-16,-2 4 0 0,-2 4-2 15,0 7-2-15,-2 7 1 0,0 5-2 16,-2 6 1-16,0 5 0 0,4 1-1 16,2 3 0-16,2 1 0 0,9-3 2 15,10-5 0-15,11-6 1 0,6-4 1 16,7-7 1-16,7-7 4 0,-1-6 2 16,2-4 1-16,-6-6-7 0,-7-2-111 15,-6-1-97-15,-1-2-262 0</inkml:trace>
  <inkml:trace contextRef="#ctx0" brushRef="#br1" timeOffset="123467.4107">17559 4118 484 0,'-4'-33'115'16,"-7"6"-1"-16,-3 7-69 0,-7 7-25 16,-2 7-12-16,-3 5-6 0,-8 4-7 15,-7 3 0-15,-6 8 0 0,1 6 0 0,2 5 1 16,-4 9 1-16,3 2 0 0,7 3 0 16,6 3 1-16,9 0-1 0,4-4 2 15,7-4 0-15,6-7-1 0,6-3 0 16,4-6 0-16,10-3 1 0,3-10 2 15,9-6-1-15,8-7 2 0,13-4 0 16,8-6 2-16,5-5 0 0,2 0-2 16,4 1-1-16,-3 6 0 0,-4 5-1 0,-13 8 0 15,-2 10 0-15,-8 9 0 0,-9 7-1 16,-7 7 2-16,-8 3-1 0,-8 4 0 16,-7 1 1-16,-8 3 1 0,-3-3 0 15,-5 0 0-15,-2-2 0 0,0-4 2 16,-1-2-1-16,-1-6 0 0,-5-4 2 15,-2-4-1-15,0-8 1 0,1-6 1 16,5-3 0-16,4-7 1 0,3-5-2 0,7-7 0 16,9-6-5-16,7-7-5 0,9-3-7 15,6-7 1-15,6-5-108 0,2-8-96 16,7-2-243-16</inkml:trace>
  <inkml:trace contextRef="#ctx0" brushRef="#br1" timeOffset="123867.823">17906 3803 488 0,'3'-21'112'0,"0"8"-4"0,-3 11-73 16,-3 7-24-16,3 8-10 0,-1 7-6 0,-2 6-6 16,2 5-1-16,1 4 3 0,0 3 1 15,4 3-2-15,1 1 1 0,2 2 4 16,2 1 1-16,4-2 3 0,-1-3 2 16,0-1 3-16,2-5 3 0,-2-7 0 15,-2-8-1-15,-3-5 0 0,-2-5 3 16,-3-4 1-16,-3-4 0 0,-6-4 0 0,-4-5 0 15,-2-3 0-15,-2-3 1 0,-3-5-5 16,-1-5 0-16,1-8-1 0,3-6-2 16,2-2 0-16,4-5-1 0,2-2 0 15,4-4 0-15,3 0-2 0,1 3-1 16,5 6 1-16,-3 1-1 0,2 5 0 16,-1 5 0-16,0 5 0 0,-1 8 1 15,0 3-1-15,-2 6 1 0,1 1-1 16,-2 5 0-16,1 0-1 0,-1 2 0 0,2 0-1 15,-1-1-2-15,5 0 0 0,2-5 0 16,7 0 0-16,3-3 0 0,6-3 0 16,7-5 0-16,5-2-1 0,6-2 1 15,3 4 0-15,3 0 0 0,3 3 2 16,-2 4 3-16,-7 6 2 0,-5 2 2 16,-10 7 2-16,-7 2 6 0,-12 5 91 15,-10 3-209-15,-13 9-109 0,-9 4-328 0</inkml:trace>
  <inkml:trace contextRef="#ctx0" brushRef="#br1" timeOffset="124037.1584">17920 3979 514 0,'5'-4'100'0,"4"4"-1"16,0-4-86-16,7 0-23 0,2-2 2 15,2-5 1-15,5-3 5 0,1-6 6 16,0-3 4-16,3-3 4 0,-2 1 2 16,1 1 179-16,-3 4-294 0,-5 6-120 15,-5 5-387-15</inkml:trace>
  <inkml:trace contextRef="#ctx0" brushRef="#br1" timeOffset="125982.499">7206 2619 402 0,'1'-5'99'0,"4"-1"2"16,2 0-61-16,-3 0-9 0,0 0-9 16,1-1-5-16,-3 0-6 0,2-3-4 15,0-1-2-15,1-5-1 0,3-2-2 16,-1-4 0-16,3-7-1 0,1-3 0 15,4-2-1-15,1-8 0 0,2-4 0 16,0-4-1-16,2-3 1 0,1 7-1 0,-1 3 0 16,-1 4-1-16,-1 9-2 0,-2 12-1 15,-3 4-3-15,-2 11 3 0,-5 2-46 16,-2 4-11-16,-4 4-1 0,-2 8 3 16,-5 6 5-16,2 11 5 0,-5 8-1 15,0 7 47-15,-1 7 15 0,1 9 2 16,3-3 1-16,0 6-1 0,0-4-3 15,3 2-2-15,0 0-1 0,0 1-2 0,0-4-1 16,2 1-2-16,-1-8-2 0,0-3-1 16,2-10 2-16,1-6 3 0,0-7 9 15,2-7 7-15,0-6 8 0,4-4 6 16,0-3 3-16,2-5 3 0,2-3-97 16,4-7-14-16,4-1-75 0,3-11-165 15</inkml:trace>
  <inkml:trace contextRef="#ctx0" brushRef="#br1" timeOffset="126247.1977">7771 2849 458 0,'0'14'94'0,"1"-3"0"15,1 0-88-15,1-3-7 0,4 1-1 16,1-5 0-16,1-1-1 0,4-4 2 16,-1-4 0-16,2-1 4 0,-4-3 1 15,1-2 1-15,-2 0 0 0,-2-1 1 16,-3 0 1-16,-1 0 1 0,-3 2 1 16,-4 1 1-16,0 0-2 0,-4 4-1 15,-3 3-1-15,-1 2-2 0,-1 4-1 0,0 5-3 16,1 2-1-16,1 4 126 0,3-2-230 15,5 0-105-15,5-2-326 0</inkml:trace>
  <inkml:trace contextRef="#ctx0" brushRef="#br1" timeOffset="126781.4393">8391 2207 332 0,'-2'-18'97'0,"4"1"2"0,-2 3-27 16,1 4-32-16,-1 3-13 0,0 6-13 15,-1 1-12-15,-1 3-10 0,-2 3-3 16,-2 5-2-16,-4 6 0 0,-2 6 0 15,-3 2 2-15,-3 5 4 0,-1 2 3 16,4 5-1-16,-1 0 1 0,4 1 2 16,1-2 0-16,4 3 0 0,4-2 1 15,-1 0 0-15,3-1 0 0,6-3 0 0,0 0 0 16,5-1-1-16,4-3-1 0,5 0 1 16,4-5 0-16,3-4 0 0,2-4 1 15,1-6 2-15,3-7 3 0,0-4 4 16,-3-5 1-16,5-5 2 0,1-7 3 15,3-8 0-15,-2-5-1 0,-3-4 0 16,-3-1-2-16,-1-3-1 0,-3-6-2 16,-5-2 0-16,-4-2-2 0,-6 1 0 15,-2-4-2-15,-8-4 0 0,-5-4-2 0,-6 8 1 16,-9 8-1-16,-10 7-1 0,-11 7-1 16,-3 12 1-16,-6 9-1 0,-1 8 1 15,-9 4-1-15,-4 5 1 0,6 3-2 16,5 6 1-16,-2 8-2 0,5 4 1 15,3 4-1-15,10 2-3 0,12 2 80 16,6 2-179-16,11-6-96 0,18-1-286 0</inkml:trace>
  <inkml:trace contextRef="#ctx0" brushRef="#br1" timeOffset="127263.9459">9008 2062 444 0,'-3'2'94'0,"-1"1"-1"0,-1 5-79 15,-4 2-10-15,-4 2-4 0,0 3-1 0,-3 6 0 16,-4 3 0-16,2 5-1 0,-3-1 0 16,0 2 1-16,2 4 0 0,0 2 0 15,4 1 0-15,1-2 1 0,5 0-1 16,2-2 1-16,4 0-1 0,5-4 0 16,3 0 1-16,4-2-3 0,5-3-1 15,4 0 1-15,6-4 0 0,3-1 2 16,6-5 0-16,3-6 2 0,4-9 2 15,4-4 3-15,5-6 1 0,-2-5 1 0,0-4 1 16,-1 0 0-16,-2-3-1 0,-3 0 0 16,-9-1 0-16,-5-5-1 0,-3-5-1 15,-8-3 0-15,-5-7-1 0,-5-4 0 16,-7-4 1-16,-8-2-2 0,-8 6 0 16,-5 8-2-16,-6 3 0 0,-7 11-1 0,-7 8 0 15,-5 7-1-15,0 8-1 0,2 6 2 16,0 4-1-16,3 6-1 0,3 6-2 15,7 6 1-15,9 7-1 0,4 4-102 16,3 1-90-16,9 2-232 0</inkml:trace>
  <inkml:trace contextRef="#ctx0" brushRef="#br1" timeOffset="127913.9393">9721 2051 311 0,'0'-1'88'0,"0"2"2"16,-5-1-2-16,0 2-66 0,-8 3-7 16,-6 9-7-16,-3 4-2 0,-2 12-6 15,0 6-1-15,-2 6 0 0,-1 8-1 0,7 7 1 16,2-1-1-16,6-2 1 0,1-2 1 16,5-3-1-16,4 0 1 0,8-7-1 15,5-3 1-15,6-8 1 0,8 0 0 16,10-8 0-16,5-5 0 0,5-6 1 15,3-5 1-15,2-6 1 0,0-7 1 16,-3-7 2-16,-5-7 1 0,-4-10 1 16,-4-1 0-16,-8-4 1 0,-3-5 0 15,-5-1 1-15,-8-8 0 0,-6 0-1 0,-4 2-1 16,-4-5-2-16,-2 2-1 0,-6 0-2 16,-3 6-1-16,-7 11-2 0,-4 5-1 15,-9 3-2-15,-4 8 1 0,-1 7-1 16,-2 6-1-16,-3 5-1 0,0 4-2 15,4 7-12-15,7 5 2 0,4 1-90 16,6 2-84-16,12 4-213 0</inkml:trace>
  <inkml:trace contextRef="#ctx0" brushRef="#br1" timeOffset="128845.9938">10866 2250 437 0,'2'-1'94'0,"-2"1"0"0,0 1-77 16,0 0-13-16,0 3-8 0,-3 2-6 15,0 2-5-15,1 4-5 0,1 2-4 16,4 7-2-16,4 5 0 0,4 5 3 15,5 3 3-15,5 2 5 0,5 0 8 16,4 1 7-16,1-2 6 0,5-5 5 16,0-3 2-16,0-2 2 0,-2-5 2 15,-2-3 2-15,-3-4-1 0,-4-3 3 0,-7-3-1 16,-5-3 2-16,-4-4 0 0,-3-2-7 16,-5-5-100-16,1-5-85 0,1-3-230 15</inkml:trace>
  <inkml:trace contextRef="#ctx0" brushRef="#br1" timeOffset="129096.1689">11214 2267 449 0,'-21'15'91'0,"1"5"-2"16,-3 6-86-16,-2 5-4 0,-2 5-1 15,-3 2 1-15,0 5-1 0,-2 2 2 16,2 0 1-16,2-3 1 0,-1-1 0 16,4-4 1-16,4-3 0 0,3-5 2 0,6-6-1 15,1-6 0-15,6-3-1 0,2-4-2 16,1-1-7-16,4-5-17 0,1 1-71 16,4-4-76-16,6-3-191 0</inkml:trace>
  <inkml:trace contextRef="#ctx0" brushRef="#br1" timeOffset="129396.5394">11872 2088 438 0,'8'-7'88'0,"-1"7"-11"0,-1 5-87 15,-6 7-18-15,-3 4-5 0,-7 13-3 0,-2 4-6 16,-2 6-2-16,-2 7 11 0,-2 6 11 16,-2 1 12-16,1 1 7 0,3-4 7 15,3-1 9-15,1-2 8 0,0-7 3 16,6-6-1-16,5-4-3 0,0-5-3 16,2-3 0-16,1-6 0 0,0-6 2 15,-1-3 4-15,1-4 6 0,-2-3 3 16,0-5 0-16,1-4-3 0,5-5-4 0,4-2-8 15,2-5-108-15,2-4-95 0,3-1-241 16</inkml:trace>
  <inkml:trace contextRef="#ctx0" brushRef="#br1" timeOffset="129745.2917">12155 2132 403 0,'-19'6'91'0,"8"3"-1"15,1 2-40-15,-1 6-55 0,2 3-3 16,-1 6-1-16,0 0-2 0,1 3-2 16,-1 8 0-16,1 1 2 0,0 0 1 15,-1 0 1-15,0 0 2 0,2 0 3 16,4 1 1-16,0-7 1 0,6-2-1 16,1-3 2-16,6 0-1 0,4-4 0 15,1-6 2-15,5-6 1 0,4-4 4 16,5-6 3-16,6-10 4 0,3-6 2 0,-1-6 1 15,1-4 1-15,-1-3 0 0,-1-2-2 16,-4-4-1-16,-7 0-3 0,-4-8 2 16,-3 1-1-16,-3 0-1 0,-4-4 0 15,-8 0-1-15,-7 1-1 0,-7 6 0 16,-7 8-3-16,-4 5-1 0,-5 4 0 0,-6 10-2 16,-4 6-1-16,-1 7-3 0,3 6 0 15,4 4-23-15,3 0-79 0,6 0-86 16,14 1-216-16</inkml:trace>
  <inkml:trace contextRef="#ctx0" brushRef="#br1" timeOffset="130393.9201">12661 1834 453 0,'-25'0'96'16,"2"2"0"-16,7 0-81 0,2 3-8 16,8-2-5-16,-2 1-3 0,5-1-2 15,0 0-1-15,1-1 1 0,1 1-1 0,1-3 0 16,0 1 1-16,1 0 0 0,1-2 1 16,-1-1 1-16,4-3 1 0,4-2 1 15,4 2 0-15,7-3 0 0,3 0 1 16,4 2 0-16,5-2-1 0,1 2 0 15,-4 0 0-15,-5 2 0 0,-2 1-1 16,-7 2-2-16,-2 2-3 0,-9 3-1 16,-1 3-1-16,-1 2 1 0,-2 3 0 15,-3 2 1-15,1 2 1 0,-2 0 4 0,-1 2 0 16,-1-2 0-16,-1 1 0 0,-2-2 1 16,2-1-1-16,-4-2 0 0,1-1 0 15,-1-3 0-15,-3 0 0 0,0-1 0 16,0-1 1-16,2-3-1 0,1 1-1 15,2-1 1-15,2 0 0 0,6-1-1 16,1-1-1-16,3-1 1 0,-1 1 0 0,7-1 0 16,1 1 1-16,0-1 1 0,1 1 0 15,1-1 1-15,0 0-1 0,2 2 1 16,-3-1-1-16,0-2 1 0,2 2-1 16,-1-1 0-16,1 1-1 0,-1 1 1 15,-2-1-1-15,0 0-1 0,-1 2 0 16,-1 1 0-16,-1 0-3 0,2 0-1 15,-2 3-1-15,-1 4-3 0,0 3-3 16,-4 2 0-16,-2 3-1 0,-3 3-1 0,-4 1-1 16,-2 2 0-16,-2-3 0 0,-1-1 4 15,-2 0 3-15,-5-5 5 0,0-1 7 16,-9-6 7-16,-1-2 8 0,-4-4 6 16,-1-1 5-16,1-3 3 0,4-1-2 15,5-2-1-15,5-2 152 0,4-6-267 16,6 2-112-16,0-4-360 0</inkml:trace>
  <inkml:trace contextRef="#ctx0" brushRef="#br1" timeOffset="131510.3663">6513 2474 455 0,'-6'5'94'15,"-3"7"-1"-15,-5-1-84 0,-4 6-8 16,-3 5-1-16,-4 1-1 0,-5 6-1 0,-5 6 0 16,-1 0 0-16,2 2 1 0,-1 1 0 15,3-7 0-15,4 1 1 0,6-5-1 16,6-7 1-16,4-5-1 0,3-3 0 16,3-5 0-16,3-1-1 0,4-4 2 15,2-3 0-15,4-5 1 0,5 0 1 16,2-4-1-16,4-3 2 0,3 0 0 15,4-2-1-15,4 1 0 0,1 0-1 16,1 2 0-16,-1 3 0 0,2 0 0 16,0 2 0-16,-1 0 0 0,-4 3 0 0,-3 2 0 15,-1 2 0-15,-2 1 1 0,-4 3 1 16,-2 0 1-16,-2 1 1 0,-3 0 0 16,0 0-1-16,-5-1-1 0,-2 0 1 15,-2-1 1-15,-3-1 131 0,-4-1-234 16,-5-2-106-16,1-2-324 0</inkml:trace>
  <inkml:trace contextRef="#ctx0" brushRef="#br1" timeOffset="131761.0426">6512 2534 445 0,'-1'4'89'0,"0"1"-2"0,-2 1-78 15,-1 10-23-15,-1 3-4 0,-1 11 1 16,-1 5 0-16,-1 8 2 0,0 7 3 16,1 5 4-16,3-6 3 0,3-1 6 15,0-7 0-15,3-6 1 0,2-5 3 16,1-9 2-16,1-4 4 0,0-4 2 16,0-2 3-16,0-3 0 0,1-2 0 15,-4-2-1-15,1-3 1 0,-1-1-101 0,1-3-83 16,-1 1-222-16</inkml:trace>
  <inkml:trace contextRef="#ctx0" brushRef="#br1" timeOffset="132309.3573">5767 2966 413 0,'-5'1'94'0,"5"1"1"0,0 2-41 15,3 4-46-15,3 3-9 0,4 3-1 16,2 4-2-16,5 5 0 0,4 4-1 16,5 2-1-16,7 0 0 0,0 2 1 15,7-4 2-15,11-4 1 0,3-5 0 16,7-5 2-16,2-3 1 0,2-7 1 0,2-8 1 16,-5-5 1-16,-4-7 0 0,-1-5 1 15,-5-6 2-15,-4-3-1 0,-7-4 2 16,-3 2 0-16,-1-5 1 0,-9-4 0 15,-5-5-1-15,-4-7-1 0,-7-12 1 16,-6-3-1-16,-5-9-1 0,-5-3-1 16,-4 0-1-16,-7-1 0 0,-5 3 1 15,-7 7-1-15,-9 9-2 0,-8 16-1 0,-9 17-1 16,-13 12-1-16,-11 18-1 0,-9 18-1 16,-7 16 0-16,1 15-1 0,-4 7 0 15,1 5 0-15,6 14 0 0,9 8 0 16,11 9 1-16,11 6 0 0,12-5 0 15,14 4 0-15,18 0 1 0,16-7 1 16,16-10-4-16,14-12 4 0,12-7-2 16,11-9-98-16,13-11-85 0,4-6-225 15</inkml:trace>
  <inkml:trace contextRef="#ctx0" brushRef="#br1" timeOffset="133358.8011">7216 2987 441 0,'-5'0'97'16,"-2"3"-1"-16,-1-3-68 0,0 4-18 15,-3 3-9-15,-2 1-2 0,-2 3-3 0,-2 7-2 16,2 6-3-16,-1 9-2 0,2 3-2 16,2 2 0-16,7 5 2 0,1 5 1 15,7-2 2-15,1-3 3 0,3-6 2 16,3-4 2-16,4-2-1 0,2-6 0 16,4-7 0-16,3-4 2 0,1-3 0 15,8-5 3-15,4-2 2 0,3-4 3 0,6-7 2 16,2-3 0-16,9-5 2 0,9-8-1 15,5-3-2-15,2-7 0 0,5-1-2 16,3-2-1-16,11-4-1 0,-1-2-1 16,1 4-1-16,2 3-1 0,1-1 0 15,3 4-1-15,2 4-1 0,-5 6 0 16,-1 10 0-16,-6 0 0 0,-4 5-1 16,0 7-1-16,-6 3 0 0,-7 6-2 15,-5 6-3-15,-10 6-3 0,-6 9-3 0,-7 5-1 16,-11 3 1-16,-6 5 1 0,-9 2 1 15,-6-5 4-15,-4-3 3 0,-2-7 2 16,-6-3 2-16,0-7-1 0,-4-3 2 16,-2-6 0-16,0-2 3 0,-2-6 3 15,3-1 4-15,-3-2 3 0,2-2 3 16,3-3 0-16,-1-1 0 0,3-4-2 16,1-2-3-16,0-3-2 0,2-3-4 0,3-3-1 15,1-4-2-15,3-1 1 0,2-1-1 16,6-3-1-16,3-3 0 0,3-2 0 15,2-1 0-15,5 3 0 0,-1 0-1 16,-2 3 0-16,1 4-1 0,-6 5 1 16,-1 6-1-16,-1 4 0 0,-4 4-1 15,1 2 0-15,-1 2-2 0,1 3-1 16,0 3-1-16,6 4 0 0,-1 2 1 0,6 3-1 16,1 2 2-16,4 5 0 0,6 1 2 15,6 0 0-15,3-4 0 0,3-3 0 16,5-3 0-16,6-3 0 0,3-7 0 15,-3-6 1-15,-2-4 0 0,-3-2 1 16,-4-4 2-16,-8-2 0 0,-7-5 1 16,-9-5 1-16,-5-9 0 0,-6-5 0 15,-5-6 1-15,-6-3 0 0,-5-2-1 0,-2-1-1 16,-4 4 1-16,0 9 0 0,-5 9-2 16,0 13 183-16,-3 4-293 0,2 17-120 15,-4 4-380-15</inkml:trace>
  <inkml:trace contextRef="#ctx0" brushRef="#br1" timeOffset="135490.3611">12560 2281 444 0,'-1'-5'103'0,"-1"2"0"16,1 1-73-16,-1 2-6 0,-1 3-15 16,-1 2-5-16,1 1-2 0,0 3-1 15,-1 1 0-15,3 3 1 0,3 3-1 0,5 1 0 16,2 3 0-16,4-2 0 0,7 2-2 15,10 0 0-15,7-3 1 0,3-1 0 16,2-4-1-16,7-1 1 0,2-2-1 16,1-3 0-16,-1-3 0 0,0-1 0 15,0-3 0-15,7-1 0 0,2-2 0 16,-2-5 0-16,-1-1 1 0,-3-2 0 16,-1-4 0-16,-2-5 2 0,-6-6 0 15,-1-2 1-15,3-8 1 0,1-7 0 0,3-8 1 16,-5 4 1-16,-5-3-1 0,-4-4 0 15,-9-4 0-15,-10 3-1 0,-10 0 1 16,-8 2-2-16,-3-6 1 0,-10 2-1 16,-7 4-1-16,-8 6 0 0,-11 1 0 15,-2 2-1-15,-8 5 0 0,-7 4-1 16,1 6-1-16,-3 0 1 0,-6 4-1 0,-4 5 0 16,-3 6 0-16,-4 7 0 0,-4 7 0 15,0 5 1-15,-3 8 0 0,-2 9 0 16,9 6 0-16,2 7 0 0,4 2-1 15,6 10 0-15,2 6-1 0,6 10 0 16,7 4-1-16,9 8 0 0,5 0-1 16,6 11-1-16,7 1 0 0,12 1-1 15,10-1-1-15,10-2-1 0,11-3 0 16,11 0 1-16,11-9 2 0,11-10 1 0,17-3 2 16,12-11 3-16,11-9 3 0,12-8 4 15,16-9 12-15,6-8-120 0,10-9-92 16,-2-15-254-16</inkml:trace>
  <inkml:trace contextRef="#ctx0" brushRef="#br1" timeOffset="137870.8788">5748 3525 269 0,'-10'-4'75'0,"-3"2"0"16,3 2-28-16,-4 1-17 0,-2 1-11 15,0 2-5-15,-4 2-7 0,-3-1 0 16,0 0 3-16,0-2 2 0,2 1 3 0,5-1 1 16,2-2 3-16,6 0 2 0,2 1 1 15,4-2-2-15,3 0-3 0,6 0-3 16,2 1-4-16,7 1-3 0,7 2-4 16,2 3-3-16,9 4-1 0,7 2 0 15,2 5 0-15,7 4 1 0,7 0 0 16,8-1 1-16,14-3 0 0,13 0 1 15,10-5 0-15,19-7 0 0,14-4 0 16,17-6 0-16,19-3 0 0,9-5 1 16,13-7-2-16,12 0 1 0,9-5 0 0,8 3-1 15,8-4 1-15,0 5-1 0,8-3 0 16,4 7 0-16,4-6 0 0,2 8-1 16,6-7 1-16,1 7-1 0,9-6 0 15,-1 5 1-15,8-6-1 0,0 2 0 16,7-2 1-16,-3 4 0 0,2-3 0 15,-6 3 1-15,0 1-1 0,-13 4 0 0,2 1 0 16,-19 3 0-16,-2 1 0 0,-25 2-1 16,-8 0 1-16,-18-1 0 0,-8-1-1 15,-29 0 1-15,-8-1 0 0,-22-2-1 16,5-6 1-16,-21 2 0 0,-5 0 0 16,-17 1-1-16,-7-4 2 0,-12 1-1 15,-12-3 1-15,-19 6 0 0,-3-3 1 16,-13-1 0-16,-4 0 1 0,-4-2-1 15,-7-3 0-15,-2-4 0 0,-5-6-1 0,-5-5-1 16,0-5 0-16,-4-5-1 0,-5-9 0 16,-7 2 2-16,3-1 0 0,-1-2 0 15,-3-7 1-15,2-5 0 0,2-6 1 16,7 1-2-16,15 0 0 0,-2-7-2 16,10-5 0-16,12 1 0 0,5-5 0 15,4 8-1-15,3-1 1 0,-2-13 0 0,11 4-1 16,1 4 1-16,-1 2 1 0,-1 8-1 15,6 1 0-15,1 0 0 0,-1 7 1 16,-8 3-1-16,-9-5 1 0,-7 11-1 16,-4 2 0-16,-8 4 1 0,-6 6 0 15,-4 7-1-15,-4 8 0 0,-3 9-1 16,-8 0 0-16,-4 4 0 0,-9 5-1 16,-12 9-1-16,-8 7 0 0,-4 1-1 15,-17 5 1-15,-8 3 0 0,-20 4 0 0,-3 4-1 16,-12-2 2-16,-14 1 0 0,-15 3 1 15,2 1 0-15,-19 9-1 0,0-1 2 16,-12 2 0-16,-10 5 0 0,-3-1 1 16,-11 3-1-16,-9 5 1 0,0-4-1 15,-9-2 1-15,0-2-1 0,-2-3 0 16,-4-3 0-16,-3 0 0 0,-4-3 0 16,-2-2 0-16,2 0 0 0,-5 0-1 0,-1-3 0 15,0 2-1-15,-3-5 1 0,-3 2 0 16,-3-5-1-16,-6 3 1 0,4-8 2 15,-5 12-1-15,0-4 1 0,0 8-1 16,4-7 1-16,6 9-1 0,2-4 0 16,3 7 0-16,6-9 1 0,8 6-1 15,2-8 0-15,4 6 1 0,3 0-1 16,7 0 0-16,5 3 0 0,5 6 0 0,3 2-1 16,7 5 1-16,9 8 0 0,10 0 0 15,6 4-1-15,13-3 1 0,15 1 0 16,13 5 1-16,13 1-1 0,16-3-1 15,14 3 0-15,18 4 0 0,13 1-2 16,13-3 1-16,17 2-2 0,13-2 1 16,9 4-1-16,11 3 2 0,8 2 0 15,8 2 1-15,8 0 1 0,2 1 0 16,3 4 0-16,6-3 1 0,8 4 0 0,0-2-1 16,5 5 1-16,3 8 0 0,5 6 1 15,4 0 0-15,3 5 9 0,-1-4-121 16,0-5-96-16,5-10-262 0</inkml:trace>
  <inkml:trace contextRef="#ctx0" brushRef="#br1" timeOffset="138802.8596">7221 3159 354 0,'0'-2'90'0,"-2"4"6"0,-1-2-46 15,0-1-11-15,0 4-12 0,2-3-4 0,-2-2-3 16,0 1-3-16,2-2-5 0,1 2-4 15,0 1-3-15,0-3-4 0,1 6-1 16,0-2-3-16,2 5-3 0,-1-1-1 16,1 6-2-16,0 2 0 0,1 4-1 15,-1-3-2-15,1 3 0 0,2 0-1 16,-3-1 1-16,3-2-1 0,1-1 1 0,2-4 1 16,2-1 0-16,4-5 1 0,3-2 5 15,5-5 2-15,4-7 4 0,6-8 4 16,5-10 4-16,6-7 7 0,3-3 2 15,5-1 3-15,-3-2 0 0,-1 0-2 16,-4 1 2-16,-4 3-114 0,-11 7-93 16,-8 0-250-16</inkml:trace>
  <inkml:trace contextRef="#ctx0" brushRef="#br1" timeOffset="139353.3079">8328 2933 346 0,'-1'-9'94'15,"1"1"5"-15,1 1-38 0,1 0-20 16,-1-2-11-16,1 4-8 0,-1 2-6 16,1 1-10-16,-1 2-9 0,1 5-10 15,1 5-7-15,-3 3-1 0,0 2-1 16,-3 3-2-16,2 2 2 0,0 1 3 15,0-1 5-15,1-4 5 0,6-1-1 16,0-1 3-16,5-5 4 0,3-3 6 16,2-4 5-16,6-3 4 0,-1-5 3 0,4-4 5 15,-2-7 1-15,4-3-1 0,1-8-3 16,3-5-1-16,1-5-1 0,1-1-2 16,-3-5 7-16,3-2 44 0,-2-1-161 15,-3 8-98-15,0 6-285 0</inkml:trace>
  <inkml:trace contextRef="#ctx0" brushRef="#br1" timeOffset="139801.6603">9012 2849 370 0,'-2'-1'94'15,"0"4"0"-15,-1 0-34 0,1 4-41 16,1 2-9-16,0 3-8 0,1 0-4 16,1 3-6-16,2 0-2 0,3-1-2 15,-2 0-2-15,3-2 1 0,1-2 1 16,-2 2 1-16,2-4 4 0,-4-1 2 16,4-3 4-16,0-2 3 0,2-1 2 15,4-2 2-15,1-2 3 0,5-5 1 0,6-2 1 16,1-4 0-16,4-6 2 0,1-5 1 15,1-3 2-15,4-3 0 0,-3-2-2 16,-2-4 6-16,-2 0-20 0,0-3-95 16,-2 7-88-16,-2 2-239 0</inkml:trace>
  <inkml:trace contextRef="#ctx0" brushRef="#br1" timeOffset="140169.657">9736 2860 381 0,'0'0'89'0,"0"5"0"0,0 4-31 15,1 2-51-15,0 1-8 0,0 4 1 16,2 0 0-16,-1 1-1 0,1-1-1 16,0-1 0-16,2-1-2 0,-1-3 0 15,2-1-1-15,-2-3-2 0,1 0 1 16,4-3 2-16,1-2 3 0,3-2 2 15,5-3 4-15,5-5 4 0,3-3 5 16,7-5 1-16,2-9 2 0,4-7 1 16,4-5 1-16,5-2 118 0,2-5-229 15,-2-1-107-15,0 0-332 0</inkml:trace>
  <inkml:trace contextRef="#ctx0" brushRef="#br1" timeOffset="140750.867">13086 1881 416 0,'7'-4'98'0,"-4"0"1"16,1 2-67-16,1 3-13 0,-2 5-11 15,0 2-8-15,-1 7-6 0,-4 2-3 16,2 4-1-16,0 1-1 0,-2-3 2 15,3-1 0-15,2-2-1 0,2-7 3 0,3-1 1 16,3-6 1-16,-2-2 3 0,4 1 1 16,-1-5 3-16,4-4 3 0,0-6 0 15,4-6-1-15,3-7 0 0,3-7 1 16,4-5 1-16,5-7 3 0,1-8 4 16,8-3 5-16,9-9 17 0,8-12-123 15,10 0-89-15,11-9-251 0</inkml:trace>
  <inkml:trace contextRef="#ctx0" brushRef="#br1" timeOffset="144397.344">13539 1582 457 0,'-4'0'110'0,"-1"2"1"0,-1 0-55 0,1 2-40 15,-1 5-9-15,-1 5-7 0,-3 4-5 16,-3 4-6-16,-4 7-4 0,-2 6-2 16,0 3 0-16,-6 3-1 0,-3 2 1 15,1-1 2-15,-9-1 2 0,-1-6 2 16,-1-4 3-16,1-3 2 0,4-4 2 16,5-1 2-16,-1-6 1 0,12 2 2 0,0 3 2 15,8-3 3-15,-1-3 1 0,1-1 2 16,1-5 2-16,2 2 1 0,0-3 0 15,3-5 2-15,0 0-1 0,0-1-4 16,2-2 78-16,-1 0-183 0,-1-3-100 16,0-4-293-16</inkml:trace>
  <inkml:trace contextRef="#ctx0" brushRef="#br1" timeOffset="144681.4731">13031 1856 509 0,'0'1'109'0,"-1"-1"0"16,1 0-96-16,1 1-14 0,1-1-7 16,2 4-9-16,1 0-4 0,4 4-2 15,1 4-1-15,6 5 3 0,6 2 4 16,10 5-1-16,4 0-1 0,6 1 0 15,1-3-2-15,2 3 1 0,-2-2 1 16,0 2 4-16,-7 3 11 0,-4-2 10 16,-6 1 11-16,-3 2 10 0,-1-6 14 0,-6-2-105 15,-4-6-73-15,-3-7-226 0</inkml:trace>
  <inkml:trace contextRef="#ctx0" brushRef="#br1" timeOffset="146812.1977">5915 5778 455 0,'-8'-7'107'0,"1"2"3"15,-1-1-76-15,3 3-10 0,-1-1-4 16,-1 1-4-16,3-1-6 0,2 2-7 16,-2 0-5-16,1 2-4 0,-1-1-3 0,1 1-3 15,2-2-2-15,-4 2-3 0,3 0 1 16,0 2 0-16,0-2 2 0,1 0-3 16,1 0-15-16,-2 2-3 0,2-1 0 15,0 2 1-15,0 4-1 0,0 4 1 16,0 3 5-16,2 4 17 0,-2 4 5 15,3 4 2-15,-3-2 1 0,2 3 1 16,0-1-1-16,-1-3-1 0,3 1-1 0,-1 2-1 16,1 0-2-16,3 1-2 0,-3 3-3 15,4 1-3-15,-2-1-2 0,4-1-3 16,0-3-2-16,2-1-1 0,0 0 1 16,1-4 1-16,2-2 2 0,0-2 4 15,0 0 3-15,4-4 5 0,1-3 3 16,5-5 4-16,4-6 2 0,4-6 5 15,6-5 1-15,3-7-1 0,2-4 1 16,3-4 0-16,-1-6-1 0,-3-5-1 16,-1-2-1-16,-1 2 0 0,-2-3 0 0,-2-2 0 15,-2 1 0-15,-1-7 1 0,-2-1 2 16,-3 0 2-16,-5-9 1 0,-3-4 2 16,-2-4 3-16,-7 1 1 0,-1 1 1 15,-7-3 0-15,-2 1 1 0,-5-2 0 16,-4 3 1-16,-2 3 1 0,-7 2 0 15,-2 9 1-15,-6 7 1 0,-6 4-5 0,0 11-4 16,-1 7-5-16,-2 4-3 0,-1 5-4 16,0 3-4-16,1 4-3 0,3 3 2 15,-1 2 2-15,-1 4 0 0,0 0 1 16,0 2 0-16,2 3 1 0,-2 1 0 16,-1 4 0-16,0 2-1 0,-2 1-1 15,-2 4 0-15,-1 4 0 0,-1 8-2 16,-2 8-1-16,-1 5-2 0,-1 6-1 15,3 4-1-15,4 5 0 0,2 5 0 16,1 0 0-16,7-1 2 0,6 1-5 0,5-2-3 16,6 0-4-16,4-2-4 0,3-4-1 15,5-5-1-15,2-4 0 0,2-6 5 16,2-2 5-16,-2-3 6 0,0-4 4 16,-1-1 1-16,-1 2 2 0,0 0-3 15,2-2-1-15,0 1-2 0,2-2-4 16,5 0-1-16,0-4 2 0,5-2 0 0,1-1 2 15,3-2 4-15,3-4 1 0,1-4 4 16,2-5 0-16,2 0 1 0,2-7 0 16,2-3 1-16,3-5 0 0,0 1 2 15,0-5 0-15,3-2 1 0,0-4 0 16,1-1 0-16,-1-4 0 0,-3-3-1 16,-1-5 1-16,2-2-1 0,-7-4 0 15,1 1 0-15,-2 0 1 0,0 0 1 0,-2 1-1 16,-1 0 3-16,-2-2 1 0,-1-2 2 15,-4-4 1-15,-4-5 2 0,-3-6 1 16,-3-5 1-16,-4 0 2 0,-4 0 0 16,1 1-3-16,-4-5-1 0,0-1-2 15,-5 1-2-15,0 0-2 0,-2 2-1 16,-3 3-1-16,-2 7 0 0,-1 7 0 16,-2 7 4-16,-1 5 3 0,-4 11-1 0,-3 2-3 15,0 5-1-15,-4 4-1 0,-1 3-3 16,0 3-2-16,-5 1-5 0,3 1 1 15,-3 3 1-15,-2 1-1 0,0 2 1 16,1 0-1-16,-1 3 0 0,1 5-1 16,0 2-1-16,-1 5 0 0,2 3 1 15,1 7-2-15,2 5 2 0,-2 2-2 16,4 2 1-16,1 5-2 0,4 6-5 16,0-2-2-16,-2 3-3 0,-2 4 0 0,-1 4 0 15,0 6 0-15,-1 1 4 0,5 0 5 16,2 2 4-16,7-2 6 0,6-6 7 15,5-2 8-15,4-2 12 0,2 0 9 16,5-2 23-16,1 1 122 0,3 0-204 16,-4 7-68-16,2-3-262 0</inkml:trace>
  <inkml:trace contextRef="#ctx0" brushRef="#br1" timeOffset="166977.6226">5925 6792 380 0,'-18'8'92'0,"4"-2"2"0,-2-2-58 15,7-1-13-15,-1-2-6 0,3 0-4 16,1 0-5-16,-1 0-3 0,3-1-2 0,-2 0-2 16,1 3 0-16,1 0-1 0,-1 0-4 15,-1 0-5-15,0 0-88 0,2 1-80 16,-3-2-209-16</inkml:trace>
  <inkml:trace contextRef="#ctx0" brushRef="#br1" timeOffset="167876.2463">5674 6929 458 0,'-2'-1'107'0,"0"0"2"0,-1 1-58 16,1-2-32-16,1 0-7 0,0-1-3 15,0 2-3-15,0 1-3 0,1-1-3 16,1 0-2-16,-1 1-3 0,1 0 0 16,0-1-2-16,0 1-2 0,1-2-2 15,1 0-2-15,-1-2-2 0,2 0 0 0,1-2 0 16,0-1-2-16,2-4 0 0,1-1 1 16,1-4 4-16,2-2-1 0,2-1 1 15,1-2-1-15,2 0 1 0,1 0 1 16,1-1 0-16,1-2 2 0,-1 1 1 15,3-5 3-15,-2-1 2 0,0-3 2 16,1 0 1-16,1-2 1 0,-3 1 1 16,0-1-1-16,-4 2 0 0,0-1 1 15,-3 0-2-15,-2-2 0 0,-3 3-1 0,-1 3-1 16,-2 4-2-16,-1 6-1 0,-1 4-2 16,-2 7-1-16,1-1 0 0,-2 3-1 15,1 3 0-15,-1-1 2 0,1 0 0 16,1 1 2-16,0 0 1 0,-1-1 0 15,0 2 1-15,-1 1-3 0,4-1-4 16,-4 2-3-16,2-1 1 0,-1 2-1 0,-2 0 1 16,0 2 1-16,-2 1 3 0,-3 2 5 15,-1 2 2-15,-3 1 2 0,-1 2-1 16,-2 3 1-16,-1 1-1 0,0 3 0 16,-1 1 0-16,1 1 1 0,1 1-1 15,0 0 0-15,2-1 0 0,2-3-1 16,1-3 1-16,4-4 0 0,0-2 0 15,3-3-1-15,1-2 1 0,1-1 0 16,1-1 0-16,0 0 1 0,1-2-1 0,0 2 0 16,1-2 1-16,0 0 0 0,1-3 0 15,0 2 2-15,2-4-1 0,1-3 1 16,0-1 1-16,1-3 0 0,1-6-1 16,5-2-1-16,-3-3 0 0,4 0-1 15,2-4 0-15,3-4 0 0,3-1 0 16,0 1-1-16,-1-1 1 0,-1 5-1 0,-1 3 0 15,-4 5 1-15,-4 7-1 0,-3 4 0 16,-3 4-4-16,-2 5-4 0,-1-1-4 16,-4 3 1-16,2 0 0 0,-1 5 0 15,-1 1 0-15,0 2 5 0,0 3 4 16,0 0 3-16,2 3 1 0,0 1-1 16,2 0 0-16,0-1 0 0,3 0 0 15,0-2-1-15,1 2 0 0,1 1 0 16,1-3 0-16,2 1 0 0,0-2-1 15,1 4 1-15,2-2 0 0,0-1 0 0,0 0 0 16,1-2 0-16,1-3 0 0,-1 1 0 16,0-2 0-16,-1 1 0 0,-3-5 0 15,0 2 1-15,-1-2-1 0,-3-1 1 16,1 1 1-16,-5 0 3 0,0-2 13 16,-2 3 21-16,-2-1 200 0,0-1-285 0,0 4-82 15,-3-7-319-15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2T12:38:45.44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5080 4489 436 0,'2'2'95'0,"0"0"3"15,-1 0-71-15,1 0-13 0,-2 2-2 16,2 1 1-16,0-1 1 0,1 2-2 15,3-2-3-15,-1 0-2 0,4 0-1 16,2-2-1-16,0 0 0 0,1 1-2 0,1 0 0 16,0-1 0-16,3 2-1 0,0 3 0 15,3 3 0-15,2 1 0 0,4 4-1 16,2 5 0-16,3 3 0 0,-4 4 0 16,5 3 0-16,-2-1 1 0,-2 3-1 15,4 0 1-15,1-3-1 0,2-1 0 16,2-3 1-16,0-2-2 0,1-2 1 15,0-2-1-15,-3-2 1 0,-1-1-1 0,-4 0 1 16,-4-2-1-16,-2 0 0 0,-3-2 1 16,-4 0 0-16,-4-2 0 0,-6 0 0 15,-3-3 0-15,-3-2 2 0,-1-1-1 16,-2 0 1-16,-1-3-1 0,1-2 0 16,-1-2-1-16,1 0 0 0,-3-2 0 15,3-1-3-15,-1 0-4 0,1 1-7 16,-3 1 9-16,-3-2-111 0,-1 3-96 0,-2-2-245 15</inkml:trace>
  <inkml:trace contextRef="#ctx0" brushRef="#br0" timeOffset="532.4179">5505 5027 369 0,'0'-3'81'0,"0"-2"4"16,1-2-60-16,0 0-7 0,1 1 2 16,-1 0 0-16,2 1 1 0,-1 1-2 0,-1 0-1 15,1 3-3-15,1 2-3 0,-1 0-3 16,0 4-1-16,0 0-1 0,0 2-1 15,2 2-1-15,1-3-2 0,0 1 0 16,2-1 0-16,2-1-1 0,2-2 0 16,1-1 0-16,2-2-1 0,2 0 1 15,0-1-1-15,0 0 0 0,1 0 0 16,-1-1 0-16,0 2 0 0,-4-1 0 16,2 1-1-16,-2 0 1 0,-2 0 0 15,-1 1-1-15,-3-1 1 0,0 1 0 0,0 0 0 16,-4-1 0-16,1 0 1 0,-1 0 0 15,-2 0 0-15,0-2 1 0,0-4 0 16,-4-2 0-16,3-2 0 0,-2-4-1 16,0-5 0-16,-2-3 0 0,2-5-1 15,0-3 0-15,-2-5-1 0,2-4 1 16,0-2-1-16,2-3 1 0,-2-3-1 0,0 1 1 16,2-1-1-16,2 3 0 0,2 0 1 15,0 7-1-15,-2 4 1 0,1 8 0 16,-1 5-3-16,-1 7 106 0,-3 5-218 15,2-2-113-15,-2 4-334 0</inkml:trace>
  <inkml:trace contextRef="#ctx0" brushRef="#br0" timeOffset="15302.6828">13097 4022 418 0,'-4'-15'91'15,"-1"2"0"-15,2 1-68 0,0 0-14 16,0 2-4-16,-1 0 1 0,-1 1 4 15,-2-2 3-15,0 0 2 0,-2-2 2 16,0 0 1-16,0-1 0 0,2 3-3 16,1-1-3-16,1 2-4 0,2 3-2 15,2 2-3-15,1 3-1 0,0 4-1 0,1 4-1 16,-1 4-1-16,2 4 0 0,-1 1 0 16,1 5 0-16,-1 0 1 0,1 2 0 15,0-3 0-15,2 1-1 0,1-2 1 16,1-1 0-16,2 4-1 0,2 0 0 15,2 2 0-15,2 0 0 0,5 4 1 16,1 2-1-16,6 0 0 0,4 1 1 16,4 5 0-16,3-2 0 0,2 3 0 0,2-1 0 15,2 3 1-15,-1-3 0 0,3-2 0 16,6-1 0-16,4 0 1 0,8-2-1 16,0-1 1-16,4-3 0 0,3 2 0 15,5-3-1-15,-7-4 1 0,-1-7 0 16,8-3-1-16,1-7 1 0,-6-6 1 15,-1-6-1-15,7-5 1 0,4-8 0 0,4-4 0 16,-1-2 0-16,-2-2 0 0,1-4 0 16,8-4-1-16,-7-3 0 0,2-2 0 15,-8-3 0-15,-5-5-1 0,-2-7 1 16,1-5-1-16,-7 4 1 0,-10-1 1 16,-9-1 0-16,-2-6 2 0,-3-1-1 15,-1-4 1-15,-3 1 0 0,-4-3 0 16,-1-2-1-16,0 1-1 0,-4 3-1 15,-5 4 0-15,-9-1-1 0,-5 1 0 16,-3 1 0-16,-7 4 0 0,-4 0-1 0,-4 0 1 16,-2-4-1-16,-3 3 0 0,-7-4 0 15,-3 0-1-15,-7-1 0 0,1 2 0 16,-2 3 0-16,-2 2-1 0,-4 3 0 16,0 5 0-16,-2-6 1 0,-1-3-1 15,-6 6 0-15,-5 7 1 0,-8 4 0 16,-1 3 1-16,0 6 0 0,3 9 0 15,-5 7 0-15,6 2 1 0,-13-1-1 0,5 3 0 16,-4 2 0-16,-5 5-1 0,1 3 1 16,-2 4-1-16,-11 2 1 0,7 2-1 15,2 4 1-15,1 1-1 0,-1 5 1 16,-5 0 0-16,4 3 0 0,1 0-1 16,-2 2 2-16,2 1-1 0,4 2 0 15,2-1 0-15,5 9 0 0,1 5 0 16,7 3-1-16,10 1 0 0,-3 6 0 0,-2 2-1 15,6 1 0-15,3 1 0 0,-1 0 0 16,3 2 0-16,0 7 0 0,3 3 1 16,5 4 0-16,-3 1 0 0,3 1 0 15,-2 1 0-15,2-3 1 0,-3 2-1 16,3 2 1-16,1-4-1 0,6 3 0 16,0 1 0-16,4 2-1 0,5 4 1 0,9 1 0 15,2-3-1-15,7 5 1 0,3 0 1 16,5 0-1-16,3-4 0 0,5-3-1 15,7 0 1-15,3-3-1 0,4-2 0 16,0-2 0-16,5-1 1 0,4 2 0 16,3-1 1-16,1-6 0 0,4-1 0 15,3-2 1-15,9 1 0 0,9-3 0 16,-1 0 0-16,4 0 0 0,5 1 0 16,6-4 0-16,6-4 1 0,-3-7-1 15,-1 0 0-15,2-7 0 0,5-7 0 0,4-4 0 16,-3-4 0-16,2-2 0 0,-4-3 0 15,3-7 0-15,7-2 0 0,5-2 0 16,1-1 1-16,-8-2-1 0,-5-7 1 16,12-6 0-16,-9 0 0 0,2-4 0 15,-14-6 0-15,-3-7 0 0,-2-5 0 16,2-2 0-16,-13-4 0 0,4-7 0 0,-4 1 0 16,3-1-1-16,-3 0 1 0,1-5-1 15,-3-3 0-15,-1 0 1 0,-5-1-1 16,-3-8 1-16,1 1 0 0,-1-1-1 15,-5-3 1-15,-3-2 0 0,-4-2 0 16,-7-3-1-16,-8 1 1 0,-10-4-1 16,-7-5 1-16,-5 7-1 0,-6 0 1 15,-3-3-1-15,-4 6 0 0,-3 4 0 16,-4 1 0-16,-6-1-1 0,-4-1 0 0,-12 0 0 16,-6 2 0-16,0 2-1 0,-3 0 1 15,-3 2 0-15,0 2-1 0,-1 3 0 16,5 2 0-16,-1 3 0 0,-6-5 1 15,-12 0 0-15,1 4-1 0,0 6 1 16,-2 2 1-16,-4 0-1 0,4 4 0 16,-5 8 0-16,8 0-1 0,-10-3 1 0,-2 2-1 15,2 2 0-15,4 3 0 0,-8 3 0 16,4 3 0-16,-10 4 0 0,2 6-1 16,-2 3 1-16,-1 5 0 0,-5 3 0 15,1 6-1-15,-5 2 1 0,10 3 0 16,3 5 0-16,1 5 0 0,-3 2 0 15,5 5 0-15,5 5 0 0,3 4 0 16,-5 1 1-16,5 3-1 0,1 2 0 16,5 3 0-16,0 0 1 0,3-2-1 15,4 0 0-15,6 3 0 0,-4 3 0 0,-3 5 0 16,2 2 1-16,3 2-1 0,1 6 0 16,-1 4 1-16,6 3-1 0,3 1 1 15,5-2 0-15,0 6-1 0,1 2 0 16,6 2 1-16,2-2-1 0,6 0-1 15,7-1 1-15,0 1-1 0,8-2 0 0,4-3 0 16,1 1 0-16,3 0 0 0,5 1 1 16,1 0 0-16,4 1 0 0,3 1 0 15,2 1 1-15,3 2 0 0,2-1 0 16,1-3 0-16,0-3 0 0,3 2-1 16,1-2 1-16,-1-2-1 0,6-2 0 15,4 2 0-15,5 1 0 0,4-2-1 16,-1-4 1-16,4-3 0 0,5-1 0 15,-3-3 0-15,3-4 0 0,4-2 1 16,8-4 0-16,3 1 1 0,2-5 0 0,2-4-1 16,6-6 1-16,2-2 1 0,-5-2-1 15,3-3 1-15,4-3-1 0,-5-5 0 16,7-3 0-16,-1 0 1 0,8-2-1 16,3-4 1-16,-10-1-1 0,1-5 1 15,6-2-1-15,-8-1 1 0,6-3 0 16,-12-4-1-16,-2-4 1 0,1-3 0 15,1-7 0-15,-10-2-1 0,0-4 1 0,-2-5 0 16,3-4 0-16,-3-4-1 0,-1-2 1 16,-3 0 0-16,2-1 0 0,-8-3 0 15,-7-4 0-15,-3 0 0 0,-3 0 0 16,2-6 0-16,-7-3 0 0,0 4 0 16,-1 0-1-16,-3-2 1 0,-7-3 0 15,-4-3-1-15,-9-1 0 0,-4-5 1 0,-6 0-1 16,-2-4 0-16,-4-1 0 0,-1 4 0 15,-7-1-1-15,-3-2 1 0,-1 6-1 16,-1-1 0-16,-11 1 0 0,-6 0 0 16,-4 1 0-16,4-3 0 0,-2 5 0 15,1 0-1-15,-8 3 1 0,3 2-1 16,1 4 0-16,-3-2 1 0,-9 9 0 16,-10 0 0-16,-1 0 0 0,-1 0 0 0,-1-1 0 15,-5 5 0-15,2 6 0 0,2 2 0 16,4 2 0-16,-10 6 0 0,-1-3-1 15,-1 7 1-15,8 2 0 0,-8 1-1 16,2 0 0-16,-10 5 0 0,1 1 0 16,-1 7 0-16,-1 2 0 0,-2 2-1 15,-2 4 1-15,-3 3-1 0,9 2 1 16,-2 4-1-16,6 6 1 0,-8 1 0 16,4 2 1-16,2 2-1 0,-1 4 1 15,0 4-1-15,2 2 1 0,3 0-1 0,4 3 1 16,-1-1-1-16,3 5 0 0,5 2 0 15,0 8 1-15,3 2-2 0,1 6 1 16,5 3 0-16,1 7 0 0,4-1 0 16,5 0 0-16,9-3-1 0,2 6 1 15,2 4 0-15,0 2 0 0,6 1 0 0,4 2 0 16,2 4 0-16,3 5 0 0,3 0 0 16,3 2-1-16,7 0 1 0,1 3 0 15,3 7 0-15,5 5 0 0,5 0 0 16,7 1 0-16,4-6 1 0,5 1 0 15,5 4-1-15,7-5 1 0,7-4 0 16,13-2 0-16,5-1-1 0,7 0-1 16,6-2-1-16,21-9 4 0,9-8-120 15,22-13-103-15,7-13-270 0</inkml:trace>
  <inkml:trace contextRef="#ctx0" brushRef="#br0" timeOffset="21712.1921">19910 3933 390 0,'-6'5'104'0,"-2"1"6"0,1-4-40 0,2-2-27 16,2 2-7-16,-2-3-10 0,3-1-5 16,-2 0-6-16,1 0-5 0,0-3-4 15,0 1-4-15,0-2-1 0,0-2 1 16,1-3-1-16,1-5 0 0,2-6 0 16,6-1-1-16,-1-7 1 0,4-5 0 15,3-10-1-15,2-2 1 0,1 0 0 16,3-2-1-16,0-1 1 0,2-3 0 15,0 4 0-15,0 7-1 0,0 4 1 0,-1 3-1 16,-3 2 1-16,-5 7-1 0,-2 7 0 16,-3 4 0-16,-2 4-2 0,-4 3-1 15,-1 4 0-15,-3 5 0 0,-2 4 0 16,0 5 0-16,-1 3 1 0,-1 3 0 16,-1 6 2-16,-2 5 0 0,1 5 0 15,3 4-1-15,-5 6 0 0,-1 8 0 16,1 9 1-16,-6 5-1 0,3 0 0 0,1 3 1 15,2-2-1-15,1-3 0 0,3-8-1 16,1-11 0-16,4-7 0 0,2-7 0 16,-2-3 1-16,2-6 1 0,0-2 0 15,2-4 1-15,-1-1 1 0,1-2 0 16,0-2-4-16,2-5-6 0,0-2 27 16,1-6-135-16,2 1-103 0,0-3-271 15</inkml:trace>
  <inkml:trace contextRef="#ctx0" brushRef="#br0" timeOffset="22144.3375">20312 3537 396 0,'-14'28'97'0,"-2"5"4"16,-4 4-37-16,1 2-46 0,4 5 1 16,3 2 1-16,-2 0-1 0,5-6-3 15,1-6-4-15,3-4-2 0,5-2-2 16,0-6 0-16,4-7-4 0,6-4-2 16,3-2 0-16,7-6-1 0,4-2 1 0,8-4 0 15,5-5 0-15,1-4-1 0,2-4 1 16,1-6-1-16,0-4 1 0,-6-3-1 15,-6-4 1-15,-1-4-1 0,-6-4 1 16,-5-3-1-16,-5 0 1 0,-4 1-1 16,-6 1 1-16,-5 2-1 0,-7 3 0 15,-2 7-2-15,-7 4 1 0,-4 5-2 16,-3 3 0-16,-2 5 0 0,-1 4 0 0,0 8 0 16,-8 3 2-16,2 7 0 0,-1 5 1 15,0 5 0-15,1 3 1 0,4 4-1 16,5 3-3-16,7 4-4 0,5 0-4 15,5 3-9-15,8-1 77 0,3-3-176 16,6-3-102-16,6-3-280 0</inkml:trace>
  <inkml:trace contextRef="#ctx0" brushRef="#br0" timeOffset="22594.8533">20734 3557 418 0,'-10'13'99'0,"-2"3"3"16,2 6-47-16,3 5-34 0,0 5 0 16,2-1-1-16,-1 5-1 0,2 3-5 15,0 2-3-15,1-3-5 0,1-2-5 16,2-1-3-16,1-4 1 0,2-4-1 15,4-6 1-15,5-5 1 0,5-5 0 16,8-3 1-16,6-5 1 0,7-2 0 16,1-4 0-16,3-2 0 0,-2-5 1 15,3-4-2-15,-4-7 1 0,-3-9 1 0,-3-3-1 16,-2-4 0-16,-4-8 1 0,-3-5-1 16,-4-7 1-16,-7 2 0 0,-4 5 0 15,-6 0-1-15,-3 5 1 0,-6 7-2 16,-6 10-1-16,-9 10-1 0,-5 7 0 15,-7 7-1-15,-3 6 1 0,-5 7-1 0,-4 5 1 16,-7 3 1-16,-5 6 1 0,7 4 0 16,2 6 0-16,1 3 0 0,7 2 0 15,4 1-1-15,15 1-4 0,8-4-5 16,6-1-5-16,8-4-9 0,7-4-18 16,6-6-76-16,11-6-87 0,7-3-204 15</inkml:trace>
  <inkml:trace contextRef="#ctx0" brushRef="#br0" timeOffset="22943.7799">21321 3539 465 0,'-23'0'111'0,"-3"5"2"0,2 7-49 15,2 4-53-15,2 7-1 0,3 5-1 16,5 4-4-16,3 2-5 0,2 1-1 15,5 1 0-15,3 0 0 0,4-1 0 0,4-3 1 16,6-4-1-16,5-3 1 0,9-3 1 16,4-5-1-16,6-5-1 0,1-7 0 15,3-2 0-15,0-5 0 0,-3-2 0 16,-2-7 1-16,-3-4 0 0,-5-6 0 16,-1-2 1-16,-2-6 1 0,-4-1 0 15,-4-5 0-15,-2-5 1 0,-3-2 0 16,-3 0 1-16,-5 0 0 0,-3 2-1 0,-8-1 1 15,-2 6-1-15,-8 5-2 0,-8 7-1 16,-8 4 0-16,-6 5-2 0,-1 6 1 16,-6 7 0-16,-8 6 0 0,-3 7 1 15,0 6 1-15,8 5-7 0,6 7 33 16,6 5-142-16,8 6-102 0,11 6-279 16</inkml:trace>
  <inkml:trace contextRef="#ctx0" brushRef="#br0" timeOffset="23677.7311">22501 3475 523 0,'7'23'108'16,"6"4"0"-16,0 8-101 0,2 8-1 15,3 4-1-15,-2 3-2 0,3 1-1 0,1-3 1 16,-2-2 0-16,1-7-1 0,1-8-2 16,4-5-1-16,2-7-5 0,-2-4-88 15,-3-9-16-15,-3-1-81 0,-1-1-177 16</inkml:trace>
  <inkml:trace contextRef="#ctx0" brushRef="#br0" timeOffset="23943.4398">22705 3459 491 0,'-20'29'110'0,"-3"7"2"0,-5 7-93 15,-6 5 0-15,2 5-4 0,-5 3-3 16,-1 4-7-16,2-4-3 0,-2-7-1 15,6-5 1-15,7-8-1 0,1-5 0 0,8-10-2 16,4-7-3-16,4-3-4 0,8-5-8 16,10-3 49-16,4-5-146 0,3-2-97 15,5 0-261-15</inkml:trace>
  <inkml:trace contextRef="#ctx0" brushRef="#br0" timeOffset="24194.1051">23153 3356 503 0,'-15'31'107'0,"0"9"1"0,-4 8-76 15,-2 11-31-15,-3 2-1 0,3 4 0 16,0 1-1-16,2 1 1 0,2-5 0 15,3-6 0-15,4-12 0 0,3-8 2 16,4-5 0-16,0-7 0 0,2-6 1 16,2-4 1-16,1-7-1 0,0-2 1 15,2-7-1-15,1-5-5 0,0-5-7 16,4-4-102-16,2-3-92 0,3-4-245 16</inkml:trace>
  <inkml:trace contextRef="#ctx0" brushRef="#br0" timeOffset="24592.1636">23406 3405 512 0,'-15'16'109'0,"-5"3"1"16,-2 2-97-16,-1 4-3 0,-1 3-2 16,0 4-7-16,5 8-2 0,2 1 0 15,1 4 0-15,5 2-1 0,1 3 1 16,5-2 0-16,1-3 0 0,1-9 0 15,3-3 0-15,5-6 0 0,-3-6 1 16,6-6 0-16,2-5-1 0,6-2 1 16,4-5 0-16,7-3 1 0,5-4 0 15,6-3 1-15,2-5-1 0,1-3 2 16,0-7-1-16,-2-4 0 0,-3-5 0 0,-4-1 0 16,-6-5 0-16,-1-3 1 0,-5-2-1 15,-5 0 2-15,-7 3 0 0,-4 2 0 16,-8 2-1-16,-7 8-1 0,-11 5-1 15,-4 7-1-15,-4 4 0 0,-6 5-2 16,-1 3 2-16,-4 3 0 0,2 2 1 16,5 0 0-16,3 3 1 0,2-2 0 15,6 1-2-15,7 0-9 0,9-2-3 0,8-1-6 16,12-2-19-16,7-1-78 0,7-4-85 16,6 0-205-16</inkml:trace>
  <inkml:trace contextRef="#ctx0" brushRef="#br0" timeOffset="25142.6496">23705 2914 479 0,'0'2'110'0,"-2"-1"0"0,-1 0-75 16,0 2-17-16,0-2-4 0,0-1-1 15,0-1-5-15,1-2-2 0,2 1-1 16,3-3 0-16,0-4-1 0,3-2-2 16,3-1 0-16,4-2-1 0,4-2 0 15,3 1-1-15,0 1 0 0,1 3 0 16,2 2 1-16,-2 3-2 0,-2 1 1 15,-7 4-1-15,-2 4-1 0,-4 3-1 16,-3 4 0-16,-7 3 0 0,-4 3 0 0,-3 3 1 16,0 0 0-16,-1 0 2 0,-3 1 0 15,0-2 0-15,3-3 0 0,1-2 0 16,1-3 0-16,0-1 0 0,3-2-1 16,4-1 1-16,3-2 0 0,3-1 0 15,5 0 0-15,3-1 0 0,1 0 1 16,7-2 0-16,-1 0 0 0,2 1 0 15,2 0-1-15,-2 1 1 0,3 2-1 0,-3 0 0 16,-4 4 0-16,-4-1-1 0,-3 4 1 16,-4 1-1-16,-6 3 0 0,-6 2 0 15,-5 1 0-15,-3 4 0 0,-9 0 1 16,-5-1-1-16,-1-1 2 0,-4-2-1 16,4-4 1-16,1-3 0 0,5-5 0 15,4-1 1-15,6-6 0 0,3-4 1 16,4-1 0-16,2-5 0 0,2 0-1 15,3-6-6-15,5-2 176 0,-2-2-287 0,1 0-125 16,3 2-383-16</inkml:trace>
  <inkml:trace contextRef="#ctx0" brushRef="#br0" timeOffset="25489.5516">24244 1905 475 0,'-4'8'101'0,"-3"2"1"16,-4 2-81-16,-2 6-12 0,-6 2 0 15,0 6 1-15,-7 5-1 0,1 5 0 0,-2 6-1 16,1 2 0-16,4-3-1 0,4 2-4 16,4-6 0-16,6-4-1 0,4-9 0 15,4-6-3-15,1-6-7 0,0-2-2 16,0-5-101-16,-1-4-93 0,-2-2-240 15</inkml:trace>
  <inkml:trace contextRef="#ctx0" brushRef="#br0" timeOffset="25824.4421">23765 2092 398 0,'-1'10'96'0,"-1"2"4"16,0 4-41-16,-1 3-42 0,-1 7 1 15,1-1-1-15,0 2-3 0,0 3-4 0,2 2-3 16,1-1-1-16,4-2-3 0,0-2-2 16,3-2-2-16,0 1 0 0,4-5 1 15,1-2-2-15,1-4 1 0,-1-1 0 16,7-3 1-16,3-5 1 0,8-3 0 15,-1-3 1-15,5-4 1 0,7-3 1 16,9-8 0-16,-2-5 1 0,9-5 1 16,2-3-1-16,8-3-5 0,-4-1-109 0,-6 1-94 15,-6 2-256-15</inkml:trace>
  <inkml:trace contextRef="#ctx0" brushRef="#br0" timeOffset="27755.9523">19205 4090 335 0,'-6'-20'73'0,"5"8"0"0,4 2-59 15,3 4-2-15,-2 1 5 0,1 0 1 16,-2 1 1-16,-1 2 2 0,-2 0 0 16,0 0-2-16,-3 2-2 0,-4 0-8 15,0 3-2-15,-2 2-3 0,-2 6-1 16,-1 5-1-16,-2 6 1 0,2 6-1 15,-2 6 0-15,5 6 0 0,-1 6-1 16,4 4 1-16,2 1-1 0,-1 0 0 0,2 2 0 16,3 0-1-16,1 1 0 0,2-6-1 15,2-4 0-15,3-4-1 0,0-2-1 16,3-9-1-16,4-4 0 0,3-5 1 16,4-6 1-16,7-4 2 0,4-5 1 15,6-7 1-15,2-3 2 0,4-5 1 16,1-5-1-16,3-5-1 0,-1-4-1 0,-2-9 1 15,5 0-1-15,7-2-1 0,2-1 0 16,1 0 1-16,1 1-1 0,2 1 0 16,0 4 0-16,2 2-1 0,-3-2 1 15,6 3 0-15,1 4-1 0,-6 4 1 16,1 7 0-16,-5 10 0 0,-5 6 0 16,-6 12 0-16,-12 4 0 0,-7 6 0 15,-5 2-1-15,-7 2 1 0,-6 0-1 16,-8 4 0-16,-6 4 0 0,-5 2 0 0,-8 1 0 15,-1-2 1-15,-3-1 1 0,1-4 0 16,0-6 0-16,2-6 0 0,4-10 1 16,4-3-1-16,2-5 2 0,4-3 1 15,1-3 0-15,3-4 0 0,4-1-1 16,-1-2 1-16,0-3-1 0,3-3-2 16,0-3 0-16,1-3 0 0,2-2-1 15,0-4 0-15,-1-4 0 0,4 0 0 0,-1 1-1 16,0 1 0-16,-1 2 1 0,-1 2-1 15,-1 3 0-15,1 2-2 0,1 3 0 16,0 1 1-16,2 3-1 0,-1 4 1 16,3 5-1-16,-3 4 1 0,-1 6 1 15,1 7 0-15,1 3 0 0,0 4 0 16,0 3-1-16,-2 5 1 0,1 7 0 16,2 4 0-16,-3 0-1 0,2 2-1 0,2 0-2 15,4 2-3-15,5-5-1 0,4-8-3 16,7-7 1-16,3-3-1 0,6-6 0 15,10-7 1-15,6-7 1 0,0-5 3 16,4-5 2-16,-1-6 2 0,-2-4 1 16,-1-5 3-16,-6-9 3 0,-2-8 1 15,3-3 0-15,0-2 3 0,-3-2 0 16,-3-7 1-16,-4-5 0 0,-3 4 0 0,-9 1-2 16,-9-2 1-16,-8-3-2 0,-7 2-3 15,-6 11-6-15,-8 6-87 0,-5 4-17 16,-5 12-79-16,-12 3-178 0</inkml:trace>
  <inkml:trace contextRef="#ctx0" brushRef="#br0" timeOffset="51617.2529">20056 4046 259 0,'0'-1'74'15,"0"-2"5"-15,0 2-19 0,0-1-21 16,0 0-2-16,0 1-2 0,0-1-1 16,-1 0-5-16,1 0-4 0,0 0-5 15,-2 2-3-15,-1-1-5 0,1 1-4 0,1 1-5 16,-1 0-1-16,-1 2 0 0,0 0-1 16,-1 2-1-16,1 2 1 0,-1 2 0 15,2 0-1-15,0 2 1 0,0 0-1 16,2-1 1-16,1 0-1 0,2-2 1 15,1-2-3-15,1 0 1 0,1-3 0 16,2-2-1-16,0 0 2 0,0-3 0 16,2-1 0-16,-1-3 2 0,0-2 0 0,1-2 1 15,-2-3 0-15,3-2-1 0,-3 2 1 16,1 0-1-16,-1 2-1 0,-1 1 1 16,0 3-1-16,-3 1 0 0,1 2 1 15,-4-1 0-15,0 2 1 0,-3 0 0 16,-1-1 1-16,-2 3-1 0,-1 0 0 15,-3 1 0-15,0 1-1 0,-2 2-1 16,1-2 0-16,-1 1 0 0,0 0-1 16,1 0 1-16,3-1-1 0,-2 2 0 15,2-2 0-15,3 1 0 0,1-1 0 0,-1 0 0 16,2 0 0-16,0 0 0 0,0 1 0 16,1 1 0-16,-1-1-1 0,1 2 1 15,-1 2 0-15,1 1 0 0,1 2-1 16,1 1 1-16,-1 0-1 0,3-1 1 15,-1-1-1-15,2 0 1 0,-1-1-1 0,3-4-1 16,-1 0-1-16,2-3 1 0,0 0 0 16,1-4 0-16,0-2 1 0,1-3 0 15,0 0 2-15,0-1 0 0,0-2 0 16,-1 1 1-16,-2 1 0 0,0 2-1 16,-1 1 1-16,-2 0-1 0,-2 0 1 15,1 1-1-15,-2-2 1 0,0 2-1 16,-2-1 1-16,2 0-1 0,-1 1 0 15,-2 1-1-15,2 2 1 0,-1 1-1 0,-1 0 1 16,0 2-1-16,-3 1 1 0,1 0-1 16,-3 1 1-16,-2 1-1 0,-1 3 1 15,0-2-1-15,-1 2 0 0,0 0 0 16,0 1 0-16,1 0 0 0,1-1 0 16,0 1 0-16,3-2 0 0,1 2-1 15,1-1 1-15,2 1 0 0,2 1-1 16,0-1 1-16,3 2 0 0,0-1-1 0,-1-2 1 15,-1 3 0-15,3-4 0 0,-1 1 0 16,0-2 0-16,1-1-1 0,0-1 1 16,1 1-1-16,-1-2 0 0,3 0 0 15,1 0-2-15,0-1 1 0,2-1 0 16,2-1 0-16,1-3 0 0,0 0 1 16,1-4 0-16,-2 2 1 0,2-3 0 15,-2 1 1-15,-1 1 0 0,-3 1 0 16,-2 1 1-16,-2 1 0 0,0 0 0 15,-4 2 1-15,-1 0 0 0,-1 0 0 0,0-1 0 16,-2 1 0-16,0 1-1 0,-2 0 0 16,1-1-1-16,-1 1 0 0,0 1-1 15,-1 1 0-15,1 0 0 0,1 0 0 16,-2 2 0-16,0-1-1 0,1 2 1 16,-2-2 0-16,1 1-1 0,2 1 1 0,-3 0 0 15,1 0 0-15,2 1 0 0,-2 3-1 16,2-1 1-16,0 2 0 0,1 2-1 15,0 1 1-15,2-1-1 0,2-1 1 16,3 1-1-16,1-1-1 0,2 0 1 16,3 0-2-16,2-5 1 0,1 1 0 15,2-2-2-15,2 0 2 0,0-5-1 16,0-3 2-16,3-2-1 0,-3-1 2 16,-1-4-1-16,0 0 2 0,-5-1 0 0,0 1 1 15,-4 0 1-15,-2 2-1 0,-1 0 1 16,-2 1 0-16,-2 1 0 0,-1 0-1 15,-2 0 0-15,1-1 0 0,-2 2 0 16,-1 0-1-16,-1 2 0 0,0 0 0 16,1 3 0-16,-2 1 0 0,0 2-1 15,-1 0 0-15,0 2-1 0,1 2 1 16,0-1 0-16,-2-1 0 0,2 3-1 0,1-2 1 16,2 0 0-16,-1 0 0 0,3-1 0 15,-1 2-1-15,1-2 1 0,2 0 0 16,-1 0-1-16,-2 2 1 0,3-1-1 15,-2 3 1-15,3-1-1 0,-2 5 0 16,0-1 0-16,2 0 0 0,0 1 0 16,1-1 0-16,1 0 0 0,2-2 0 15,1-2-1-15,1-1 1 0,1 2-1 0,0-3 0 16,4-1 0-16,0-3-1 0,1-3 1 16,1-1 1-16,1-1 0 0,0-5 1 15,1-2 0-15,0 0 2 0,-1-2-1 16,0 0 1-16,-7 2 0 0,2 1 0 15,-1 0 0-15,-4 2 0 0,-2 1 1 16,-1-2 0-16,-2 1-1 0,0-1 0 16,-3 0 0-16,-1 0 0 0,-1 1 0 15,2 1-1-15,-3 1 0 0,1 2 1 0,-1 3-1 16,1 1-1-16,-1 1 0 0,2 3 0 16,-4 0 0-16,1 2-1 0,-1 0 0 15,-1 1 0-15,-1 0 0 0,0 2 1 16,-1-3 0-16,-1 3-1 0,2 0 1 15,2-1-1-15,0 0 1 0,1-1-1 16,4 0 0-16,0-1 0 0,4 0 0 16,0-2 0-16,1 1-1 0,2 1 1 15,0-3 0-15,-1 1 1 0,3 1-1 0,-1 0 0 16,1-1 1-16,0 1-1 0,1-2 0 16,1 1 0-16,1 0 0 0,0-1 0 15,1 1 0-15,0-2 0 0,0-2-1 16,1-2 1-16,1-1 1 0,1 0 0 15,1-4 0-15,0 0 0 0,0 1 1 16,-1 0 1-16,-1-1 0 0,-2 1 0 0,-3-1 0 16,-2 0 0-16,1 0 0 0,-4-1 0 15,-2 0 0-15,-1 0-1 0,1 2 0 16,0-1 1-16,-3 1-1 0,1 2 0 16,0 0 0-16,-1 2-1 0,2-1 1 15,-1 1 0-15,1 2 0 0,0 1-1 16,1 2-1-16,-1 1 0 0,3-1-1 15,-1 4 1-15,-1-1-1 0,0 1 1 0,1 0 0 16,-1 0 0-16,-2 0 0 0,-2 1 1 16,1 1-1-16,0-2 1 0,0 1 0 15,-1-2-1-15,2 1 1 0,1 0-1 16,-2-1 1-16,4-1-1 0,1 0 0 16,0 1 0-16,2-1 0 0,1 1 0 15,0-2 0-15,3 1 0 0,0-2 0 16,2 1-1-16,1-3 0 0,2 0 1 15,3-3 0-15,-1 0 0 0,2-2 1 16,-2 0 0-16,0 0 1 0,-2-1 0 0,-1 1 0 16,-3-2 1-16,-1 2 0 0,-1-3 0 15,-1 0 0-15,-3 0 1 0,-2-2-1 16,-1 0 0-16,-4 0 1 0,-1 0-1 16,1 1 0-16,-4 2 0 0,0 0-1 15,3 3 1-15,-6 1-1 0,3 1-1 16,0 4 0-16,-1 2-1 0,0 0 1 15,0 3-1-15,0 1 0 0,1 0 0 0,1 2 0 16,2-1 0-16,-1 0-1 0,4-1 1 16,-3 1 0-16,3 0 0 0,-1 0 0 15,3-3 0-15,0 0 0 0,0-1 0 16,0 0 0-16,4-2 1 0,-2 0-1 16,1 1 0-16,0-2 1 0,0 1-1 15,0 1 1-15,0 1 0 0,0-1-1 0,2-1 1 16,-1 2 0-16,-1-1-1 0,1-1 0 15,1 0 0-15,2-2 0 0,0-2-1 16,0-2 0-16,4 0 0 0,0-2 1 16,1-2 1-16,1 1 0 0,1-1 0 15,0 0 2-15,-2 1 0 0,-1-1 0 16,-2 1 1-16,0-1-1 0,-3 1 1 16,-2-3-1-16,-1 0 1 0,-2 0-2 0,-3 2 1 15,0 0-1-15,-2 2 1 0,0 1-1 16,-4 3 0-16,0 1 0 0,1 2 0 15,-1 1-1-15,0 1-1 0,-1 1 1 16,0 1-2-16,2 2 1 0,0-1 0 16,1 0 0-16,2 2 0 0,1-2 0 15,2 0 0-15,2-1-1 0,2 0 1 16,2-1-1-16,2 2 0 0,0-3 1 16,2 1-1-16,2-2 0 0,0 0 0 0,1-3 2 15,0-1 0-15,-1-1 3 0,-1 0 5 16,2-6-120-16,-2 3-98 0,-6-4-267 15</inkml:trace>
  <inkml:trace contextRef="#ctx0" brushRef="#br0" timeOffset="55780.318">3511 6585 378 0,'55'44'98'15,"2"-8"3"-15,3-10-10 0,7-8-72 16,2-11-4-16,7-6-4 0,4-7-3 16,2-9-1-16,0-7-1 0,0-12-2 15,-3-4-2-15,-2-6 0 0,-5-7-1 0,-4-6 2 16,-8-4-1-16,-4-9 0 0,-3-1 1 16,-4-3 0-16,-6-3 0 0,-8-9 1 15,-4-2-2-15,-4-8 1 0,-3 0 0 16,-4-6-1-16,-8-7-1 0,1-7 1 15,1 4-1-15,-4-1 0 0,-7-1 0 0,-5 0 0 16,-2 4 0-16,-5 4 1 0,-14 7-1 16,-12 2 0-16,-9 8 0 0,-10 10-2 15,-12 7-1-15,-7 9-1 0,-12 5-2 16,-8 10 0-16,-6 13-1 0,-4 9 0 16,-4 9 0-16,-4 6 2 0,-4 10 0 15,0 13 1-15,6 10 2 0,1 9 0 16,0 5 0-16,3 9 0 0,2 13 0 15,6 7 1-15,6 3-1 0,0 7-2 16,3 6 0-16,10 9-1 0,6 7-1 0,6 2-3 16,7 9-2-16,8 7-2 0,10 2-5 15,12 7-6-15,11 3-6 0,14 3-2 16,14-4 2-16,13 1 2 0,9-2 2 16,17-1 3-16,6-6 6 0,7-6 5 15,9-1 7-15,8 1-2 0,11-6 5 16,8-7 6-16,-1-13 8 0,15-4 9 15,10-12 7-15,12-13 3 0,12-22 26 0,13-22-125 16,13-21-81-16,12-36-245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2T12:40:38.15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22944 7044 368 0,'-1'-14'92'0,"1"4"3"0,3 2-32 16,-2 3-41-16,0 2-6 0,0 0-3 15,0 3-2-15,-1 3-1 0,-1 1-2 16,-1 4-1-16,1 3-1 0,-2 5-1 15,-2 6 0-15,-1 2-1 0,-3 2-1 16,-2 4 0-16,-7 5-1 0,-4 3 1 16,-5 1-1-16,-4 0 1 0,2 1-1 0,-5 0 2 15,1-2 0-15,3-2 0 0,3-7 1 16,5 0 0-16,3-6 1 0,3-6-1 16,3 1 0-16,3-6-1 0,5-4 0 15,-1 0 0-15,4-5-2 0,2-1 0 16,2 2-1-16,1-4 0 0,3 0 0 15,2-1 0-15,1-1 0 0,6-1 1 16,1-2 0-16,3 1 0 0,1-4 0 0,1-2 0 16,4-1-1-16,3 0 1 0,1-1-1 15,3 7 0-15,0-4-1 0,-1 7 1 16,-1 3-1-16,-1 1 1 0,-2 1-1 16,-2 5 1-16,0-4-1 0,-2 2 0 15,3-3 0-15,-3 3 0 0,0-5 0 16,-2 0 1-16,-2-3-1 0,-1 0 0 15,-4-1 0-15,-2 0 1 0,-3-4 0 0,-1 2 0 16,-4-1 1-16,-1 0 0 0,-1-1 0 16,-2 0 1-16,-1-1-1 0,-1 0-7 15,0 2-6-15,-2-2-19 0,-2 0-90 16,3-1-95-16,3 3-239 0</inkml:trace>
  <inkml:trace contextRef="#ctx0" brushRef="#br0" timeOffset="365.3259">23006 7006 362 0,'10'-10'100'0,"0"1"5"16,-3 3-17-16,1 1-55 0,0 2-3 15,-4 2-7-15,-2 1-8 0,1 0-6 16,-2 2-5-16,-1 1-6 0,-3 6 0 16,1 3 0-16,-1 6 0 0,-1 4 2 15,-3 7 1-15,-2 5-1 0,1 7 1 16,-2 4 1-16,1 5-1 0,0 6 2 16,0 5-1-16,3 8 0 0,-3 8 2 15,0 4 0-15,5-1 0 0,-4-3 1 0,2-7 0 16,-1-4-1-16,1-8 1 0,1-10-2 15,4-8-1-15,-1-4 1 0,2-5-1 16,2-2-1-16,0-9 1 0,2-4 0 16,-1-6 1-16,-2-6 2 0,0-2 1 15,-1-3 0-15,-2-3 0 0,-3-5 0 16,1-5 1-16,0-3-5 0,-2-2-124 16,8-6-106-16,2 1-282 0</inkml:trace>
  <inkml:trace contextRef="#ctx0" brushRef="#br0" timeOffset="1981.661">2496 4445 434 0,'-26'0'97'0,"5"-7"2"15,8 0-78-15,6 0-4 0,5 1-2 16,1 2-5-16,1 1-2 0,0 0-4 16,0 2-1-16,0 2-3 0,0 2 0 15,0 2-2-15,0 3-1 0,0 4 0 16,-2 1-1-16,2 2 2 0,0 3 0 16,2 0 2-16,2 1-1 0,4 0 0 0,3-2-1 15,5 1 1-15,7-1-2 0,9-1 0 16,4-2 1-16,8-2-3 0,3-1 1 15,8 0 0-15,3-1 0 0,1-2 0 16,1 0 0-16,5 1-1 0,0 0 2 16,6 0 0-16,-4 2-1 0,4 1 0 15,-1 3-1-15,0-1-2 0,3 0 0 16,2-3 0-16,2 0 0 0,0-5 1 0,5-8 1 16,4-6 3-16,4-7 4 0,1-9 1 15,1-3 1-15,-2-12 2 0,1-5 0 16,0-2 2-16,-2-5-1 0,-1-6-1 15,-6 0 0-15,-2-4-1 0,-2 0 0 16,-2-5-1-16,-4 0 0 0,-3 3-1 16,-7-1 1-16,2-4-1 0,-7-3 0 15,-5 1 0-15,-3-5 0 0,-6-2 1 16,-8-8-1-16,-6 1 1 0,-7 1 0 0,-4-6 1 16,-2 5-1-16,-9-1 1 0,-5-5-1 15,-4 4 0-15,-2-2-1 0,-4-4 0 16,-6 10-1-16,-6-2-1 0,-5 1 0 15,-4 7 0-15,-4 1-1 0,-11 5-1 16,-2 3 1-16,-6 7-1 0,-1 5 0 16,-6 8 1-16,-2 4 0 0,-4 6-1 0,-2 7 2 15,-7 2-1-15,-3 0 1 0,-2 0-1 16,-4 5 1-16,-3 1-2 0,-2 4 1 16,-4 4 0-16,0 5 0 0,3 7 0 15,-6 5-1-15,1 1 1 0,-1 7-1 16,1 6 0-16,3 8 0 0,-1 3-1 15,-3 1 1-15,2-2-1 0,-2 10 1 16,4 5 0-16,2 8 0 0,-2 4 0 16,4 5 1-16,5 7 0 0,2 7 0 15,5 3 0-15,5 4 0 0,4 3-1 0,7 5 1 16,4 1 0-16,5 3 0 0,5 7 0 16,8 3-1-16,3 0 0 0,8 2-2 15,4 7 0-15,6 9-1 0,13 1-1 16,12 0 0-16,6 5-2 0,11 3-2 15,12-5-3-15,15-10-1 0,19-7-3 0,15-5-2 16,21-8 2-16,21-11 4 0,21-7 6 16,22-12 9-16,17-2 4 0,16-13 67 15,11-10-152-15,5-10-84 0,-3-25-257 16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2T12:40:46.50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9314 9314 358 0,'-31'-9'96'15,"-1"2"2"-15,4 0-41 0,3-1-19 16,4 4-12-16,1 0-2 0,1-2-8 16,4-3-2-16,6 0-1 0,3-2-1 15,4-3-2-15,6-1-2 0,2 0-1 16,5-1-1-16,4 2-3 0,4 0-2 16,0 3-2-16,1 0 1 0,1 2-1 15,1 2 0-15,2 1 0 0,0 2 0 0,2-1 1 16,1 3-2-16,1 0 1 15,5 1-1-15,3-2 1 0,3-3-1 0,4 2 1 16,6-1-1-16,8-1 2 0,3-1-1 16,6 2 1-16,4 0 0 0,4 2 0 15,5 1 0-15,3 0 0 0,4 3 1 16,0-1-1-16,2 1 0 0,1 1 0 16,0 2 0-16,0 2-1 0,1 3 0 15,1 2 1-15,2 0-1 0,4 0 2 0,8 2-1 16,-2 1 1-16,2-1 0 0,6-2-1 15,3-2 0-15,2-1-1 0,3-1 1 16,5-1 0-16,5-4 1 0,5 0-1 16,-1-2 2-16,4 1 0 0,3 1-1 15,-1 2 1-15,-4-2 0 0,4 2-1 16,-5 1 1-16,-3 1-1 0,-3 2 0 16,-2 1 1-16,-13-3-1 0,-4 6 0 0,-9-3 0 15,-6 0 0-15,-3-3 0 0,-6-1 0 16,-5-2 0-16,-2 1 0 0,-7-1 0 15,-11 0 0-15,-8-1 0 0,-9 0 0 16,-11 1 0-16,-10 0-2 0,-8-2-4 16,-7-2-4-16,-3 2-5 0,-6-1-101 15,-5 0-93-15,-6 3-240 0</inkml:trace>
  <inkml:trace contextRef="#ctx0" brushRef="#br0" timeOffset="647.5381">9191 9458 512 0,'3'-1'108'0,"3"2"1"0,3 1-83 16,4 3-20-16,5 4-4 0,4 1-2 16,2 1 2-16,4-1-2 0,3 0 0 15,4-2 0-15,6-1 0 0,5-5 0 16,8 0 0-16,8-2 1 0,5 0 1 15,8 0 0-15,7-3 0 0,8 0 0 16,11 1 0-16,4-1-1 0,6 0-1 0,5-4 0 16,6 3 0-16,4 4 0 0,4-5 1 15,4-1 0-15,5 3 0 0,3-2 1 16,3 2-1-16,7 0 0 0,5-6 0 16,4 4 0-16,7 1 0 0,1-5 0 15,7 1 0-15,8 0 0 0,5-7 1 16,5 4-1-16,-2-2 0 0,0-3 0 15,-3 3 0-15,-3 1 0 0,-9 0-1 0,0 8 1 16,-14-2 0-16,-5 3-1 0,-11 4 1 16,-6 1 1-16,-19 6-2 0,-18 4 0 15,-24-1-4-15,-12 3-6 0,-19 3-105 16,-21 2-96-16,-15 3-251 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2T12:40:59.736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8941 8955 216 0,'-8'6'77'16,"3"1"8"-16,1-3-9 0,2-1-15 16,1-2-2-16,0-2-8 0,0-3-12 15,3-1-11-15,0-2-7 0,2-1-6 16,-1-1-7-16,2-2-3 0,1-1 0 16,-4-2-1-16,0 2 0 0,-1-1 0 15,1-1 0-15,-2 1 1 0,0 0 2 16,-1 2 0-16,2 2 0 0,1 1 0 0,-2 3 1 15,0 1-3-15,1 2-2 0,-1 4-4 16,2 4 0-16,0 5 1 0,-2 7-1 16,1 7 0-16,0 9 0 0,0 11 2 15,0 5 1-15,1 0-1 0,-1 1 1 16,3-4 0-16,0-4-1 0,3-8 1 16,-2-10-1-16,2-6 0 0,0-4 1 15,-3-4 0-15,-1-4 0 0,-1-2 1 0,0-2 1 16,-4-2-4-16,1-2-5 0,-2 0-6 15,-2-2 182-15,-1-2-290 0,-4 0-125 16,-1-2-380-16</inkml:trace>
  <inkml:trace contextRef="#ctx0" brushRef="#br0" timeOffset="299.7977">8735 9289 411 0,'3'-11'93'15,"0"0"4"-15,0-1-61 0,0 0-12 16,1 1-1-16,3 0-1 0,-2 3-1 16,1 3-4-16,0 4-5 0,3 2-6 15,-1 7-6-15,3 4-3 0,-4 3-1 16,2 5 0-16,1 5 3 0,0 2 1 16,-3 2 1-16,1-1 2 0,-1-2 1 15,1 1-2-15,-2-3 1 0,1-2-1 0,0-6 0 16,2-2-2-16,0-3-2 0,0-4-1 15,0-7 1-15,5-11 0 0,3-7 0 16,4-6 0-16,5-8 1 0,6-9 3 16,4-6 1-16,6-4 0 0,-2 7 1 15,2-2 2-15,-3 5 47 0,-5 9-162 16,1 9-102-16,-5 7-293 0</inkml:trace>
  <inkml:trace contextRef="#ctx0" brushRef="#br0" timeOffset="11689.0988">4948 9013 504 0,'8'-11'111'15,"-3"5"0"-15,-3 0-84 0,-2 3-17 16,-2 0-6-16,-4 2-6 0,-1 2-2 16,-2 2-3-16,-1 1 0 0,-1 1-1 15,-2 3 2-15,2 0-2 0,0-1 0 0,0 2-2 16,0 1 0-16,-1 3-2 0,4 3-2 15,0 1 0-15,1 3 1 0,-1 2-1 16,2 3 2-16,0 1-2 0,3-1-2 16,-1 3-5-16,0-3-10 0,4 1-7 15,4-2-8-15,-1-1-4 0,2-1 0 16,2-2 5-16,3-2 5 0,-1-1 13 16,2-3 9-16,1 1 8 0,-1 0 5 15,0-2 4-15,0-1 2 0,-2 0 1 0,0 0 0 16,0-1 0-16,-3-1 0 0,1-3 0 15,-3-1-1-15,1 0 2 0,-3-2 2 16,1-1 8-16,-2-1 10 0,-1 0 9 16,0-1 8-16,-1-1 5 0,1-1 2 15,-1-1 1-15,0 2-6 0,1-2-9 16,0 0-7-16,-1 0-5 0,0 0-4 0,0 0 0 16,1-2-1-16,0 3 1 0,-2-1-2 15,1 2-89-15,1-4-17 0,-2 1-77 16,4 1-177-16</inkml:trace>
  <inkml:trace contextRef="#ctx0" brushRef="#br0" timeOffset="12337.8247">5205 9340 471 0,'1'0'107'16,"-2"2"0"-16,0-2-70 0,-1 0-22 16,0 1-9-16,1-1-5 0,-2 1-3 15,1-2-1-15,2-2-1 0,-1 1-1 16,1-2 0-16,1-2-2 0,0 1-1 15,1-4 0-15,1-2-1 0,-1 1 2 16,0-3-1-16,0-1 1 0,-1-1 2 0,1-2 0 16,0 0 2-16,0 0 1 0,-2 1 1 15,0-1 1-15,0 4-1 0,1 1 0 16,-2 0-1-16,1 2 0 0,0 0 0 16,1 2-1-16,-1 0-1 0,1-1-1 15,0 1 1-15,0 3-1 0,0 0 0 16,0-1 0-16,2 2 0 0,-2 0 1 15,-1 2-2-15,0 0-3 0,0 0-9 16,0 2-17-16,0 0-12 0,0 3-4 0,0 1-1 16,-1 4 1-16,1 2 6 0,0 3 10 15,1 1 17-15,-1 3 12 0,0 0 5 16,2 3 2-16,0 0-1 0,1 0 1 16,3 0 0-16,-4 1 0 0,2-1 0 15,2-2-1-15,-3 0 1 0,2-2 0 16,-2 0 1-16,0-1-1 0,-1 0 0 15,0 2 0-15,-2-2 0 0,2 2 0 16,-4-3 1-16,1 0 1 0,-1-1 1 0,1-3 1 16,-1-1 1-16,1-1 3 0,1-2 3 15,-2-3 5-15,2 0 4 0,0-2 3 16,0 0 4-16,0-1 3 0,2 0 3 16,-2-2-1-16,0-1-2 0,0 0-2 15,0-1-1-15,1-2 1 0,1-1-2 16,-1-3-3-16,2 0 92 0,0-2-201 15,0-2-99-15,-1 4-307 0</inkml:trace>
  <inkml:trace contextRef="#ctx0" brushRef="#br0" timeOffset="12692.7703">5245 8890 473 0,'0'-3'107'0,"-2"1"0"0,1-2-79 15,1 3-13-15,0-1-9 0,1 1-10 0,1 0-12 16,1 1-11-16,1 0-11 0,4 1-3 15,3 1 1-15,3 1 0 0,4 3 4 16,2 2 7-16,2 3 11 0,2 2 11 16,2 5 1-16,-1 6 1 0,-1 8 1 15,-2 3 2-15,-1 7 2 0,2 7 2 16,-5 5 4-16,-6 2 4 0,-6 1 3 16,-5-1 5-16,-4-1 5 0,-8 1 6 15,-9-4 5-15,-3-5 8 0,-7-1-112 0,-6-2-79 16,-7-6-232-16</inkml:trace>
  <inkml:trace contextRef="#ctx0" brushRef="#br0" timeOffset="15185.3969">12726 9904 484 0,'-10'1'104'0,"0"2"1"0,-2-1-79 16,2 0-18-16,-2 2-9 0,0-1-2 0,3-1-1 16,1 1-2-16,1 0-2 0,3-1-2 15,-1-1-4-15,4-1-3 0,-1 0-3 16,2 0-1-16,1 0 1 0,-1-1 5 16,0 1 4-16,2-1 5 0,0 0 7 15,1-1 2-15,1 0 3 0,3-2-1 16,-1 1-3-16,2-3-2 0,1 1-2 15,3-2-1-15,2-1 1 0,2 0 0 16,2-1 0-16,0-1 2 0,5 0 0 0,3 0-1 16,0 0 0-16,1 1 0 0,0 1 0 15,1 1-1-15,-1 3 0 0,-1 0 0 16,0 1 0-16,-3 3 0 0,-2 4 0 16,-1 1 1-16,-4 4 0 0,-4 4 1 15,-4 5 0-15,-3 0 1 0,-5 6 0 16,-2 4 1-16,-4 0-1 0,-1 3 1 0,-3 1-1 15,-1 0 1-15,-2-1 0 0,-1-2 0 16,-3-5 0-16,-1-1 0 0,-2-1 1 16,-3-5-1-16,-3 1 0 0,0-2 0 15,2-2 0-15,0-1-1 0,0 1 0 16,3-6 1-16,4-1 0 0,2-3 1 16,4-1 0-16,4-3 1 0,-2-2-1 15,7-3-1-15,0 0 0 0,2-1-1 16,4-2-1-16,2 1-1 0,0-2 0 0,4-2 0 15,0 2 0-15,0 0 1 0,1 2-1 16,-2 0 1-16,2 2 0 0,0 1 0 16,1 2-1-16,2 0 2 0,0 2-2 15,1 1 1-15,1 0 0 0,-1 3 0 16,0 2 0-16,-2 3 0 0,2 2 0 16,-3 4-1-16,0 2 1 0,-1 1 1 15,-3 4 0-15,0 0 0 0,-2 1 1 0,-2 0 0 16,-2 1-1-16,-1 1 1 0,-1 2-1 15,-1-1 0-15,-1 1 0 0,-1 2 0 16,-1-1 0-16,-2-1 0 0,-5-1 1 16,-2-2 0-16,-3 0 1 0,-4-1-1 15,-6-1 1-15,-1-1-1 0,-3-1 0 16,-4-3 0-16,-5-2 0 0,-3 0-1 16,2-7 1-16,1-2-1 0,1-6 1 0,-1-3 0 15,1-7 0-15,4-5 0 0,4-5 1 16,-3-4-1-16,3-4 0 0,2-1 0 15,3-2-1-15,5 4 1 0,5 1-1 16,3 7 0-16,3 4 1 0,2 4-2 16,4 7-1-16,0 3 0 0,3 4 0 15,0 6 1-15,3 3 5 0,1 2 3 16,3 5 16-16,-1-3-119 0,-3 4-86 0,2-1-246 16</inkml:trace>
  <inkml:trace contextRef="#ctx0" brushRef="#br0" timeOffset="28506.6324">13450 10656 457 0,'-3'0'109'16,"2"-1"2"-16,-1 0-61 0,1 0-26 15,2 0-7-15,-2 1-6 0,1-1-4 16,1 1-2-16,1 0-2 0,-2 1-1 0,0 0-2 15,-2-1 0-15,2 2-1 0,0 0 0 16,-1 0 1-16,0 2-1 0,1-1 0 16,-2 1 0-16,0 3 1 0,1 0-1 15,-4 0 0-15,3 2-1 0,0 1 1 16,-2 0 0-16,4-2-2 0,0 1 1 16,0-1-3-16,2-2-1 0,0 1 0 15,1-3-1-15,3 0 0 0,-2-3 1 0,2 0 2 16,1-1 2-16,1-1 3 0,-1-1 1 15,0-3 1-15,1 0 0 0,-3-2 1 16,2-1 0-16,-2 0-1 0,0-2 1 16,-2 1-1-16,0-1 1 0,-2 3 0 15,2-1 0-15,-3 0-1 0,0 2 1 16,0 0-1-16,0 0 0 0,0 1 0 16,-1 1 0-16,-2 1-1 0,0-1-1 0,0 2 1 15,-4 1-2-15,1 0 0 0,-1 1 0 16,-1 0 0-16,0 1-1 0,2 1 1 15,-1-1-1-15,-1 3 0 0,1-2 0 16,2 1 0-16,-3 3 0 0,2-1-1 16,-1 2 1-16,0-1 0 0,3 0-1 15,0 1 1-15,3 1-1 0,-2-3 1 16,2 2 0-16,2-3-1 0,-1 1 1 0,0-1 0 16,1 1 0-16,1-3 0 0,-1 1 0 15,-1-1 0-15,0 1 1 0,2 2 0 16,-2-1-1-16,0 1 1 0,0 0 0 15,1-1 0-15,0 1-1 0,0-2-1 16,1 2 0-16,1-1-1 0,0-2 0 16,0-1 0-16,3 2 0 0,-2-3 0 15,3 0 1-15,-1-2 0 0,3 0 1 16,-1-1 1-16,-1-3 0 0,-1-2 1 0,2-1 1 16,-1-2 0-16,-2 0 1 0,0 0-1 15,-1 0 0-15,1 0 0 0,-3 1 0 16,-1 0 0-16,0 4 0 0,0-1 1 15,-1 1 0-15,0-1 0 0,-1 2 0 16,0-1 0-16,0 2 0 0,1-2-1 16,-3 3 0-16,-1-1-1 0,1 0-1 15,0 1 1-15,-1 1-1 0,0-2-1 0,-1 2 0 16,0 1 0-16,-1 1 0 0,0 0 0 16,0 2 0-16,-2 1-1 0,0 0 1 15,1 0 0-15,-3 2-1 0,2 0 1 16,-1 1 0-16,2-1 0 0,1 0 0 15,-1 2 0-15,2 0 0 0,3-2 1 16,-1 1 0-16,1-2-1 0,0 1 1 16,1 0 0-16,2-1-1 0,-1-2 0 0,0 3 0 15,1-1 0-15,0 2 0 0,-1 0-1 16,3 2 1-16,-3 1 0 0,0-1 1 16,2 3-1-16,-1-2 1 0,0 1 0 15,1-2 0-15,-1 0-1 0,1-2 0 16,2-1 0-16,-3 0 0 0,1-2-1 15,2-2 1-15,3-1 0 0,0-1 0 16,0-1 1-16,2-1-1 0,1-3 2 0,-1 1-1 16,2-2 1-16,-3-2-1 0,2 2 1 15,-2-3-1-15,0 0 1 0,-3-1-1 16,1-1 1-16,-2 2 0 0,0 0 0 16,-2-1 0-16,0 2 0 0,-1 2 1 15,-1-1-1-15,0 3 2 0,-1-2-1 16,-1 2 1-16,0 0-1 0,0 0 0 15,-1 0 0-15,3 1 0 0,-5 0-2 0,1 0 1 16,2 1-1-16,-1 0 0 0,-3 0-1 16,3 1-1-16,-5 0 0 0,3 2 0 15,-3 0-1-15,-3 1 0 0,0 2 0 16,-2 2 0-16,0-1 1 0,0 2 0 16,-2 1 0-16,3 1 1 0,4 0 0 15,1-1 0-15,2 2-1 0,2 0 1 16,0-1-1-16,3-1 0 0,-1 0-1 0,0-1-1 15,-1 1 0-15,2-2 0 0,0 1-3 16,2-1-5-16,-2 1-1 0,2-1 2 16,-1 0 0-16,1 0 1 0,1 0 0 15,0-2 3-15,-1 0 6 0,0 2 1 16,0-2 0-16,1 0-1 0,0-1 0 16,-1 1 0-16,1-1 0 0,1 0 1 15,0 0-1-15,0 0 2 0,2-1 0 16,-1 3-1-16,1-4 1 0,0 1 0 0,1-1 1 15,0-1-1-15,-1 0 1 0,2-1 1 16,-2-1 0-16,2 2 1 0,-1-3 0 16,-1-1 0-16,2-1 1 0,0-3 0 15,-2-2-1-15,1-1 1 0,-2-1-2 16,1-1 1-16,-1-1-2 0,-1 1 1 16,-1 1-2-16,0 3 1 0,0 0 0 15,-2 3-1-15,0 0 0 0,-1 2 1 0,0-1 0 16,-1 3 1-16,1 1 0 0,-1-1 0 15,0 0 0-15,0 1 0 0,-1 1 0 16,0 0-2-16,-1-1 1 0,1 0-1 16,-1 1 0-16,-1 1-1 0,-2 0 0 15,1-1 0-15,0 1-2 0,0 1 0 16,-4 2 0-16,2-1-1 0,1 0 0 16,-2 1-1-16,1 2 1 0,-1 0 0 0,0-2 0 15,2 2 0-15,-1-2 0 0,2 1 0 16,2 0-2-16,0 0-2 0,1-1 0 15,-1 0 0-15,2 1 1 0,1-1 0 16,-2 2 2-16,1-1 1 0,0 1 3 16,-1 1-1-16,2 1 1 0,-2 0 0 15,1 1 0-15,-3 1 0 0,2 0 0 16,1 0 0-16,0 1 0 0,-1 0 0 0,1 0 0 16,-1-1 0-16,1-2 0 0,-1 1 0 15,2-3 0-15,0 2 0 0,2-4-1 16,-1 1-1-16,4-1 1 0,-1-2 0 15,3 0 0-15,2 1 1 0,0-3 1 16,0 2 1-16,2-1 1 0,0-1 0 16,0 0 0-16,-2-1-1 0,0 0 1 15,0-2 0-15,-3 1 0 0,0-2 1 16,-1-1 0-16,-2 0 0 0,2-3-1 0,-3 0 1 16,0-3-1-16,0 0 0 0,-1-2 0 15,1-1-1-15,-1-1 0 0,-1-2 0 16,0 1 0-16,-1-2 0 0,-2 0 1 15,-1 0 0-15,-1-2 0 0,-3 3-1 16,0 2-1-16,1 2-1 0,-3 5 1 16,0 3-1-16,-4 2-2 0,0 5 0 0,-1 4-1 15,-1 4 1-15,-2 4 0 0,3 1 0 16,2 5 0-16,-1 0 0 0,1 3 2 16,1 0 0-16,4-1 1 0,-2-2 0 15,2-3 0-15,0 0-1 0,3-2 1 16,3-3 0-16,1-2-1 0,2-1 0 15,1-2-1-15,2-1 0 0,3 0 0 16,-1 1 0-16,4-2 1 0,0 0-1 16,1 0 1-16,0-1 0 0,-1-1 0 0,-1 0 1 15,-1-1-1-15,-1-1 1 0,1-3-1 16,0 1 2-16,3-1-1 0,1 1 0 16,0-1 0-16,2-2 1 0,-2 2-1 15,1 0 1-15,-3-2-1 0,1 0 1 16,-4-3-1-16,0 1 1 0,-2 1 0 15,1-2-1-15,-3-1 0 0,0 2 1 16,0-1-1-16,0 0 0 0,-1 2 0 0,0-3 0 16,-1 1 0-16,-1 1 0 0,1-2 0 15,-1 1 1-15,0 1-1 0,-1-2 1 16,-1 1 0-16,0 2-1 0,-1 0 1 16,0 1-2-16,0-1 0 0,0 3-1 15,0 2 0-15,-2 0-1 0,1 1 0 16,-2 1-1-16,1 1 2 0,-2 1-1 15,0 1 0-15,0 0 0 0,-1 1 1 0,0 1 0 16,0-2-1-16,-2 2 1 0,0-1-1 16,2 1-1-16,-2-1 0 0,3 1 0 15,0-1 0-15,2 2 0 0,1-1-1 16,1 1 2-16,3 0-1 0,-1-2 0 16,2 2 1-16,-1-2 0 0,3 1 0 15,-1-2-1-15,-1 1 1 0,0 1 1 16,1-2-1-16,-1 1 0 0,1-1 1 0,2 1 0 15,-3-1 0-15,2 0 0 0,0-1-1 16,2 0 1-16,-1-2 1 0,3-1 2 16,-1-4 0-16,2-1 2 0,1-3-1 15,1-3 2-15,0-2 0 0,0-1-1 16,-1-1-1-16,0-1-1 0,-2 2 1 16,-3 0-1-16,-1 2 0 0,-2 3 1 15,-3 2 0-15,-3 3-2 0,-2 3 0 16,-4 3-1-16,-4 4 0 0,-4 1-1 0,1 3 2 15,0 3 0-15,0 3 4 0,5-1 3 16,3 0-69-16,6-4-42 0,5-4-82 16,0-4-202-16</inkml:trace>
  <inkml:trace contextRef="#ctx0" brushRef="#br0" timeOffset="35435.6901">14139 9921 488 0,'-1'0'105'0,"0"-1"0"16,-1 1-82-16,1-1-12 0,-1 1-7 15,2-1-1-15,-1 1 1 0,1 0 0 16,0 0 0-16,0-1-1 0,0 1 1 16,0 0-2-16,0 0-2 0,0 0-3 0,-1 0-4 15,-1 1-2-15,1 0-5 0,-2 1-3 16,2 1-3-16,-4 1-4 0,1 2-3 15,-5 4 1-15,1 1 2 0,0 1 1 16,-1 1 2-16,-2 1 2 0,3 1 4 16,1-2 4-16,1-3 0 0,1 1 2 15,-1 0 0-15,1-2-1 0,4 0 0 16,-3-1-2-16,3 1-2 0,-2-1-2 16,2 1-1-16,1-1-1 0,0 1 0 15,0-1-1-15,-3 2 3 0,1-1-1 0,0 2-2 16,1 1-23-16,-2 2 1 0,0 0 2 15,-1 2 1-15,3-2 2 0,-3 2 1 16,2 0 6-16,1-3 25 0,-1-1 1 16,2-2 1-16,0 0 1 0,0-1 1 15,5-1 0-15,-4 0 1 0,0 1 0 0,1-2 0 16,-1 2 1-16,1-1-1 0,1-1 0 16,-1 2 0-16,0-1 0 0,0 1-1 15,0-2 0-15,1 1 0 0,-1 2 0 16,-2 1-1-16,0 1 1 0,1 0 1 15,-1-1-1-15,0 1 1 0,1 1-1 16,-2-1 1-16,2-2 1 0,0-1 0 16,0 0 1-16,1-2 0 0,1 1 2 15,0 0 0-15,1-1 1 0,3 0 1 16,-4 0 1-16,3 2-1 0,0-1-1 0,0-3-1 16,0 2-2-16,0-3 0 0,0 2-2 15,1-3-1-15,-1 0 1 0,1 1-1 16,0 0 0-16,-2-2 0 0,2 3 0 15,-3-3 1-15,1 1 1 0,1 0 1 16,5 1 2-16,0-3 2 0,2 0 1 16,-1-1 1-16,2 0 1 0,1-1-1 15,-2-1 0-15,0-1-3 0,-1 0 0 0,2 1-2 16,0 0-2-16,1-2 0 0,-1 3-1 16,-2-1 0-16,-1 2 0 0,-4 0-1 15,1-1 1-15,-3 2-1 0,0-1 0 16,-1 0 2-16,2 0 1 0,0-1 3 15,2 0 0-15,1-1 2 0,0-3 1 16,4 0-1-16,-3-3 0 0,0 1-2 0,-1-2-2 16,-1-1-1-16,-1-1-1 0,-2 1-1 15,1 2 1-15,-3 3-1 0,-1-1 2 16,0 1 0-16,2 3 1 0,-3 0 2 16,1-3 1-16,-2 1 1 0,1-2 0 15,0 1 0-15,0-2-1 0,-1-1-2 16,2-1-2-16,0-1-1 0,1-1-1 15,-1 0-1-15,1 0 0 0,0 0 0 0,2 0 0 16,-2 1 0-16,0 3 1 16,2 1-1-16,-3 1 1 0,1-2 0 0,1 2 0 15,-1-2 0-15,-1 0 0 0,-1 1-1 16,2-2 1-16,0 1 0 0,-1-2-1 16,-1 1 0-16,0-2 0 0,2 2 0 15,-2-3 0-15,2 0 0 0,-2-1-1 16,1-2 1-16,0 0 0 0,-1-1 0 15,0 1-1-15,0-3 1 0,-1 2 0 16,0 1-1-16,-2 0 1 0,0 5-1 0,-1-2 1 16,-1 2-1-16,1-1 1 0,0 0 0 15,-1-2 0-15,1 0 0 0,0-2 0 16,0 0 0-16,0-2 0 0,2 2 0 16,-1 1 0-16,1 1 0 0,0-1 0 15,0-1 0-15,0 1-2 0,1 2-1 16,-5 0-1-16,3 2-4 0,-1 1-3 15,0 1 0-15,-2 3-2 0,-1 1 0 0,2-1 2 16,0 2 1-16,0-1 4 0,-1 1 3 16,2-3 3-16,-1 2 1 0,0-1 1 15,0-1 1-15,1 1 0 0,-1-2-1 16,2 1 0-16,-3 1-1 0,2-2 0 16,0 3-1-16,-1-2-1 0,1 1 0 15,-2 0-1-15,0 0-2 0,-1-1-1 0,-3 0-2 16,1 0-3-16,-2 1 0 0,-3-3-1 15,3 4 2-15,-3-2 0 0,1 1 1 16,1 1 3-16,1-1 1 0,-3 1 2 16,2 2-2-16,2-1-2 0,-1 1-4 15,2 0-3-15,2 2-2 0,-3-1-1 16,4 1-2-16,-1 2 0 0,0 0 3 16,-4 3 5-16,0-1 3 0,-7 1 3 0,4 2 3 15,-1-2 1-15,-1 1 2 0,5-1 0 16,-3 0 1-16,8 0-1 0,2-2 1 15,0-1 0-15,3 0 1 0,0 0 0 16,-1 2 6-16,-2-1 9 0,2 2 8 16,-2-1 7-16,1 1 7 0,-3-1 7 15,2 0 4-15,0-2-1 0,0 0-6 16,0 0-4-16,1 0-5 0,0-1-4 16,0-1-10-16,2 0-2 0,0 0-1 15,0 1-3-15,0-2-88 0,0 1-71 0,3-1-190 16</inkml:trace>
  <inkml:trace contextRef="#ctx0" brushRef="#br0" timeOffset="38895.8934">5410 8913 460 0,'-6'3'95'0,"1"1"-1"0,-2 0-86 15,1-1-5-15,-1 2 1 0,-1-4-1 16,1 1 1-16,-1-1 1 0,1-2-1 16,0-1 0-16,3-1-2 0,-1-3-1 15,4 2-3-15,-2-4-2 0,2-1-1 16,2 1-3-16,-1-3-2 0,0-3-3 15,0-1 0-15,1-6 1 0,0-2 0 16,0-4 1-16,0-4 2 0,0-1 1 0,2-2 4 16,-2-3 1-16,2 0-1 0,0 0 1 15,1-1 0-15,0 1 0 0,0-2 0 16,1 0 1-16,-1 0 0 0,-2-2 0 16,0 2 1-16,0 2-1 0,-2 0 0 15,-2 0 0-15,2 3-1 0,-1 6-1 16,-1 3 0-16,0 4-1 0,-1 2 0 15,0 2 0-15,0 5-1 0,-1 1-1 0,2 3-1 16,-2 3-3-16,3 1-6 0,0 3-1 16,-1 2-1-16,2 3 1 0,-1 1 0 15,-1 4 2-15,4 0 0 0,-2 3 5 16,1-1 4-16,2 1 0 0,1 2 1 16,2 1 1-16,1 1 1 0,4-1 3 15,0-1 1-15,1 0 0 0,5 0 0 0,3-2 0 16,2-4 0-16,4 1 0 0,6-2 0 15,6 0 1-15,5-2 0 0,7 0 0 16,4-1 1-16,5-2-1 0,3-1 1 16,3-4-1-16,3-1 0 0,4-1 0 15,2-1 0-15,0 1 0 0,3-2-1 16,-2 0 1-16,1-1 0 0,2 0 0 16,1 1 0-16,-1-1 1 0,4-3 0 15,3-1 0-15,5-3 1 0,2 0 0 0,6 1 1 16,-1-5-2-16,3-2 1 0,0-2-1 15,1 4 0-15,1 4-1 0,0 0-1 16,-4 0 0-16,1 4 1 0,3 3-1 16,0 2 0-16,-1 0 0 0,-4-1 0 15,0 0 1-15,-1 2 0 0,1 0-1 16,-2 2 0-16,-3-3-1 0,1 1 0 16,5 1 0-16,-1 0 1 0,1 3-1 15,-1-2 1-15,1-3 2 0,2 3 0 0,1 1 2 16,-3 1-1-16,0-2 1 0,1-3 1 15,-1 2-2-15,2 3-1 0,-3-2 0 16,-2 2-1-16,-2-3 0 0,-1 2 0 16,1 1-1-16,-4 0 0 0,-4 2 0 15,0-2 0-15,0-1 0 0,1 0 0 16,-1 2-1-16,-1-1 1 0,2 0-1 0,-1-1 0 16,0-2 0-16,0-1 1 0,2 3-1 15,-4-1 0-15,0 0 1 0,-2 1-1 16,-1-1 0-16,2 1 1 0,-2 1-1 15,-2 0 0-15,0-2 1 0,-3 2 0 16,-1-2 0-16,-3 0 0 0,-2 1 0 16,-2-2 0-16,1 1 0 0,-5-1 1 15,2-1-1-15,0 2 0 0,0-3 0 16,-1 2 0-16,2-2 0 0,-1 0 1 0,5-2-1 16,-2 1 1-16,1 0-1 0,-2 2 1 15,-2-2 0-15,0 1-1 0,-3 0 1 16,-3 1-1-16,0 0 0 0,-4 2 0 15,0 0 0-15,-1 2 0 0,-4 2 0 16,-5 0 0-16,-4-1-1 0,0 1 2 16,0-2-1-16,-5 0 0 0,2-3 0 15,-2 2 0-15,-2 0 0 0,2 1 0 16,-1 2-1-16,0 0 1 0,3 1 0 0,-9 2 0 16,1 0 0-16,-3 0 0 0,-7 2 0 15,-4 0 0-15,-4 1-1 0,-3-1 0 16,-3 3 0-16,-2-1-2 0,0 0-2 15,-1 0-1-15,-2 0 0 0,-1 0-1 16,0-2 0-16,0 1 1 0,0-2 0 16,-1 0 3-16,1 0 0 0,0 0 2 0,0 0 0 15,0-1 1-15,-2 3-1 0,4-2 1 16,-2 2 0-16,-2 0 0 0,4 1 0 16,-1-1 0-16,-2 2 0 0,1-1 0 15,-2 2 0-15,1 1 0 0,0 0 0 16,-1 1 0-16,-1 5-1 0,1 0 1 15,-2 4-2-15,2 6 0 0,-1 7-1 16,1 3-1-16,-1 4 1 0,0 5 0 0,-1 2 0 16,1 3 1-16,-4-4 1 0,-2-1 0 15,-1 2 0-15,-4-3 1 0,-2 2 0 16,-5-1 0-16,-2 3 0 0,0 5 0 16,-3 0 0-16,-2-5 1 0,0 0-1 15,2-5 0-15,6-2-1 0,2-6 1 16,4-4-1-16,2-5 0 0,4 1 1 15,5-3-1-15,1-3 0 0,1-3-1 16,-1-3 1-16,2-5-1 0,0-3 1 0,0-2 2 16,0-4 6-16,2-2 5 0,-1-1 3 15,-2 0 2-15,1-3 2 0,0-2-1 16,-2-3-1-16,1 1-5 0,-1-3-3 16,-2 0-3-16,-1-1-1 0,1 0-1 15,0-2-1-15,-1 1 0 0,0 0-1 16,0 0-1-16,1 0 1 0,0 1-1 15,0 1 2-15,0 1 1 0,0 1 2 0,-2 1 2 16,-2 2 0-16,1-2 1 0,-3 3 0 16,-2-1-2-16,-2 1-2 0,1 2-2 15,-3-2-1-15,1 3-2 0,-2-1 0 16,3 0 0-16,1 1-1 0,1 1 1 16,2 0 0-16,4 0 0 0,0 0-1 15,2 1-3-15,4-1-6 0,0 2-5 0,0 0-4 16,3 0-1-16,0 1-4 0,2 2-1 15,0 1 0-15,2 2 5 0,0 0 4 16,1 3 3-16,0 0 1 0,2 1 3 16,-3 2 3-16,2 2 2 0,-2 0 1 15,0-1 1-15,1 0 0 0,1 3 1 16,-2-4 1-16,-1 2-1 0,1-1 0 16,-1 1 0-16,1-2 0 0,-3 0 0 15,-1-1-1-15,2-1 0 0,0-3-1 16,-1-3 0-16,1-1 0 0,0-1 4 0,0-1 2 15,-1-2 2-15,0 1 4 0,2-2 3 16,-1 0 2-16,2-3 0 0,0 0 0 16,0 0-1-16,2-3-2 0,-1-1 0 15,-1-3-2-15,0-1-1 0,-1-2-1 16,1-1-2-16,5-4 0 0,0-2-2 16,2 3-1-16,3 0 0 0,3 1-2 15,6-1 1-15,6 2-1 0,-3 0 1 0,5 2-1 16,0-2 0-16,3-4 1 0,-2-1 0 15,2-1 5-15,-4-1 9 0,-2 2 7 16,-5 3 15-16,-8 5-96 0,-15 2-63 16,-13 0-193-16</inkml:trace>
  <inkml:trace contextRef="#ctx0" brushRef="#br0" timeOffset="42709.1731">12503 12110 360 0,'0'-2'94'0,"0"-3"6"0,0 1-32 16,2 0-27-16,-1-1-6 0,-1 0-3 15,2 0-4-15,-2 2-3 0,0-1-5 16,-2 0-6-16,1 2-4 0,-1 1-5 0,1 0-2 15,-1 1-2-15,0 1-1 0,1-1-1 16,-4 1-1-16,2 1 0 0,-1 2 0 16,1-1 1-16,0-1 0 0,1 0 1 15,-3 0 1-15,5 1 0 0,0-2 0 16,-1-1 1-16,1 0 0 0,0 1-1 16,1-2 1-16,-1 0 0 0,2-2-1 15,-1-1 1-15,2 0-1 0,2-5 1 16,0-2-1-16,1 0-1 0,2-2 0 0,2-1 0 15,1 1 0-15,3-2-1 0,1 3 0 16,-1-1 0-16,1 0 0 0,1 2 0 16,0 2-1-16,0 0 1 0,-1 4 0 15,-1 2-1-15,-2 2 0 0,0 4 0 16,0 3-1-16,-3 3 0 0,-3 2-1 16,1 3 0-16,-4 4 1 0,-1 1 0 15,0 0 1-15,-4 1 1 0,-1 0 0 0,-2 1 1 16,-1-1 0-16,2 1 1 0,-4-2 0 15,2 1 0-15,-3-1 0 0,0 1 0 16,0-1-1-16,-2-1 0 0,1-1 1 16,-1-1-1-16,2-2 0 0,-1 1 1 15,1-5 0-15,1 1-1 0,1-2 1 16,1 0 0-16,2-1 0 0,-3-2-1 16,3 1 1-16,2-3 0 0,-1 1-1 0,1-1 0 15,2-3 1-15,-1 0-1 0,1 0 0 16,1-2-2-16,0 0 1 0,2 0 0 15,0-3 0-15,1 0 0 0,3-1 1 16,-2-1 0-16,2-1 2 0,-1 0-1 16,2-1 1-16,0 2-1 0,-3 1-1 15,2 1 0-15,0 0 0 0,2 1-1 16,0 2 0-16,0 2-1 0,1 2 1 0,3 1 0 16,-1 4 0-16,1 2 1 0,1 2 0 15,2 1 1-15,-1 3-1 0,-1 4 1 16,0 0 0-16,3 3 0 0,-5 3 0 15,0 4 0-15,1 1-1 0,-1 2 1 16,-2 3-1-16,-2 2 0 0,-3-1 1 16,-2-2-1-16,-4-2 0 0,-3-4 0 15,-3-1 0-15,-4-4 1 0,-3-1 0 16,-4-2 0-16,-4-1 0 0,-7-1 1 0,-2 0 1 16,-1-6-1-16,-3 0 1 0,-1-3 0 15,0-4 0-15,1-6 1 0,4-4-1 16,-2-6 1-16,4-3-1 0,0-3 0 15,2-3-1-15,5-2 0 0,3 0-1 16,4 3-1-16,6 0-1 0,2 2 0 0,5-2-1 16,2 1 0-16,3-1 0 0,3-2-1 15,0 3 0-15,3-3 1 0,0 4-1 16,4 0 2-16,-3 4-1 0,1 3 1 16,-2 3 1-16,0 3 0 0,0 3-1 15,-2 2 1-15,-2 5-3 0,-1 1-4 16,-1 5-4-16,1 4-110 0,-2-2-99 15,5 6-258-15</inkml:trace>
  <inkml:trace contextRef="#ctx0" brushRef="#br0" timeOffset="44025.6691">13199 12767 435 0,'-1'2'105'0,"0"1"2"0,0 2-58 16,-3-1-22-16,-1 2-7 0,1 0-3 15,-3 2-5-15,0-1-1 0,2 0-3 16,0 0-1-16,0 0-2 0,3 0-1 16,1-1-1-16,2-1-1 0,1 0 0 15,0-1-1-15,4 0 0 0,0-1 0 16,1-1 0-16,0 0-1 0,-1-1 1 0,2 0 0 15,2 0 0-15,-2-2 0 0,1 0 1 16,1-1 0-16,-1 0 0 0,1-4 1 16,-2 1-1-16,1-1 1 0,-1 0-1 15,0-2 1-15,0 1-1 0,0 0 0 16,-1-1 0-16,-1 1 1 0,-2 0 0 16,-2-2 0-16,-1 2-1 0,-4 1 1 15,-1-1-1-15,-1 3 0 0,-2-2-2 16,-1 3-1-16,2 1 0 0,-3 0-1 0,1 1 0 15,-4 2 0-15,2 0 0 0,1 1 1 16,-2 2 0-16,1 1 1 0,-1 0 0 16,1 2 0-16,2 1 1 0,1-1-1 15,1 2 1-15,1-1-1 0,-2 1 0 16,2 0 0-16,1 1 0 0,1 0 0 16,-1-1 0-16,3-2 0 0,1 1 1 15,1-2-1-15,1-1-1 0,1-1 1 0,5 0-2 16,-2-2 1-16,3-1-1 0,4 0 0 15,2-2 1-15,0-1 0 0,1-1 1 16,0-2 1-16,0 0 0 0,-2-3 1 16,-2 1 0-16,-3 1 0 0,-1-2 1 15,-3 2 1-15,-1-1-1 0,-3 3 1 16,-2-2-1-16,-3 2-1 0,-1-1 0 16,-1 2 0-16,-1 0-1 0,-2 0 0 0,1-1-1 15,1 3 1-15,1 0-1 0,3 0 0 16,-3 1-1-16,3 0 0 0,1 1-1 15,0-1-1-15,-1 1-2 0,2 1 1 16,-5 1-1-16,-1-1 1 0,0 2 0 16,-2 3 2-16,-2-1 1 0,-1 3 1 15,-2-1 1-15,4 0 0 0,1 1 1 16,2-1-1-16,2-2 0 0,2 0 0 0,1-3 0 16,4 1-1-16,-1-2-1 0,4 0-1 15,0-2-1-15,1 1 0 0,1-2 1 16,3 0 0-16,4-1 2 0,-2-2 0 15,2 0 1-15,-2-2 1 0,0 1 0 16,0 0 1-16,0-1-1 0,-5-1 0 16,-1 2 0-16,-1-1 0 0,-2 2 1 15,-1 1-1-15,-2-2 1 0,-1 2 0 16,-2 0 0-16,0 0-1 0,-1 0 1 0,0 1-1 16,1-1 0-16,-1 1-1 0,1-2-1 15,1 3 0-15,1-1-1 0,-1 1 0 16,-1 0-2-16,1 1-1 0,0 0 0 15,-2 1-1-15,-2 0 0 0,0 0 1 16,-2 3 1-16,-1 1 0 0,1-1 1 0,1 3 2 16,-1 1 1-16,4-1 0 0,-1 2 1 15,2-1 0-15,2-2-1 0,0 0-1 16,2-1 0-16,1-1-2 0,1-1 0 16,2-2-1-16,4 0 0 0,2-1 1 15,0-1 0-15,0-1 2 0,1-2 1 16,2 0 0-16,-2 0 1 0,-1-2 1 15,-4 0-1-15,0 0 1 0,0 0-1 16,-4 0 0-16,0 0 1 0,-2 0 0 16,0-1-1-16,-1 1 1 0,0-2-1 0,-1 2 0 15,0-3 0-15,-1 2-1 0,0 1-1 16,-4 1 0-16,2-1-1 0,0 4 0 16,-2 1-2-16,1 1 0 0,-1 1 0 15,1 2 0-15,-1 0 1 0,-4 4 1 16,0-2 0-16,3 2 1 0,-2-1 1 15,1 2 0-15,2-1 0 0,0-2-1 16,5 2 0-16,8-2-1 0,-2-2-2 0,0 2-3 16,5-3-2-16,-1 0-115 0,2 0-103 15,7 2-267-15</inkml:trace>
  <inkml:trace contextRef="#ctx0" brushRef="#br0" timeOffset="45972.7083">5045 11631 406 0,'3'-1'98'15,"-1"1"3"-15,-2 1-51 0,-2 1-25 0,2 1-7 16,-1 0-5-16,1 1-4 0,1 2-3 15,1-1-2-15,-1 4-4 0,2 2-1 16,0 1 0-16,-2 5-2 0,0 2 0 16,-2 3 2-16,-3 3 0 0,-3 3 0 15,1-1 1-15,-4 0 1 0,0 0 0 16,1-3 1-16,2-2-1 0,2-3 1 0,2-2-1 16,0-4 0-16,0-4 0 0,3-3-1 15,0-1 0-15,2-3 1 0,1-2 1 16,1-3 0-16,1-2 0 0,3 0 1 15,2-6 0-15,2 0 0 0,3-1 0 16,-1-1-1-16,1-1-1 0,3 1 0 16,-1 1-1-16,2 2 1 0,-5 3-1 15,1-1 0-15,0 0 1 0,-2 3-1 16,-3 2 0-16,1-1 1 0,-3 1-1 0,0 1 0 16,1 1 1-16,-6 0-1 0,0 0 1 15,1-1 0-15,-4 1 0 0,2 1-1 16,-4 0-1-16,1 1 1 0,-4 2-4 15,1-1-4-15,-1 0-101 0,-3-2-91 16,2 1-237-16</inkml:trace>
  <inkml:trace contextRef="#ctx0" brushRef="#br0" timeOffset="46253.454">5180 11645 483 0,'0'-3'101'0,"0"2"1"16,0 3-89-16,0 3-6 0,-1 4-5 0,1 3-2 15,0 5 0-15,0 5 0 0,-2 2-1 16,2 2 1-16,0 3 1 0,0-1-1 16,0 3 1-16,2 0 1 0,-2-1-1 15,1 0 2-15,1-1-1 0,0-2 2 16,4-2-1-16,-3-4 1 0,3-4-1 15,0-1 1-15,2-3 0 0,-4-3 0 16,2-2-1-16,-2 0 0 0,-1-1-1 0,-2-1-1 16,-1-1 184-16,-1-2-292 0,-2-3-119 15,2 2-378-15</inkml:trace>
  <inkml:trace contextRef="#ctx0" brushRef="#br0" timeOffset="46540.2195">5295 11495 518 0,'4'-1'106'16,"2"-1"0"-16,-1 2-97 0,4 2-7 15,0 3-4-15,1 2 0 0,1 6-2 0,-3 4-1 16,2 6 1-16,0 5 1 0,0 6 1 15,-2 5 1-15,1-1 3 0,-2 0 0 16,-1 1 1-16,-3-4 0 0,-1-2 0 16,-2-3 1-16,-2-2 0 0,-1-2-1 15,-5 0 1-15,-2 1-1 0,-3 0 14 16,-7-4-123-16,-4 2-95 0,-3 0-258 16</inkml:trace>
  <inkml:trace contextRef="#ctx0" brushRef="#br0" timeOffset="46840.015">4759 11605 438 0,'-2'-1'101'0,"-2"4"-1"16,-1 8-45-16,0 8-43 0,-6 8-7 15,0 6-7-15,-3 7 1 0,-1 8 3 16,1 4 0-16,1 5 1 0,4 1 1 16,5 0 0-16,5 1 1 0,7-3-1 15,8-8 0-15,9-4-2 0,7-8-9 0,5-8 42 16,5-11-140-16,6-6-96 0,7-4-259 15</inkml:trace>
  <inkml:trace contextRef="#ctx0" brushRef="#br0" timeOffset="48005.1136">13632 12084 415 0,'-2'3'105'16,"-1"2"2"-16,-1 3-34 0,0 2-49 16,-2 5-6-16,2 2-5 0,-2 3-3 15,1 5-2-15,-1 1-2 0,2 2-3 16,0 2 0-16,0 1-2 0,0 4-1 16,1 1 1-16,0 2-1 0,2 3-1 15,2-1 0-15,2 1 0 0,0-2-1 16,2-3-1-16,3-1 0 0,1-4-3 0,4-4 1 15,1-2 1-15,3-6 0 0,5-3 2 16,-1-4 0-16,4-2 1 0,-1-5 3 16,0-2 0-16,-3-3 1 0,2-2-1 15,2-2 1-15,-2-4 0 0,-2-3 0 16,2-1 1-16,0-3-1 0,-1-4 1 16,-4-5 0-16,-1-1 0 0,-5-4-1 15,1 0 0-15,-3-9 0 0,-2-1-1 0,-3-4 1 16,-2-1-1-16,-2 1 0 0,-1-3 0 15,-4 1-1-15,-5 1 1 0,-2 6-1 16,-2 3 1-16,-5 3 0 0,-4 5-1 16,-4 7 1-16,0 4-1 0,0 5 1 15,2 4-1-15,-4 3 0 0,0 3-1 16,2 1 1-16,0 4-1 0,-2 1 1 16,2 2-1-16,-2 2 0 0,4 4 0 0,3 2 0 15,2 1 0-15,6 1 0 0,5 1 0 16,0 0 0-16,5-2 0 0,0 0-1 15,2-1 1-15,2-2-3 0,4-1-3 16,-1-1-5-16,2 0-8 0,1-3-99 16,2-2-96-16,1 2-241 0</inkml:trace>
  <inkml:trace contextRef="#ctx0" brushRef="#br0" timeOffset="48521.4855">14279 11954 425 0,'-4'5'108'0,"-2"1"2"0,0 4-34 15,-3 4-53-15,0 3-9 0,2 1-4 16,-1 5-3-16,-2 3-4 0,-2 2-1 15,1 2-1-15,-1 3 0 0,1 1 0 16,0 3 0-16,0 2 0 0,5 2 0 16,0-2-1-16,4 2 1 0,-1-1-1 15,2 1-1-15,1 0 0 0,1-1 0 0,4-2-1 16,7-1 0-16,0-3 0 0,5-3 0 16,0-4 1-16,8-7 1 0,8-3-1 15,2-6 2-15,0-5 1 0,2-6 0 16,-1-3 1-16,0-6 0 0,-4-4-1 15,-8-6 1-15,1-3 0 0,-2-6-1 16,-1-1 1-16,-1-3-1 0,-2-5-1 16,1 1 1-16,-4-4-1 0,-3-2 1 0,-6-1-1 15,-1-2 1-15,-3-2 0 0,-6-1-1 16,-3-1 1-16,-3 2-1 0,-4 0 1 16,-3 4-1-16,-5 3 1 0,-2 10-1 15,0 5 0-15,0 5 0 0,-1 6 0 16,0 5 0-16,-1 5-1 0,-4 2 0 15,-4 4 1-15,-1 3-1 0,0 3 1 16,0 5 0-16,-1 1-1 0,5 2 0 0,4 3-3 16,9 2-5-16,2 2-7 0,3 1-7 15,3 1-96-15,9-1-94 0,1 2-236 16</inkml:trace>
  <inkml:trace contextRef="#ctx0" brushRef="#br0" timeOffset="49155.1701">14928 12063 415 0,'0'-9'102'0,"0"1"5"0,0 2-60 15,0 1-9-15,0 2-10 0,1 3-8 16,-1 3-6-16,-1 3-5 0,1 3-5 16,-5 2-2-16,-1 2-4 0,-2 4 0 15,-2 4 2-15,-2 3 0 0,-1 2 0 16,-3 4 1-16,6 2-1 0,-3 4 1 0,5-1 0 15,1 2 0-15,3 2 1 0,2 0-1 16,2 0 0-16,3-1 0 0,2-3 0 16,3-2-1-16,4-2-1 0,3-2 1 15,0-5-1-15,2-4 0 0,0-3 1 16,0-2-1-16,-2-2 2 0,1-6-1 16,2-3 1-16,4-3-1 0,5-5 1 15,8-3 0-15,0-6 0 0,2-1-1 16,4-4 1-16,-2-2 0 0,-5-3 1 0,-4-3-1 15,-9 0 1-15,-2-3-1 0,0-3 1 16,-6-1 0-16,-2-2-1 0,-2-2 1 16,-3-1-1-16,-2-3 1 0,-2-4-1 15,-5 0 1-15,-2 2-1 0,-4-1 0 16,0 2 0-16,-2 4 0 0,-3 4 0 16,-6 5 0-16,2 5-1 0,-3 6 0 0,-7 4-1 15,-6 9 0-15,-6 4 0 0,0 4-1 16,3 5 0-16,2 5 0 0,1 6 2 15,6 1 0-15,5 3 0 0,4 3 1 16,0 1 0-16,1 4 0 0,1-2 0 16,3 0-2-16,0-1-1 0,6 0-2 15,3-2-5-15,7-2-5 0,5-1-6 16,5-2 12-16,1-3-108 0,3-2-90 16,0-2-229-16</inkml:trace>
  <inkml:trace contextRef="#ctx0" brushRef="#br0" timeOffset="49722.6796">15646 11992 449 0,'3'-9'110'0,"-4"2"5"0,1 3-67 16,-2 2-17-16,1-1-9 0,-1 5-7 16,0-1-6-16,-1 1-7 0,0 3-5 15,0 4-2-15,-1 3 1 0,-2 2 1 0,1 4 1 16,-2 2 1-16,2 3 0 0,-3 3 2 16,0 2 0-16,2 3 0 0,-3 1 0 15,3 2 1-15,-2 1 0 0,0 1 0 16,2 0-1-16,1 0 0 0,2-3 0 15,1 2-1-15,3 0 0 0,2-1-1 16,3-3 0-16,4 0-1 0,-1-3 1 16,6-1 0-16,0-2-1 0,0-5 2 0,5-3-1 15,2-4 1-15,3-2 0 0,7-6 1 16,3-3-1-16,5-8 1 0,5-6 0 16,1-2 1-16,0-5-1 0,0-4 0 15,-4-4 0-15,-3-3 0 0,-5-2 0 16,-4-4 1-16,-3 0-1 0,-2-3 0 15,-6-2 1-15,-3-2-1 0,-5-2 1 16,-4-1 0-16,-7-1-1 0,-4-1 1 0,-5-2-1 16,-2-3 1-16,-3 4-1 0,-4 3 0 15,-4 3 0-15,-2 7 0 0,-4 3 0 16,-5 8-1-16,-6 7-1 0,-2 5 0 16,-4 7-1-16,1 5 0 0,0 2 1 15,0 6 0-15,3 3 1 0,5 3 0 16,2 3 1-16,2-1 0 0,6 5 0 15,4 2-2-15,5 0 117 0,3-3-232 16,1 9-117-16,5 0-346 0</inkml:trace>
  <inkml:trace contextRef="#ctx0" brushRef="#br0" timeOffset="68843.7509">10386 16207 415 0,'0'-12'102'0,"0"6"0"0,0-2-38 0,0 2-49 16,0 3-6-16,1 2-12 0,0 2-7 16,-1 1-5-16,0 2-6 0,0 1-11 15,-1 1-11-15,1 1-10 0,0 0-7 16,-1 3-6-16,1 1-17 0,0 1 5 15,-2 1 8-15,1 4 13 0,-1 4-8 16,0 3 14-16</inkml:trace>
  <inkml:trace contextRef="#ctx0" brushRef="#br0" timeOffset="69850.814">10278 17024 113 0,'7'-5'31'0,"3"-2"0"16,2-1-10-16,1-1-9 0,5 1-4 15,1-1-5-15,0 1-1 0,3-2-1 16,-1-1 0-16,2 1-1 0,-1-2 0 16,-2 1 0-16,1 1 0 0,1 0-1 15,-1 3 1-15,1 1-1 0,-1-1 1 16,5 3-1-16,0 1 1 0,4-2-1 15,5 3 1-15,4 1 0 0,6 0-1 16,5 0 1-16,3-3 0 0,4-2 0 0,3 2 0 16,3-2 0-16,0 3 1 0,4 2-1 15,1 0 1-15,0 1-1 0,1 0 0 16,0 0 1-16,1 2-1 0,-1-1-1 16,2 1 1-16,3-1-1 0,3 3 1 15,4-2 0-15,2 1 0 0,6 1 1 16,5 0 1-16,-2-3 1 0,3-2 0 0,2 3 1 15,2 2 1-15,3 0 0 0,0-4 0 16,0-1-1-16,-1 3 0 0,4 0 0 16,-1 1-2-16,-4-1-2 0,0 1 0 15,-3 0-2-15,-3 2 1 0,1-1-1 16,-4 2 0-16,5 0 0 0,-1-3 1 16,8 2 0-16,0 0-2 0,0 1 0 15,-3 0-3-15,0-5 0 0,-5 0-2 16,0 1-1-16,-19 5-1 0,2-3 0 0,13-3 0 15,1 2 1-15,5 2 1 0,2 3 1 16,-1-2 3-16,5-2 2 0,-2-2 0 16,-10 1 2-16,1 0 2 0,-4 1 0 15,0-2 1-15,-2-2 0 0,3 1 0 16,4 1 0-16,0-1-1 0,-3 1 1 16,0-2-1-16,1-2 0 0,2 1-1 0,0 1 1 15,-2 1 0-15,-1-2 0 0,1-3 1 16,0 1 0-16,-2 2 0 0,2 1 0 15,-5 1 1-15,1-2-1 0,-2-1-1 16,-2 1 0-16,-2-1 0 0,-2 1-1 16,-3 0 0-16,-4-1 0 0,-1-1-1 15,0 0 0-15,-4 0-1 0,0 1 0 16,-3-2 0-16,0-1 0 0,2 3 0 16,-6 1-1-16,-2 1 2 0,-3 1-1 0,-4-1-1 15,-3 0 0-15,-4 1 0 0,-5-3-2 16,-4-1 1-16,-2 1-2 0,-7 2 1 15,-3 0 0-15,-7 0 1 0,-3 0 1 16,-4 0 3-16,-5 0 1 0,-2 0 2 16,-2 0 0-16,1-1 1 0,-2 2 1 15,1-1 0-15,0 0 1 0,-1 0-1 16,1-3 0-16,-1 1 1 0,0-4-1 0,-1 1 0 16,2-1-1-16,0-1-3 0,-1 0-1 15,-1 0 0-15,2 1 0 0,-1-2-1 16,1-1 0-16,0-2-1 0,1-1 1 15,1-1-2-15,-1-3 0 0,3-2 0 16,-1-1-1-16,1-2-1 0,1-2-1 16,-1-7-5-16,-1-6-5 0,0-3-6 15,-4-3-2-15,-1-5 0 0,-2-1 0 16,0-1 2-16,-1 5 5 0,0 4 9 0,0 5 11 16,1 3 12-16,0 5 9 0,2 5 13 15,-4 7 12-15,3 1 9 0,1 6-3 16,0 3-38-16,6 6-44 0,2 5-53 15,1-4-154-15</inkml:trace>
  <inkml:trace contextRef="#ctx0" brushRef="#br0" timeOffset="72565.8328">3669 15801 442 0,'-3'2'102'16,"0"0"4"-16,-3 0-60 0,1 3-24 16,1-2-4-16,-1 0-3 0,1 1-2 15,0 0-4-15,2 0-4 0,1 0-2 16,2-1-3-16,2-1-1 0,4 1 1 15,2-2-1-15,4-2 0 0,2 0 1 16,4-2 0-16,4-1-1 0,1-2 1 0,2 1-1 16,2-1 1-16,-1 0 0 0,-2-1-1 15,-1 1 1-15,-4 2-1 0,-4 1 0 16,-2 0-1-16,-7 1 0 0,-2 4 0 16,-8 1-1-16,-3 2 1 0,-6 2 0 15,-7 4 0-15,-4 1 1 0,-5 1 0 16,-2 2 1-16,-3 0 0 0,0-1 0 15,2 0 1-15,1-2 0 0,3 0-1 16,4-2 2-16,3-2-1 0,5-1 0 0,4-1 1 16,3-4 0-16,4-2 0 0,5-3 1 15,3-2-1-15,5-2 1 0,1-1 1 16,6 0-1-16,2-1 175 0,-1-1-289 16,-2 4-121-16,-1 3-386 0</inkml:trace>
  <inkml:trace contextRef="#ctx0" brushRef="#br0" timeOffset="73331.1423">4798 15898 391 0,'5'-2'109'0,"-2"2"0"0,0-2-1 0,-2 2-85 15,1 0-10-15,-1 1-5 0,-1 0-5 16,-1 1-3-16,-1 0 0 0,1 2-1 15,1-2 1-15,1-1-1 0,5 0 1 16,2-2 0-16,5-1 0 0,2-2 0 16,5-1 0-16,3-4 1 0,3-1-1 15,1 1 0-15,0-1 0 0,0 0 0 0,-1 1 0 16,-3 4 0-16,-5 0-1 0,-2 4 1 16,-4 1 0-16,-6 1-1 0,-4 1 1 15,-5 1-1-15,-5 1 1 0,-4 3-1 16,-2 1 1-16,-6 1 0 0,-1 2 0 15,-2-1 1-15,-2 3-1 0,0-1 1 16,1 0 1-16,0 0-1 0,2-1 1 16,2-2-1-16,3 1 1 0,3-4 0 0,4-1-1 15,0-3 1-15,4-1 0 0,4-1 0 16,2-2 0-16,4-2 0 0,0 1 0 16,2-2 0-16,7-1 0 0,-1 0-2 15,2-1-8-15,2 2-104 0,0-2-96 16,4 2-252-16</inkml:trace>
  <inkml:trace contextRef="#ctx0" brushRef="#br0" timeOffset="73816.4793">5673 15877 471 0,'-9'6'110'0,"-2"-3"-1"15,-2 2-63-15,-1-1-27 0,-2 1-11 16,0 0-8-16,-2 2-1 0,2 2 0 15,2 0 0-15,-2 1 1 0,3 0-1 16,3-2 1-16,3 0 0 0,0-2 0 0,3-2-1 16,2 0-1-16,2-1 1 0,3-2 0 15,2-1 0-15,4-1 1 0,3-3-1 16,5 0 1-16,2-3 1 0,4-1 0 16,5-3-1-16,1-1 1 0,3 2-1 15,3-2 0-15,1 0 0 0,0 1 0 16,0 1-1-16,-5 0 0 0,-2 2 0 15,-4-2 0-15,-6 4-1 0,-5 1-2 0,-5 2 0 16,-7 5 0-16,-5 4 0 0,-7 1 1 16,-6 3 0-16,-1 1 1 0,-6 1 2 15,-5 3-1-15,-3-2 1 0,1 1 0 16,-1-1 0-16,2 1 2 0,-1-1 0 16,1 0 1-16,5-4 1 0,2-3 1 15,4-3 3-15,3-2 3 0,4-3-116 16,1-3-94-16,9-4-256 0</inkml:trace>
  <inkml:trace contextRef="#ctx0" brushRef="#br0" timeOffset="75045.7485">4919 14046 396 0,'-3'1'95'0,"0"0"4"0,-1 0-53 0,0 0-18 16,1 0-6-16,-1 0-3 0,2 0-1 16,0 0-2-16,0 2-4 0,0-3-3 15,1 1-2-15,1-2-1 0,3 0-3 16,-3-1-2-16,2-1-1 0,1 0 0 15,2-2 0-15,0 1-1 0,1-2 0 16,0 0 0-16,2-2 0 0,0 1 0 16,-1-2-1-16,2 0 1 0,1-1 0 0,-3 2 0 15,3 0-1-15,-1 0 1 0,1 1 1 16,-2 1-1-16,0 2 0 0,1-1 1 16,1 1-1-16,0 0 1 0,-1 1-1 15,2 1 1-15,0 2-1 0,0 1 0 16,-3 1 0-16,0 2 0 0,0 1-1 15,-4 3 0-15,-1 1 1 0,-1 1-1 16,-2 0 0-16,-3 3 0 0,-1 0 1 0,-5-1-1 16,-2 2 1-16,-2-2-1 0,0 1 1 15,-1 1 0-15,-2 0-1 0,3-1 1 16,-1 0 0-16,3-1 0 0,1 0 0 16,1-4 1-16,3-1-1 0,0-1 0 15,3-2 1-15,2-3-2 0,1-1 1 16,0-1-2-16,2-1 0 0,1 0 0 15,-1-3-1-15,3 2 0 0,0-2 1 0,1 1 0 16,-1 1 1-16,0-1 0 0,1 0 1 16,-1 2 0-16,1-1 0 0,1 1 0 15,-3 3 1-15,2 0-1 0,1 0 1 16,0 2 0-16,2 1-1 0,-1 1 1 16,1 0-1-16,1 1 1 0,-1 3 0 15,1 1 0-15,0-2 0 0,0 3 0 16,1-1 0-16,-1 1 0 0,0-2 0 0,-1 0 0 15,-1 1 0-15,-2 0-1 0,-3-1 1 16,-3 1 0-16,0 1-1 0,-4 0 1 16,-3 0 0-16,0 0 0 0,-6 0 1 15,-2 0-1-15,0-1 1 0,-4-3-1 16,2 1 1-16,1 0-1 0,-2-4 1 16,2 0 0-16,1-2-1 0,2-2 1 15,2-2 0-15,0-1 1 0,2-1-1 16,3-3 0-16,0-2 1 0,2 3-1 0,2-2 1 15,2 1-1-15,1-1 1 0,2 2 0 16,1 2 0-16,0 2 2 0,1 0 1 16,1 2 3-16,-1 2-1 0,2 0-4 15,-2 1 187-15,2 2-293 0,-2-3-120 16,0 2-381-16</inkml:trace>
  <inkml:trace contextRef="#ctx0" brushRef="#br0" timeOffset="75462.8606">5275 13928 351 0,'-4'-2'92'0,"1"0"5"16,-2-1-37-16,3 2-23 0,0-2-6 15,2 2-4-15,0 0-6 0,1 0-4 16,1 0-5-16,1 1-3 0,1 0-4 15,1 1-3-15,3 0-3 0,1 1 0 16,3 2-1-16,3-1 0 0,2 1-1 16,5 2 1-16,4 0 0 0,1 3-1 15,1 1 0-15,1 1 0 0,-1 3 0 16,0 4 0-16,-5 3 0 0,-3 6 2 0,-6 4 0 16,-7 3 3-16,-4 3 1 0,-8 2 2 15,-6 1 2-15,-3-2 0 0,-7-2-6 16,-3-4-106-16,-7 0-94 0,1 0-250 15</inkml:trace>
  <inkml:trace contextRef="#ctx0" brushRef="#br0" timeOffset="75982.2405">4695 13805 368 0,'-12'5'100'0,"-6"4"4"16,-2 1-13-16,-3 4-64 0,-2 6-7 16,-1 2-7-16,-5 7-6 0,0 5-6 15,3 9-4-15,1 7-3 0,4 5 0 16,1 3 0-16,7 7 3 0,7-1 3 0,5 2 1 15,10-1 5-15,9-4 2 0,11-2 0 16,6-2-109-16,9-9-90 0,7 0-247 16</inkml:trace>
  <inkml:trace contextRef="#ctx0" brushRef="#br0" timeOffset="82205.7898">12468 15883 440 0,'6'-5'110'0,"-1"3"5"15,-2-1-61-15,0 2-20 0,-2 0-7 16,-1 1-10-16,2-1-7 0,-2 2-5 15,-1-1-6-15,-1 1-3 0,2-1-2 16,0 1 1-16,0-1-1 0,-2 1 1 16,2-1 1-16,2 0 1 0,-2 0 0 15,0 1 0-15,0 0 0 0,0 0 1 16,1 2 1-16,0-1-1 0,1 2 1 16,1-1 0-16,0 3 1 0,2-1 0 0,0 3-1 15,0 1 1-15,-1 3 0 0,2-1-1 16,-1 2 1-16,1 0 0 0,-2 1 0 15,2 1-1-15,0-3 1 0,1 1 0 16,0-1-1-16,1 0 1 0,0-1-1 16,-1 1 0-16,2-2 1 0,-1 0 0 15,-2-2 0-15,0 0 0 0,-3-1 1 16,1-1 0-16,-3-1 0 0,1-2 1 0,-2 0 1 16,1-2-1-16,-1 0 2 0,0 0 1 15,0-2 1-15,0-1-1 0,0 0 0 16,0-1-10-16,0-3-107 0,-1-3-96 15,-1 4-258-15</inkml:trace>
  <inkml:trace contextRef="#ctx0" brushRef="#br0" timeOffset="82602.8439">12626 15875 447 0,'0'-3'105'0,"0"1"6"0,1 1-74 15,-1 0-6-15,0 1-10 0,0 2-7 16,0 0-6-16,-1 2-5 0,-1 1-5 16,-2 1-4-16,-2 5 1 0,-2 3 0 15,-1 3 2-15,-2 1 2 0,-3 2 0 0,1 3 1 16,0 0 1-16,0 1 0 0,0-2 0 16,1-1 0-16,-1-1 0 0,3-4 0 15,0 0 0-15,0-3 0 0,2-3 0 16,0-3 0-16,3 0 1 0,1-3 1 15,1 1 0-15,-1-3-2 0,4-2 0 16,0 0-111-16,1-4-95 0,6 3-254 0</inkml:trace>
  <inkml:trace contextRef="#ctx0" brushRef="#br0" timeOffset="83238.5356">12905 15907 442 0,'-1'-1'111'0,"0"-1"2"0,0 1-45 15,1 1-44-15,-1 0-9 0,1 0-9 0,1 1-5 16,1 1-3-16,1 0-1 0,-2 0-1 15,3 2 1-15,2 0 0 0,-1 2 2 16,0 3-1-16,1 1 2 0,-1 1-1 16,2 0 0-16,0 2 1 0,0-1-1 15,1 0 0-15,1-1 0 0,1 0 0 16,0 0 1-16,1 1-1 0,-1-1 0 16,1 0 1-16,-2-2 0 0,0 1 0 0,-2-4 0 15,0 1 1-15,-1-3 0 16,-2 0 1-16,-1-3 1 0,-1 0 1 0,-1-1-1 15,1-1-6-15,-2-3-14 0,-3-1-91 16,1-1-93-16,2 1-238 0</inkml:trace>
  <inkml:trace contextRef="#ctx0" brushRef="#br0" timeOffset="83524.2946">13093 15900 482 0,'-2'0'106'0,"-3"1"1"0,-1 3-79 16,-3 0-12-16,-1 4-11 0,-3 5-5 15,-2 1-2-15,-4 5 1 0,-1 2 1 16,0 3-1-16,-1 3 1 0,-1 4 1 16,2-3 0-16,2 1 1 0,3-2 1 0,1-1 1 15,3 0 3-15,1-4 62 0,1-5-176 16,0 1-103-16,2-4-300 0</inkml:trace>
  <inkml:trace contextRef="#ctx0" brushRef="#br0" timeOffset="88716.1">19861 14958 310 0,'0'-4'83'0,"1"-1"3"15,-1 1-37-15,-1 0-14 0,0 2-6 16,1-1-6-16,-4 1-4 0,3 1-4 15,-1 0-3-15,1 0-2 0,0 1-2 0,-1-1-1 16,0 1-1-16,2 0 0 0,0 0-2 16,-1 0-1-16,-1 0 0 0,1 0-2 15,0 0 1-15,-1-1-2 0,1 1 0 16,-2 0 0-16,0 1 0 0,0 0 1 16,0 0 0-16,2 0 0 0,-2 0 1 0,0 0 1 15,2-1 1-15,2 0 1 0,3-1 0 16,1 0 0-16,2 0 0 0,3 0-2 15,2-1 1-15,3 1-2 0,2-3-1 16,2 3 0-16,2 0-1 0,2 0 0 16,0 1 0-16,-1-1-1 0,-4-1 0 15,0 3 1-15,-3-1-1 0,-4 1 0 16,-2 0-1-16,-3 0 0 0,-3 3-1 16,-3 1-2-16,0-1 0 0,-5 0 1 0,2-1 0 15,-3 1 1-15,0-2 0 0,-1-1 3 16,-2 2 0-16,-1-2 2 0,-3 0-1 15,-3 0 0-15,-2 0 1 0,-5 0-1 16,0 0 0-16,0-1 0 0,-5 0 0 16,3-1 0-16,0 2-1 0,0-1 0 15,5-1 1-15,1 1-1 0,4 0 0 16,4 0 1-16,3 0 0 0,4-1 0 0,3 0 0 16,3 0-1-16,4-1-1 0,0-1 0 15,3 2 0-15,2-2 0 0,1 0 0 16,1 0 0-16,1-1 2 0,-2 1 0 15,0 1 0-15,2-2 0 0,0 2 0 16,-1-1 0-16,2 2 0 0,3-1 0 16,2 2-1-16,3-1 1 0,3 2 0 15,-1-2-1-15,2 2 1 0,-1 0-1 0,-1 0 1 16,-2-3-1-16,-5 3 0 0,-1-2 0 16,-6 2 0-16,-5-1-1 0,-2 0-2 15,-2 1-1-15,-5 0 1 0,-3 1-1 16,-2 0 1-16,-4 2 1 0,-2 0 0 15,-3-1 2-15,-3 1-1 0,-2-1 1 16,-3 1 0-16,-3 1-1 0,0-1 0 16,1-1 1-16,-3 2-1 0,0-1 1 0,3-1-1 15,0 0 1-15,1 0 0 0,4-2 0 16,4 1 0-16,1-1-1 0,6 0 1 16,4 0-1-16,2-1 0 0,4 0-1 15,5-1-1-15,0-1-1 0,4 0 1 16,3-1 1-16,1-1 0 0,3 0 1 15,1-1 2-15,1-1 0 0,1-1 0 16,2 2 0-16,1 1 0 0,3-2 0 16,1 3 0-16,1 0 0 0,1 0 0 15,0 2 0-15,-2 0 0 0,-2 0 1 0,-3 1-1 16,-3 0 0-16,-4 1 0 0,-6 0 0 16,-1 1-3-16,-5 1 0 0,-5 0-1 15,-4 0 2-15,-2 2-1 0,-3-2 0 16,-5 0 1-16,-2 0 2 0,-1 1 0 15,-7 0-1-15,4-1 0 0,-3 0-1 16,0-1 1-16,1 0-1 0,1-2 0 0,2 0 0 16,3-2 1-16,4 0 0 0,3 1 0 15,2-2 1-15,3-1 0 0,7 1-3 16,2-1-1-16,6 1-1 0,5 0 0 16,2-3-1-16,6 3 1 0,4 0 1 15,2-1 2-15,5 1 2 0,0 1 1 16,1 0-1-16,1 1 1 0,-1 0-1 15,-3 1 1-15,-3 0-1 0,-5 0 1 0,-2 1-1 16,-5-1 0-16,-7 1-1 0,-1 0-2 16,-6 1 0-16,-3-1 0 0,-2 2 0 15,-5 0 0-15,-3 0 1 0,-3-1 0 16,-3 1 2-16,-2 0 0 0,-1 0-1 16,-2-2 1-16,0 1-1 0,-1-1-1 15,0 0 1-15,1 0-1 0,1 1 1 16,3-1-1-16,1 1-1 0,5-1 1 0,4 0-1 15,3 1-2-15,4-1-1 0,3 0-1 16,2 1 0-16,4-1 0 0,3-1 2 16,2-1 0-16,3-2 2 0,3 1 2 15,2 0 2-15,2 0 0 0,2 0-1 16,0-2 1-16,-2 3-1 0,-1-1 0 16,1 0 0-16,-1 0 0 0,-4-1 0 15,-1 1 0-15,-2 0 1 0,-6 1 0 16,0-1-1-16,-4 2-1 0,-3 0 0 15,-4 0-1-15,-4 1 0 0,-3 1 0 0,-3 0 0 16,-5 2 0-16,-2-2 1 0,-4 1 1 16,0 1 0-16,0 1 0 0,-2-2 0 15,4 1-1-15,2 0 0 0,1 0 1 16,3-1 0-16,2 0 0 0,5-1 1 16,3 0 1-16,0-1 0 0,5 0 1 0,2-1 1 15,4 1 2-15,4-1 2 0,3 0-2 16,2 0 64-16,3-1-166 0,5 2-98 15,0-2-282-15</inkml:trace>
  <inkml:trace contextRef="#ctx0" brushRef="#br0" timeOffset="89798.9795">20390 14977 399 0,'-7'0'96'0,"2"-1"2"15,1 0-52-15,-1 0-22 0,2-2-10 16,2 2-3-16,-4 1-2 0,3-2-2 15,1 1-1-15,2-2 0 0,0-1-1 16,2 2-2-16,0-2-1 0,-1-2-2 16,2 2-1-16,2-1 0 0,2-1 0 15,-1 1-1-15,4-1-1 0,2 0 0 0,2-1 1 16,2 0-1-16,3 1 0 0,-2-1 0 16,3 0-1-16,1-2 1 0,1 0-1 15,2 1 0-15,-1 0 0 0,-1-1 0 16,-1 2 1-16,-1 2 0 0,-2 1 0 15,-3 2 1-15,-3 1-1 0,-3 2 0 16,-2 1-1-16,-4 1-2 0,0 1-3 16,-4 3-3-16,-3 2-1 0,-2 4-1 0,-4 1 1 15,-2 2 1-15,-3 5 0 0,-2 3 2 16,-3 0 2-16,-1 0 0 0,-2-1-1 16,1 1-2-16,1-1-1 0,-1-1-3 15,0-4-2-15,1-2-6 0,1 0-23 16,1-5-5-16,1-2-1 0,-1-1 2 15,5-3 2-15,1-2 6 0,3-1 6 16,2-1 25-16,3-1 11 0,2 0 8 16,2-1 1-16,1 0 0 0,2 0-1 0,2 0-2 15,-1-1 1-15,3 0-2 0,0-1-6 16,1 1 1-16,0 1 1 0,-1-1 1 16,1-2 0-16,0 2 1 0,-1 1-2 15,0 0 0-15,1 1 0 0,-1 0-1 16,1 1 1-16,1 2-1 0,-1 1 0 15,1 1 0-15,0 2-1 0,0-1 1 0,-1 3 0 16,1 1-1-16,0 1 1 0,-1 1-1 16,-1 1-1-16,-1 1 1 0,-1 2 0 15,0-2 1-15,-2 3-1 0,-2 3 1 16,-1 1 1-16,-4 0 2 0,0 1 1 16,-2 1 1-16,-3 3 0 0,0-1 0 15,-2-2 0-15,-1 1 1 0,-2 1-1 16,-2 0 0-16,-3-2 1 0,-2 0 0 15,-2-5 2-15,-2-1-1 0,-1-3-1 0,-2-4-1 16,3-5-1-16,0-3 0 0,0-5-2 16,2-3 2-16,4-5 1 0,1-7 1 15,4-1 1-15,2 0 0 0,5-3 1 16,2-1-2-16,2 1-1 0,1 0-3 16,4 4-1-16,-1 2-3 0,2 3 0 15,1 2-2-15,0 1 1 0,0 5-1 16,2 1 2-16,-2 2 1 0,2 1 3 15,3 1 4-15,0 0 6 0,3 1 5 0,0 1 4 16,2 0 4-16,-1 2 5 0,0-1 2 16,-1 1 1-16,-1 1-7 0,-2-1-4 15,-2 1 8-15,0 0-73 0,-6-2-31 16,0 0-66-16,0 0-159 0</inkml:trace>
  <inkml:trace contextRef="#ctx0" brushRef="#br0" timeOffset="90414.617">20835 15186 476 0,'4'-13'103'0,"2"0"2"0,0-3-85 16,-1 6-8-16,-1-1-2 0,-1 3-4 15,-2 0-3-15,0 3-5 0,-2 0-6 16,0 4-5-16,-2 1-2 0,-2 5-1 16,-2 0-1-16,-1 3 1 0,-2 2 1 15,-2 2 4-15,-2 3 2 0,-2 1 3 16,1 2 0-16,0-2 0 0,-1 4 0 0,1-1-1 16,1 1 1-16,1-2-1 0,2 3-1 15,2 0-1-15,2-2-1 0,3-1-1 16,2 0-7-16,1-1-6 0,2-2-7 15,2 1-11-15,3-3-5 0,1 0 0 16,1 0 2-16,2-1 7 0,1-1 6 16,3 0 10-16,2-1 13 0,0 0 7 15,2 1 3-15,-1 0 1 0,2 0 2 0,-2 0 2 16,-1-3 0-16,1 0 1 0,0-2 1 16,-1-2 1-16,2-2 1 0,-1-2 2 15,3-2 0-15,-2-4 1 0,3-1 0 16,-1-2-1-16,1-3-2 0,-4-3-1 15,2-5-2-15,-2-2-3 0,0 0-1 16,-1-3 0-16,0-4-2 0,0-1 0 16,-1-1 0-16,1 3-1 0,-6-2 2 15,-1 0 0-15,-2 1 0 0,-4 0 1 0,-4-1 2 16,-2-1-1-16,-4 1-1 0,-2 4-1 16,-4 2-1-16,-2 3-1 0,-2 5-1 15,-2 4-1-15,-3 2 0 0,-3 3 2 16,-2 1 1-16,-2 1 1 0,-2 2 3 15,1 2 3-15,1 1 2 0,-1 2 3 16,1 1 4-16,-2 3 2 0,2 4 3 16,0 3 3-16,1 4 1 0,-3 5 0 0,5 4 1 15,0 3-59-15,4 1-39 0,4-1-67 16,7 2-169-16</inkml:trace>
  <inkml:trace contextRef="#ctx0" brushRef="#br0" timeOffset="91380.1838">21345 15561 425 0,'5'-9'101'0,"-1"-1"4"0,-2 1-53 15,0 1-29-15,0 2-8 0,-2 1-7 16,-2 1-5-16,-1 2-3 0,0 1-2 0,-2 1-2 16,1 1-1-16,-1 1 0 0,-1 1 2 15,1 1 1-15,0 1 2 0,1 2-1 16,0 1 1-16,-1-1 0 0,0 3-1 16,2 1 1-16,-1-1 0 0,2-1 0 15,1 0-1-15,1-2 0 0,0 1-1 16,2-3-1-16,1 0 0 0,2-2-1 15,1 1 1-15,3-3 0 0,2-1 0 0,2-1 1 16,0-2 2-16,3-1 0 0,0-2 1 16,-1-3 0-16,2 1 1 0,-5-1-1 15,-1-1 1-15,-1 0 0 0,-3 1 0 16,-1 0 0-16,-3 0 0 0,-2 1-1 16,-2 1-1-16,-1-1-2 0,-1 1 0 15,-2 2-2-15,-1 0-1 0,0 1 0 0,0 1 0 16,-1 1 1-16,-1-1 0 0,2 1 0 15,-3 2 1-15,2 0 0 0,0 1 1 16,-3 1 0-16,1 1 1 0,-2 0 1 16,0 2 0-16,-1 1 0 0,0 0-1 15,1 3 1-15,2 1 0 0,1 1-2 16,2 0 1-16,3 0-2 0,0 1 0 16,3-2-1-16,2-1-1 0,0-1-3 0,2-1-1 15,2 0 0-15,2-3 1 0,0-2 0 16,3 0 1-16,1-3 3 0,0 1 3 15,0-3 3-15,-1 0 1 0,-1-3 1 16,0 0 0-16,-3-1 1 0,0-1-1 16,-1 0 0-16,-2-2 0 0,2 0-1 15,-2-1 1-15,-2 1-1 0,-2-1 0 16,0 3-1-16,-2 0-2 0,-2 1-1 16,-1 1-2-16,0 1-1 0,-2 1-2 15,1 2-2-15,0 0-1 0,-2 2 0 0,-1 0 0 16,1 3 1-16,-2 0 0 0,-1 0 2 15,-2 4 2-15,0 0 0 0,-1 2 2 16,-1 2 0-16,3 2 0 0,1 0 0 16,2 2 0-16,2-1 0 0,3-1-1 15,2 0 1-15,4-3-4 0,3-1-3 0,2-3 0 16,1-2 3-16,4-2 1 0,0-3 2 16,4-2 1-16,0-4 5 0,-2-3 6 15,2-2 1-15,-4-1 1 0,-1-1 1 16,-4-3 4-16,0 3 2 0,-5 0 2 15,-1 2 0-15,-4 2-1 0,-6 3-12 16,-3 3-90-16,-6 5-83 0,-8 4-220 16</inkml:trace>
  <inkml:trace contextRef="#ctx0" brushRef="#br0" timeOffset="95061.2642">21892 15000 347 0,'0'-2'99'15,"0"-1"1"-15,1 1-7 0,-1 0-62 16,0 1-9-16,0 0-10 0,1 1-5 16,-2-2-4-16,2 2 0 0,-2 0-2 15,0 0-1-15,1 1-3 0,0-1-2 16,0-1 0-16,1 1-2 0,-1 1-2 16,0-1-7-16,1 1-7 0,-1 1-9 0,0 1-6 15,-1 2-4-15,-1 2-4 0,-3 3-3 16,-1 3-10-16,-3 4 9 0,-1 1 11 15,-2 3 7-15,0 0 7 0,-2 2 5 16,1 0 8-16,-1-1 16 0,2-1-1 16,1-3 0-16,2 1-2 0,0 0-1 15,5-3 1-15,4 0-1 0,3-1 1 0,2 2 0 16,4 1 1-16,3-1 0 0,0 1 1 16,3 1 0-16,-2 0 0 0,3 2 1 15,-3-3-1-15,-2-2-1 0,0 1 0 16,-2-2 1-16,0-1-1 0,2-3 1 15,-2 0 1-15,1-2 0 0,3-2 0 16,1 0 2-16,4-3 0 0,3-1-1 16,0-2 0-16,2-4 0 0,3-1 0 15,2-2-1-15,1-3-1 0,0-2 0 16,0-2 0-16,-1-3 1 0,-3-1-1 0,-2-1 0 16,-5-1 1-16,-3-2 0 0,-2-1 0 15,-7 0 0-15,0 1-1 0,-4 0-1 16,-4 0 0-16,-3 1-1 0,-1 1-1 15,-2 0-1-15,-2 0-1 0,1-2 0 16,-4-2 0-16,3 0 1 0,-1 0 1 16,-3-1 0-16,2 2 1 0,-2 1 1 15,1 1 1-15,-2 5 0 0,1 2 0 0,-1 3 0 16,0 2-1-16,-4 3 0 0,2 2 0 16,-3-1-1-16,1 3 0 0,-1 2 0 15,0-2 0-15,-1 2 4 0,1 3 5 16,2-1 5-16,2 0 4 0,0 3 4 15,2-1 4-15,-1 2 1 0,2-2 0 16,0-1-3-16,2 1-3 0,0-2-3 16,2-2-2-16,1-1 2 0,2-1-21 0,3-1-32 15,0-2-13-15,2-4-41 0,6-1-65 16,2-2-140-16</inkml:trace>
  <inkml:trace contextRef="#ctx0" brushRef="#br0" timeOffset="96109.0487">22653 15050 427 0,'6'-5'102'0,"-4"-2"0"0,0 1-62 15,1-1-18-15,0 2-11 0,-1 0-10 0,0 2-4 16,0 0-5-16,-2-1-2 0,1 2-3 15,-2 1-4-15,1 0-5 0,-1 0-11 16,-1 1-10-16,-1 2-19 0,-1 0 3 16,-1 0 5-16,-1 2 5 0,-2 1 7 15,-1 1 12-15,-1-1 13 0,-2 3 21 16,-1 1-1-16,1 0-1 0,-5 3-1 16,4 1 0-16,-1 1-1 0,1-1 0 15,1 2 0-15,1 0-1 0,1 1 0 16,4-1 1-16,0 0-1 0,3-2 0 0,-1 0 1 15,2-1-1-15,1 0 1 0,0-2 0 16,0 0 0-16,1 1 0 0,0 0-1 16,0 0 1-16,0-2 0 0,0 3 0 15,1 0 0-15,-1 2 0 0,0-1 0 16,2 1 0-16,0-1-1 0,1-1 0 16,1-1 1-16,0-1-1 0,2-1 0 15,0 0 0-15,1-2 0 0,-1 1 1 0,3 0-1 16,1 1 1-16,1 0 1 0,0 0-1 15,2-1 2-15,0 0 0 0,2-2 0 16,-1 0 0-16,1-1 0 0,0-2 1 16,2 0-1-16,-1 0 1 0,3-2 0 15,-2 0 0-15,3-1 0 0,2-1 1 16,-1 0-1-16,1-2 1 0,-1 1 0 16,-2-1-1-16,0 0 0 0,-1-1 0 0,-4 1 1 15,-4-2-1-15,1-2 0 0,-3-2 1 16,0 0-1-16,-1-1 0 0,-1-1 0 15,0-2 0-15,0 0-1 0,1 1-1 16,-3 0 1-16,2 0-1 0,-2-1-1 16,0 1 1-16,1 0 0 0,-2 2-1 15,0-1 0-15,0 3 1 0,-2 1-1 0,1 0 1 16,-1 1-1-16,-1 0 1 0,0 0 0 16,0 0 0-16,0 0 0 0,0-1 0 15,1 0 1-15,1 1-1 0,-1-2 0 16,3-1 0-16,-1 2 0 0,0-2 0 15,2-1-1-15,-2 0 0 0,0-1-2 16,-2 1-1-16,-1 1-1 0,-2-2-1 16,-2-1 0-16,-2 0 1 0,-4-1 1 15,-1 3 2-15,-1-4 1 0,-2 1 2 16,0 3 0-16,2 0 0 0,-1 2 0 0,-1 0 0 16,4-1-1-16,-1 3 0 0,0-1 0 15,0-1 0-15,2 2 0 0,-1-1-1 16,1 1 1-16,1 1-1 0,-2 2 0 15,0 0-1-15,-1 3 1 0,-1-1-1 16,-5 1 0-16,0 1 0 0,-2 0 0 16,-3 2 1-16,-2 2 0 0,-1-2 0 15,0 2 0-15,-4 0 1 0,2 0 0 0,0 3-1 16,1-2 1-16,4 4 0 0,2 2 7 16,2 6 10-16,5 2 10 0,2 3 5 15,3 3 99-15,1-1-179 0,6 4-73 16,-3-1-261-16</inkml:trace>
  <inkml:trace contextRef="#ctx0" brushRef="#br0" timeOffset="101704.9316">15674 14712 450 0,'-2'-1'105'0,"2"0"2"0,-1-3-69 15,-1 3-15-15,1 0-7 0,1-1-5 16,-1-1-4-16,1 0-1 0,-1 0-2 16,1 0-1-16,0-2-1 0,1 0 0 15,-1-2 0-15,0-1-2 0,1-2 1 16,-1-3-2-16,-1-1 1 0,1-2 0 0,-2 1 0 15,1-3-1-15,0 2 1 0,0 0 0 16,-1 0 0-16,-2 0-1 0,1 0 0 16,-1 2-3-16,-3 1-1 0,-2 0-1 15,-2 2 0-15,-4 1 0 0,-4 3 0 16,-1 1 1-16,-6-1 2 0,0 2 1 16,-2 0 0-16,-3 1 0 0,2 1 0 15,2 2-1-15,0 2 0 0,6 2-1 0,2 1-1 16,3 4 0-16,3-1 0 0,4 2 0 15,-5 1-1-15,5 3 0 0,0-2 0 16,0 0-1-16,2-1-1 0,1-1 0 16,2-3 0-16,4 1 1 0,-2-3 0 15,2 1 2-15,2-1 1 0,-2 0 1 16,0 0 2-16,4 0 2 0,2 0 1 16,0-1 1-16,2-1 0 0,-2-1 3 15,2 1 0-15,0-2 1 0,-6 0 1 0,0-2 0 16,0 0 0-16,-1-1 1 0,1-2-1 15,-2 0 1-15,-2-1-1 0,0 0-1 16,-1-1 0-16,-5-2-1 0,0 1-2 16,-1-1 0-16,-2-2-1 0,1 0-1 15,0 1 0-15,0 0-1 0,6 1 0 16,0 2 0-16,0 0-1 0,3 3 1 0,-1-1-1 16,2 0 0-16,0 2-1 0,0 1 1 15,0-1-1-15,0 2-1 0,0 0-1 16,0 1-2-16,-1 2-1 0,-1 2-1 15,2-1-1-15,0 2 1 0,-1 2 0 16,-2 1 1-16,2 3 2 0,-2 0 2 16,1 1 0-16,0 0 1 0,-2-1-1 15,2 1 0-15,-1 1-1 0,1-3 1 16,2 0-1-16,0-1 0 0,0 1-1 0,0 0 0 16,2 0 0-16,-1-2-1 0,0-1 0 15,0 0 0-15,-1-2-1 0,1 0 2 16,3-3-2-16,-1-1 1 0,-2 0 2 15,2-2 0-15,2-1 2 0,-1 0 1 16,1-3 1-16,2 2 2 0,3-3 1 16,2-1 1-16,0-1 0 0,1-1-1 15,0 1 0-15,3-1 0 0,0-1-2 0,-2 2 1 16,1 2-1-16,1 1 2 0,1 1 1 16,0 3 2-16,-2 2 3 0,-1 2 3 15,-3 2-106-15,-1-2-86 0,-6-1-236 16</inkml:trace>
  <inkml:trace contextRef="#ctx0" brushRef="#br0" timeOffset="103984.9925">23272 15014 407 0,'-2'0'101'16,"-1"0"1"-16,-2 0-53 0,-1-1-22 15,-1 2-10-15,0 0-8 0,-2 1-4 16,0 1-3-16,3-1-2 0,-1 0-1 0,1 0-1 16,4 0 0-16,1-1-1 0,2 1-1 15,1-2 1-15,4-2 0 0,4 2 0 16,-1-2 1-16,5-1 1 0,3 0 1 15,4-1 0-15,1 2 1 0,3 0-1 16,0 1 0-16,1 1 0 0,3 2 0 16,1 1-1-16,-1 2 1 0,4 1-1 15,-2 1 0-15,0-1 1 0,-1 2-1 0,-2-1 1 16,0-2-1-16,-5 1 1 0,-2-3 0 16,-2 0 0-16,-4-2 0 0,-2 0 0 15,-3-1 1-15,-3 0-1 0,-4-1 0 16,-3 0-2-16,-6 0 0 0,-1 0 1 15,-5-1 1-15,-2 1-1 0,-4-1 1 16,-3 0 1-16,-3 0 1 0,-2 1 1 16,-5-2 0-16,-2 1 0 0,-1-2-1 0,0-1 0 15,-2-2 0-15,0 1 0 0,1-2 0 16,-1 3 0-16,5-3-1 0,0 3 0 16,3 0 0-16,5 1 0 0,2 0 0 15,6 2 0-15,5-1-1 0,2 1 0 16,5 0 0-16,1-1-1 0,5 1 0 15,1 0 0-15,3 0-2 0,1 2 1 16,1 0-1-16,3 0 1 0,2 0 0 16,2 1 0-16,0 0 1 0,3 0 0 0,2 0 0 15,-1 0 0-15,3 3-1 0,0-2 0 16,0 0 0-16,3 1 0 0,0 4 0 16,2-3-1-16,0 1 1 0,1-1 0 15,-2 0 1-15,-2 0 0 0,-1-2 0 16,-4-2 1-16,-2 0 0 0,-4 0 0 15,-2-1 1-15,-1 1-1 0,-5-1 0 16,-2 1 0-16,0 1 0 0,-1-2-1 0,-2 1 1 16,1 0 0-16,-1 0 0 0,-1 0 0 15,2 0 1-15,-2 0-1 0,0 1 1 16,0-2-1-16,0 1 0 0,0 1 0 16,0-2-1-16,0 2-1 0,0-2 1 15,0 1-2-15,0 0-2 0,0 0-3 16,0 0-4-16,0 1-6 0,0-1-16 0,0 1-21 15,0-1 2-15,0 1 3 0,0 0 3 16,-2 1 5-16,2 0 6 0,-1 2 17 16,-2 0 19-16,1 2 1 0,0 0-1 15,-2 2 0-15,-1 1 0 0,1 2 1 16,-2 2 1-16,2 2-1 0,-2 3 0 16,1 2 0-16,1 2-1 0,0 1-1 15,1 2 1-15,1 2-1 0,0 3 1 16,2 1-1-16,0 0 2 0,-1 5 0 0,-1 1 0 15,1 2 1-15,0-1 0 0,0-2-1 16,0 0 1-16,0-2 0 0,0-5 0 16,-1-3-1-16,-1-3 0 0,-1-6 1 15,1-2-1-15,-3-4 2 0,1-4-1 16,-1 0 1-16,2-3 2 0,2-4 3 16,-1 1 4-16,1-2 3 0,2 0 2 15,0-2 0-15,3-3-1 0,-1 0 1 0,2-4-4 16,1-3-3-16,-1-5-4 0,1-4 0 15,1-3-2-15,-1-1 1 0,1-4-1 16,-1-1-1-16,-1-1-1 0,2 1 0 16,1-2 0-16,-3 1-1 0,2 2 0 15,2-1 0-15,-1 5-1 0,1 0 1 16,-1 0-1-16,0 6 0 0,-1 2 0 16,-3-1 0-16,1 3 1 0,-3 1-1 0,-1 0 0 15,0 3 0-15,-2 0-1 0,-1 2-2 16,0 4 0-16,1-1-1 0,-2 2-1 15,1 2-1-15,0 1 1 0,1 1 1 16,0 1 1-16,0 1 0 0,0 3 1 16,2 0 0-16,0 2 1 0,-1-1 0 15,2 4-1-15,-1-2 0 0,0 3 0 16,0 1-1-16,0 2 1 0,0 1 0 0,0 1 0 16,0-2 0-16,-3 3 0 0,1 2 1 15,0 0 1-15,-1-1-1 0,1 4 1 16,-2 0 0-16,3 0-1 0,-1-1 1 15,0 3 0-15,0 3 0 0,-1-2 0 16,1-1 0-16,0 0 0 0,0 2 0 16,1 1 0-16,-3-2 0 0,4-1 0 15,0 0 0-15,0-1 0 0,0-2 0 16,4-3 0-16,-3-2 0 0,1-2 0 0,0-3 0 16,0-2 1-16,1 0-1 0,0-1 0 15,-1-1 0-15,1 0 0 0,2-2 1 16,-4 0-1-16,2 0 1 0,-2-1 0 15,1-2-1-15,0 1 1 0,-2-2 0 16,0 0 1-16,1 0 0 0,-1 0 1 16,0-1 1-16,0 0 1 0,0 0 0 15,0-1 1-15,0 0 1 0,0-1-1 0,2 0 2 16,-4 0 5-16,2-1 4 0,0-1 3 16,0 2 4-16,0-3 3 0,0 3 3 15,-3-2-1-15,2-1-2 0,1-2-98 16,-2-5-17-16,7-5-77 0,-1-4-178 15</inkml:trace>
  <inkml:trace contextRef="#ctx0" brushRef="#br0" timeOffset="104851.297">23469 15401 437 0,'-3'1'103'0,"1"-1"1"16,0-1-69-16,0 2-9 0,2-1-11 16,0 1-8-16,0-1-5 0,0 1-1 15,0 1-1-15,2-1-1 0,-1 3 0 16,1-2 0-16,0 1 0 0,2-1-1 15,-1 2 0-15,1-2 0 0,1 1 0 16,3-2 0-16,2 0 0 0,2 0-1 0,3 0 1 16,2 1-1-16,4-1-1 0,3 0-1 15,2-1 0-15,2-1-1 0,3 1-1 16,0-4 0-16,2 2-1 0,-2 0 0 16,0 0 1-16,-1 0 0 0,-4-1 1 15,-5 3 0-15,-3 0 1 0,-5 0 1 16,-6 0 2-16,-1 0-1 0,-6 2 1 0,-3-2-1 15,-5 0 2-15,-2 0 1 0,-5 1 0 16,-4 0 0-16,-3 0 2 0,-3 0 0 16,-2 1 1-16,0-2 0 0,-1 2-1 15,-2-1 0-15,2 0 0 0,-4-1 0 16,1 0 0-16,0-1-1 0,-3 0 1 16,2-1-1-16,3-1 0 0,4 1 1 15,4-2-1-15,4 2 0 0,5 0 0 16,4 1-1-16,6-1-1 0,1 1-1 0,3-1-1 15,4 1 1-15,4 1 0 0,8 0-1 16,4 0 2-16,5-1 1 0,4 2 1 16,6-1-1-16,3-2 1 0,2 0-1 15,1-1 0-15,1-1 0 0,-1 2 0 16,-2 0 0-16,-5 1 1 0,-2 2 0 16,-5 0 0-16,-5 1 0 0,-6 1 0 0,-6-1 0 15,-6-1 0-15,-4 0-1 0,-7-2 0 16,-4 0 1-16,-7 1 0 0,-4-1 0 15,-6 0 0-15,-7 2 1 0,-1-1 0 16,-6 2 1-16,-2 1-2 0,2-1 1 16,-1 2-1-16,2-1 1 0,3-1-1 15,3 1 1-15,4 0 1 0,6-1 0 16,4-1 0-16,8 1 3 0,8 1 3 16,4-1 1-16,10 2 1 0,6-1 12 0,4 0-119 15,10-2-90-15,5-3-255 0</inkml:trace>
  <inkml:trace contextRef="#ctx0" brushRef="#br1" timeOffset="119354.865">21530 13448 447 0,'-14'14'105'0,"0"-2"2"0,5-3-66 15,2-3-21-15,3 0-7 0,1-2-5 16,0-1-5-16,3-1-3 0,0 1-1 16,2-1 0-16,-1-1-1 0,0 0 0 0,0 0-1 15,0 0 2-15,-1 0 1 0,1-2 1 16,0 0 2-16,-1-2 0 0,2-3 1 16,-1 2 1-16,1-3-1 0,-1 0-1 15,0-2-1-15,2 0-2 0,2-2 0 16,2 0-1-16,3-5 0 0,3-1 0 15,2 1-1-15,3-2 1 0,1 2 0 16,1 1 0-16,-1 2-1 0,0 3 0 16,-3 3-2-16,2 3 1 0,-4 2 0 15,-1 4 0-15,-1 4 0 0,-2 4 2 0,-2 7 0 16,-2 2 1-16,-2 3 1 0,0 5 0 16,-3 1 0-16,-1-1 0 0,-1 3 1 15,-1-3-2-15,-3 2 1 0,0-2 0 16,-2 2 0-16,-1-3-1 0,-2-1 1 15,-3-1-1-15,0-2 1 0,-1-3-1 0,2-4 1 16,0-5-1-16,0-2 1 0,3-2 0 16,3-2 0-16,2-3 0 0,0 0-2 15,3-1 1-15,1 0-2 0,3-1 0 16,0 0 0-16,-1-1-1 0,2 0 1 16,2-1 1-16,-1 0 0 0,3-2 1 15,-3 0 0-15,3-1 0 0,2 0 0 16,-4-2 0-16,4 3 0 0,1-3 0 15,1 4 0-15,2-2 0 0,4 2 1 0,1 0 0 16,4 2-1-16,-1 2 1 0,2 2 0 16,1 2 0-16,-2 2 0 0,-3 2 0 15,-3 2-1-15,-2 2 1 0,-1 1-1 16,-5 2 1-16,-2 2 0 0,-4 1 0 16,-2 4 0-16,-2 1 1 0,-6 1-1 15,0 3 1-15,-5 1-1 0,-3-1 0 16,-3 0 0-16,-2-3 0 0,-3-2 0 0,-1-2 0 15,-2-3 0-15,-2-5-1 0,0-1 1 16,3-3 0-16,-1-4 0 0,3-4 0 16,2-2 0-16,0-5 0 0,2-1 0 15,1-2 1-15,1 0 0 0,1-1 0 16,3 1 0-16,0 1 0 0,2 3 1 16,2 1-1-16,3 2 0 0,2 0 0 15,2 1-3-15,2 2-2 0,3-1 0 16,3 3-1-16,1-1 63 0,3-1-171 15,2-1-102-15,0-1-289 0</inkml:trace>
  <inkml:trace contextRef="#ctx0" brushRef="#br1" timeOffset="120036.6759">22623 12951 416 0,'-3'-13'107'0,"-1"1"1"16,1 0-50-16,-4 2-28 0,0 1-10 15,-2 1-10-15,-2 1-6 0,-1 3-3 16,-4 3-1-16,-1 2 0 0,-1 1-1 0,0 2 1 16,0 3-1-16,2 2 0 0,-2 3 0 15,2 2-1-15,-2 3 1 0,-1 4 0 16,-1 3 0-16,-2 1 1 0,-1 4-1 15,1 2 1-15,2-1 0 0,3 0-1 16,3-2 1-16,0 1-1 0,6-2 0 16,3-2 0-16,2-4 0 0,2-2 0 15,2-4-1-15,4-2 1 0,2-2-1 0,6-3 1 16,3-4 0-16,3-1 1 0,5-5 1 16,5-2 0-16,5-2 1 0,3-3 0 15,5-1-1-15,3-1 1 0,1 0-1 16,-1 1 0-16,-2 2 0 0,0 2 0 15,-4 2 0-15,-5 1 0 0,-2 4 0 16,-2 3-1-16,-6 1 1 0,-2 5-1 16,-4 2 1-16,-4 5 0 0,-6 0 0 0,-5 3 0 15,-6 4 0-15,-3 1 0 0,-8 2 0 16,-6 1 0-16,-3 1 0 0,-3 1 0 16,-2 2-1-16,-3-2 1 0,1 3-1 15,-6-4 1-15,-1-2-1 0,-1-2 1 16,2-5 0-16,0-8 1 0,3-2 0 15,3-8 1-15,4-4 1 0,5-5 0 16,7-7 0-16,6-4-1 0,4-3-1 16,5-6-1-16,2 1-2 0,7-1-2 15,3-1-3-15,6 2 39 0,0 2-146 0,3 2-99 16,2 1-273-16</inkml:trace>
  <inkml:trace contextRef="#ctx0" brushRef="#br1" timeOffset="120327.4491">23294 12764 477 0,'-3'8'101'0,"2"1"0"16,-4 1-67-16,2 2-33 0,0 4-2 15,2 0 0-15,-4 4 0 0,2 3 0 0,0 1-1 16,1 6-1-16,2-2-1 0,2 0 0 16,4 1 1-16,2-3 0 0,1-1 2 15,2-2 1-15,-2-4 2 0,-2-2 1 16,0-3 2-16,-4-3 0 0,-1-4 3 16,-2-1 1-16,-1-3 2 0,-3-4 0 15,-3-1-2-15,1-5-1 0,-4-3-9 16,1-3-62-16,-1-2-46 0,0-4-85 0,5-3-200 15</inkml:trace>
  <inkml:trace contextRef="#ctx0" brushRef="#br1" timeOffset="120604.1845">23044 12746 429 0,'-12'-1'106'0,"6"-1"1"15,0-1-12-15,9-4-90 0,2-4-2 0,6-1-1 16,3-6-1-16,5 0-2 0,2-4-1 16,4 0 0-16,3-3-1 0,5 0 0 15,4 0 0-15,1 2 0 0,4-1 2 16,-1 4 0-16,-3 3 1 0,0 3 1 16,-3 5 1-16,-6 5 0 0,-4 4 2 0,-6 5-1 15,-4 2-1-15,-4 3-1 16,-7 3 1-16,-8 4-2 0,-6 0 132 0,-3 2-239 15,-5-1-110-15,-2 1-337 0</inkml:trace>
  <inkml:trace contextRef="#ctx0" brushRef="#br1" timeOffset="120790.6809">23122 13014 451 0,'13'-1'104'0,"6"-3"1"0,2-8-42 16,3-3-56-16,5-4-4 0,5 0-1 16,5-2 0-16,0-1 0 0,1 0-1 15,1 3 1-15,1 2 0 0,-4 3 1 16,-5 1 0-16,-7 4 2 0,0 2-40 0,-10 2-71 16,-5 2-89-16,-10 4-224 0</inkml:trace>
  <inkml:trace contextRef="#ctx0" brushRef="#br1" timeOffset="121585.7965">21300 14174 539 0,'6'16'110'0,"2"0"-1"0,4 1-103 0,3 3-4 16,5 2-2-16,3 0 0 0,7 1 1 16,8-1-2-16,5-2 1 0,8-4 0 15,12-5 0-15,12-4-1 0,11-1 1 16,12-11 1-16,10-5-1 0,14-6 1 15,10 0 0-15,8-8 0 0,7-6-1 0,5-9 1 16,3-4-1-16,3-4 0 0,2-9 0 16,-5-8-1-16,0-1 1 0,-4-9 0 15,-4-6 0-15,-8-6 0 0,-4-8 1 16,-9-7 0-16,-5-3 1 0,-10-9 0 16,-12-4 0-16,-11-3 1 0,-17-8 0 15,-15-2 0-15,-11-4 0 0,-23 0 0 16,-14 3 1-16,-16 3-1 0,-15 3 1 15,-16 12-2-15,-19 10 0 0,-22 4-1 0,-12 15-1 16,-19 6-1-16,-10 8 0 0,-11 11 0 16,-6 4-1-16,-9 9 1 0,-3 14-1 15,-3 6 0-15,-2 8 0 0,-5 12 0 16,-2 9-1-16,1 12 0 0,-2 13 1 16,2 9 0-16,2 17-1 0,0 11 1 15,6 9-1-15,3 14 0 0,3 13 0 16,5 9 1-16,7 12 0 0,2 13 0 0,12 7 1 15,8 9 0-15,11 7 0 0,9 4 0 16,19-3-1-16,15-1-1 0,20-8-2 16,11-6-1-16,17-8-4 0,17-13-6 15,17-8-4-15,15-11-4 0,14-10 0 16,10-11 1-16,16-9 2 0,12-10 4 16,14-9 10-16,8-12 8 0,10-13 11 15,4-13 8-15,13-14 4 0,7-12 4 16,6-16-3-16,5-13 8 0,5-15-122 15,1-8-98-15,9-11-262 0</inkml:trace>
  <inkml:trace contextRef="#ctx0" brushRef="#br1" timeOffset="122350.8291">23776 11575 498 0,'-3'4'103'0,"0"-1"-1"16,0-1-89-16,5 1-9 0,-1 1-4 15,2 0 0-15,4 1 0 0,0 1-1 16,4 2 0-16,0 1-1 0,1 6 0 15,1 1 1-15,0 4-1 0,-1 2 0 16,1 3 1-16,-4 1 0 0,2 3 1 16,3-1 0-16,-4 0 0 0,1 2 0 15,-2 2 0-15,1 2 0 0,0 0 0 0,-1 0 0 16,4-1 1-16,-3 0 0 0,6-5 1 16,1-2 1-16,-1-3 0 0,0-3 1 15,-1-1 0-15,-1-5-1 0,-2 0 0 16,-2-3 6-16,-4-3-112 0,0-3-93 15,-1-1-245-15</inkml:trace>
  <inkml:trace contextRef="#ctx0" brushRef="#br1" timeOffset="122696.7498">24216 12709 411 0,'5'3'103'0,"-1"0"2"0,1-3-28 0,-2 0-57 15,0-1-10-15,1-2-2 0,1-2-2 16,1-3-2-16,0 1 0 0,2-1 0 16,0-1-2-16,0 0 0 0,0 2 0 15,-3 1 0-15,1 2-1 0,-3 2 0 16,-3 0 0-16,-1 2 0 0,-2 3 1 16,-4 0 0-16,1 1 0 0,-1 3 1 15,-1-1-1-15,2 1-1 0,0 1 8 16,1-2-120-16,4-2-96 0,1-2-260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2T12:44:12.804"/>
    </inkml:context>
    <inkml:brush xml:id="br0">
      <inkml:brushProperty name="width" value="0.05292" units="cm"/>
      <inkml:brushProperty name="height" value="0.05292" units="cm"/>
      <inkml:brushProperty name="color" value="#7030A0"/>
    </inkml:brush>
    <inkml:brush xml:id="br1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1243 8511 356 0,'-5'2'83'0,"2"-1"4"0,1 2-50 0,-2 1-14 15,3 0-4-15,0 3-1 0,1 1 1 16,0-1 1-16,2 1-2 0,2 0-3 15,0 0-2-15,2 1-3 0,-1 0-4 16,3 0-3-16,-1 1-4 0,1 0-2 16,0 4-2-16,1-1-1 0,-2 1 1 15,2 2-1-15,-1 2 0 0,0 2 2 16,2 2 0-16,1 1 1 0,2 1 1 16,1 0 1-16,0-2 0 0,2-1-1 0,1-3 0 15,3-1 1-15,3-3-1 0,3-3 1 16,1-1 0-16,3-2 0 0,-2-1 0 15,3 0-1-15,-2-2 0 0,0 2 0 16,0-2-2-16,-1 3 0 0,-2-1-2 16,0 1-1-16,2-1 0 0,-2-1 0 15,1 0-1-15,1-4 2 0,1-2 0 16,2-1 2-16,3-1 2 0,3-3 0 0,4 0 1 16,2-3 2-16,0 3-1 0,2-3 0 15,0 0-1-15,-2 1 0 0,-3-3-1 16,-3 0-1-16,-3-2-1 0,-4 0 0 15,-2-2 0-15,-2-3 0 0,-1-3 0 16,0-2 2-16,4-5 0 0,-2-3 2 16,3-2 0-16,-3-3 0 0,2-3 1 15,2 0 0-15,1-1 0 0,-1 0 0 16,-3 3-1-16,3 0 1 0,-2 1 0 0,-3 1-1 16,-3 1 1-16,-7 2 1 0,-3 2 0 15,-2-1 1-15,-4 2 1 0,-5 0 1 16,0 2 0-16,-3 1 0 0,-1-1 0 15,0-2 0-15,0-1-2 0,-1-2 0 16,1 0-1-16,0-1-1 0,0 1 0 16,-3-1 0-16,0 1 0 0,-2 1 1 0,-2-1 0 15,-2-1 0-15,-4 0 0 0,1 2-1 16,-1 1-1-16,-6 1-1 0,-2 0-3 16,-2 3-2-16,-5 2 0 0,-4 1-1 15,-2 0 0-15,-4 3 2 0,0 2 2 16,2 2 1-16,-1 3 2 0,1 1 2 15,4-1 1-15,-1 1 1 0,2 1-1 16,-1-1 0-16,1 0 0 0,2 0-2 16,0 0-3-16,0 3-5 0,4 1-1 0,-2 1-3 15,3 4 1-15,1 2-1 0,-4 1 2 16,0 2 2-16,-1 4 3 0,-2 2 2 16,0 1 3-16,-2 1-2 0,-1 0 1 15,-2 0 0-15,-1 2 0 0,0-2-1 16,2 2 0-16,-1 1 0 0,2 0 0 15,1 4 0-15,4 2-1 0,1-1 1 16,3 2-1-16,1 1-1 0,0 0 0 0,4 1 0 16,0 2 0-16,1 1 0 0,2 3 1 15,-1-1 0-15,-2 2 0 0,-2-2 1 16,-3 2 0-16,-4-4 0 0,0 1 0 16,-3-1-1-16,2 0-3 0,2 3-3 15,3 0-12-15,4 0-10 0,5 0-4 16,3 3-3-16,6 1-3 0,1 2 0 15,3 1 2-15,3 1 11 0,2 4 9 0,1-1 4 16,0 3 3-16,1-1 6 0,-1 4 1 16,0-2 4-16,1 1 1 0,2 1 2 15,1 0 3-15,4-3 7 0,1-1 8 16,4-6 9-16,4-1 7 0,2-4 9 16,5-6 9-16,5-3-34 0,-3-3-58 15,5-4-61-15,-1-3-172 0</inkml:trace>
  <inkml:trace contextRef="#ctx0" brushRef="#br1" timeOffset="12338.8167">2352 6685 461 0,'-2'0'99'0,"-2"2"-3"15,-2-1-75-15,2 0-29 0,2-1-15 0,-2 1-14 16,2-2-5-16,1 1-4 0,3-1-1 16,-1 0 3-16,1-1 9 0,0 2 9 15,0-1 9-15,1 0 5 0,-1 0 5 16,1 2 2-16,-3-1-1 0,3 1-1 15,-2 1-1-15,0 0 0 0,-1 3-1 16,1 0 1-16,0 2 1 0,-1-1 1 16,1 2 2-16,2 1 1 0,-1-1 1 0,1 2-1 15,1 0 0-15,2 1-2 0,0 1 0 16,2 0-2-16,2 1 0 0,1 2 0 16,1 0-1-16,-1 1 1 0,1 1 1 15,0-1 0-15,-1 2 1 0,1-1 0 16,-1 1 1-16,0-2 0 0,0 1 0 15,-1 0 0-15,1 1-2 0,-4-2 0 16,3-2 0-16,-1-1 0 0,0 0 1 16,0-4 1-16,-2 0 2 0,1-4 3 0,0 0 2 15,-2-3 3-15,0 1 3 0,-2-1 1 16,0-1 2-16,1-1 2 0,-3 0 3 16,1-1 4-16,-2 1 5 0,0-2 3 15,-1 1 3-15,0-1 2 0,0 0-1 16,0-2-2-16,0-1-1 0,0 0-3 15,0-1-1-15,0 0 0 0,2-3 1 16,-1 0 2-16,-1 2-2 0,0-3-100 0,-1 1-80 16,-1 0-226-16</inkml:trace>
  <inkml:trace contextRef="#ctx0" brushRef="#br1" timeOffset="12854.1808">2654 6678 413 0,'0'0'104'16,"-1"0"0"-16,-1 0-56 0,2 0-24 16,0 0-7-16,0 0-6 0,0 0-8 15,-1 0-8-15,1 1-2 0,-1 0-3 16,-1 2 0-16,0 0-1 0,-2 2 0 0,-2 2-1 15,-2 2 2-15,2 2 1 0,-5 3 0 16,0 3-2-16,-1 3-1 0,0 2 0 16,-5 3 1-16,0 1 1 0,-2 0 1 15,-1 1 2-15,0-2 2 0,-3 3 1 16,2-1 1-16,0-1 0 0,0 2 0 16,1-3 0-16,2-1-1 0,3-1 0 15,-1-4 0-15,5-4 0 0,4-2 0 0,2-5 0 16,1 0 1-16,2-4 1 0,1-3 1 15,2 0 1-15,-2-1 2 0,1 0 1 16,3 0 1-16,-3 0 0 0,0-1 1 16,0 1 0-16,0 0 0 0,0 0-1 15,0 0 0-15,-5-1-1 0,5 2 3 16,0-1 4-16,2 1 2 0,-1 0 2 16,1-1-2-16,-1 1-91 0,1-1-75 0,0-1-213 15</inkml:trace>
  <inkml:trace contextRef="#ctx0" brushRef="#br1" timeOffset="13488.8681">3095 6767 384 0,'0'1'101'15,"0"0"0"-15,-1-1-20 0,0 1-63 16,0 2-10-16,-1-2-6 0,1 1-8 15,-3 1-3-15,3-2-2 0,-1 1-3 16,1 1-4-16,1-2-3 0,0-1-3 16,1 1-2-16,2-1 2 0,1 1 2 0,-1-1 2 15,2 0 6-15,2 2 5 0,3-1 4 16,0-1 3-16,1 0 1 0,0 1 1 16,1-2 0-16,2 0 0 0,-1-2 1 15,1 1 0-15,0-2 0 0,3 1 0 16,-1 0 0-16,2-1 1 0,-2 3-1 15,0 0 0-15,-2 0-1 0,-2 1 0 16,-1 1-1-16,-2-1 2 0,-2 1-1 0,0 0 2 16,-2 1-1-16,1-1 3 0,-3-1 1 15,0 0 1-15,-1 1 0 0,-1 0 4 16,1-1 3-16,-2 0 5 0,0 0 2 16,0 0 1-16,0-1 0 0,0 1-5 15,0-2-95-15,-2-1-81 0,-1 2-222 16</inkml:trace>
  <inkml:trace contextRef="#ctx0" brushRef="#br1" timeOffset="13853.8407">3143 6925 441 0,'1'1'98'0,"-1"0"0"15,2 0-67-15,-2 1-23 0,1-1-8 16,-1 2-8-16,0-2-3 0,3 1-4 16,-2 0-3-16,1 0-3 0,3-1 0 15,-1 2 2-15,3-3 2 0,0 0 4 16,5 0 6-16,1 0 3 0,2-2 4 15,4 2 1-15,2-1 0 0,0 0 1 0,0 1-1 16,-3 0 0-16,2 0 0 0,-1-1 0 16,-5 0 1-16,0 0 0 0,-2-1 1 15,0 0 2-15,-1-1 2 0,-1 0 4 16,-1 0 5-16,-1 1 3 0,-2-1 3 16,-1-1-101-16,-1 3-78 0,-2 3-224 15</inkml:trace>
  <inkml:trace contextRef="#ctx0" brushRef="#br1" timeOffset="15486.1814">4485 6943 377 0,'1'4'98'0,"-1"-3"0"0,0 0-25 15,-1 0-54-15,0 0-8 0,-1 0-7 16,0-1-5-16,1-1-2 0,-4 0-2 15,3 0 0-15,0-5-2 0,2 2-1 16,0-3-1-16,1-2-3 0,2-3 0 16,2-5 2-16,-2-3 1 0,4-3 2 15,-1-4 2-15,1-3 1 0,2 1 4 16,-1-1 1-16,2 1 0 0,0 1 1 16,-1 3-1-16,0 2 1 0,-2 4-1 15,0 0 0-15,-3 2 0 0,-1 4 0 0,0 4-1 16,-1 2 0-16,-1 1-4 0,-1 3-4 15,0 4-2-15,-1 2-2 0,1 3-1 16,-2-1-1-16,1 6 0 0,-2 2 3 16,2 4 4-16,-1-1 3 0,0 4 0 15,-1 2 2-15,0 4 0 0,0 5 0 0,0 3 0 16,-2 2-1-16,-2 1-1 0,-1 2 0 16,-2-1 0-16,2-3 0 0,-2-3 1 15,0-3 0-15,3-1 0 0,1-4-1 16,3-3-2-16,3-2-1 0,0-1-1 15,2-5-1-15,-1-3 0 0,2-2 2 16,0-2 3-16,-1-1 4 0,1-2 6 16,-1-2 6-16,0-1 5 0,-1-2 3 15,0-3 5-15,1-1 3 0,-1-2 0 16,2-2-1-16,3-2-1 0,1-3-3 0,2-2-3 16,0 1 191-16,2 1-296 0,3-2-113 15,-1 2-365-15</inkml:trace>
  <inkml:trace contextRef="#ctx0" brushRef="#br1" timeOffset="15985.5083">4812 6656 476 0,'0'4'95'15,"-2"-1"-2"-15,-2 1-88 0,0 3-9 16,-3 2-6-16,-1 3-3 0,-1 4 1 0,-2 2-1 16,0 4 1-16,2 3-4 0,-1-1 1 15,3 0 0-15,-1 2 2 0,4-3 1 16,-1-2 2-16,4-2 2 0,-2-4 3 16,4 0 1-16,1 0 0 0,1-3 1 15,3-2 0-15,0 2 0 0,3 2 1 16,0-1-2-16,3-1 1 0,0 0 0 15,2-1 1-15,1-1 1 0,0-4 1 0,1-3 1 16,1-4 3-16,-2-2 1 0,2-3 2 16,-1-5 0-16,0-2 1 0,2 0 1 15,-3-3-1-15,1 1 0 0,-2 0-1 16,-1-2 0-16,-1 0-1 0,-2-2-1 16,0-4 0-16,-5-3-1 0,0-5 0 15,-3-1 1-15,-2 0 0 0,-2 1 0 16,-3 0-1-16,0 4-1 0,-3 4-3 15,-3 5-2-15,-1 5-4 0,-4 4-2 16,0 3-2-16,-3 3 0 0,-2 6 2 0,-2 1 1 16,0 4 3-16,0-1 3 0,1 1 1 15,-1 1 4-15,3-3 3 0,2 0 2 16,0-2 4-16,3-1 3 0,5 2 1 16,1-2-95-16,2-1-78 0,2 1-216 15</inkml:trace>
  <inkml:trace contextRef="#ctx0" brushRef="#br1" timeOffset="17483.4912">5246 6388 386 0,'5'-2'100'0,"0"1"0"0,-2 0-36 16,-1-2-41-16,0 3-11 0,-1 0-7 16,0 3-10-16,0-1-9 0,-1-1-10 15,-1 2-4-15,0 3 1 0,0-2-1 16,-2 2 3-16,0 0 5 0,-3 3 6 15,1 0 9-15,-3 0 4 0,0 2 1 0,1 1 1 16,-2-1 1-16,1 0-1 0,2-1 1 16,-1 2 0-16,2-1-1 0,-1-2 1 15,3 0-1-15,1-2 0 0,-2 0 0 16,3-3 0-16,0 0 0 0,1-3 0 16,0 0 1-16,-1-1 1 0,1 0 2 15,1 0 1-15,-1 0 0 0,1-1 1 0,-1 0-1 16,2-2 0-16,1 1-2 0,-1-1-1 15,1-1-1-15,1 0-1 0,1 0 0 16,0 0 0-16,3 0-1 0,1 2 1 16,-2-1-1-16,3 1 0 0,1 1 0 15,1 1 1-15,0-2-1 0,-1 4 0 16,1-2-1-16,0-2 1 0,0 4 0 16,-1-4-1-16,0 1 1 0,-2 1-1 0,1 0 1 15,-2 0 0-15,-1 1 0 0,0-2 0 16,-2 1 0-16,0 0 1 0,-1 0 0 15,-2-1 1-15,-1 0 1 0,1 1 1 16,-2 0 1-16,-2 0 2 0,2 0 2 16,-1 0 1-16,1-1 2 0,-1 0 1 15,1-1 0-15,-1 0 0 0,0 0 0 16,2-1-1-16,-1 0-2 0,-1 0-105 16,1-3-87-16,-1 3-237 0</inkml:trace>
  <inkml:trace contextRef="#ctx0" brushRef="#br1" timeOffset="17916.6439">5375 6362 444 0,'2'1'96'16,"-1"0"-2"-16,0 2-75 0,-2 0-13 15,0 1-8-15,-1 1-4 0,1 1-2 16,-1-1-1-16,-1 2 1 0,1-1-1 0,1 2 1 16,-1 2-2-16,2 0-1 0,-3 1 1 15,3 2 1-15,-1 1 0 0,-2 2 2 16,1 2 1-16,-1 0 2 0,0 1 3 15,-2 1 1-15,2 1-1 0,0 1 1 16,-2-1 0-16,1-2-1 0,0 0 1 16,0-3 0-16,-2 0 0 0,2-3 0 0,0-2 0 15,2-4 1-15,-3 1 0 0,3-2 0 16,2-3 0-16,-1 0 1 0,1-1 1 16,0-2 2-16,1 0 3 0,-1 0 3 15,1-1 1-15,0-1 1 0,1 0 2 16,-2 0 0-16,3-2 0 0,-3 0-1 15,2 0-2-15,0-1-3 0,1 1-101 16,2-2-85-16,1 1-232 0</inkml:trace>
  <inkml:trace contextRef="#ctx0" brushRef="#br1" timeOffset="18318.7122">5509 6698 356 0,'0'1'98'0,"1"-1"1"0,-1 1 0 15,0 0-76-15,0 1-14 0,0 0-3 16,0-1-4-16,3 0-1 0,-2-1-1 0,2 0-1 16,1-1 1-16,-1-2 0 0,1 1 1 15,1-1 0-15,0 0 0 0,3-1 0 16,-4 0 1-16,2 0-1 0,-1 0 0 16,0 0 0-16,-1-1 0 0,-1 0 0 15,-2 1 0-15,0-3-1 0,-1 2 1 16,0-1-2-16,-1 2-1 0,-2-2-3 15,-2 3-3-15,-1 1-1 0,-2 2 1 0,0 2-1 16,-1 0 2-16,1 2 2 0,-1 1 5 16,3 2 6-16,-1-1 3 0,3 1 1 15,0-2-102-15,0 0-85 0,2-2-230 16</inkml:trace>
  <inkml:trace contextRef="#ctx0" brushRef="#br1" timeOffset="20268.8981">5845 6461 395 0,'5'-1'101'0,"-1"-1"2"16,0 0-31-16,-2 0-47 0,0 0-10 16,0-1-5-16,-1 1-5 0,1-1-3 15,-2 0 0-15,0-2-2 0,0 0 0 16,0-1-1-16,-2 0-1 0,1-1 1 16,-3 1-2-16,2-1 0 0,-2-1 0 15,0 3-2-15,0-2-2 0,-1 2-3 0,-2 1 0 16,-1 1-2-16,1 1 1 0,-4 2-1 15,1-1 1-15,-3 2 1 0,3 1 2 16,-3 1 1-16,2 1 0 0,1 1 1 16,-1 2 2-16,2 0 0 0,3 1 0 15,-1-1 2-15,1-1 1 0,1 2-1 0,1-1 2 16,0-2-1-16,2 2 0 0,0-1 1 16,-1 2-1-16,2-2 2 0,-1 1 0 15,1 1 0-15,1-2 1 0,1 1 1 16,1-2-1-16,-1 0 1 0,3-2-1 15,-2 0 1-15,2-1-1 0,-1 1 0 16,-1-1 1-16,1-1 1 0,1-1 0 16,1 1 1-16,-1-2 0 0,3-1 1 15,1-3-1-15,-2 2-1 0,3-1 0 16,-1-2-1-16,-2 1 0 0,3-2-1 0,0 2-1 16,0-2 0-16,-3 0 0 0,3 2 0 15,0 0-1-15,-3 0 0 0,1 2 0 16,-3 0 0-16,-2 1-1 0,2 2-1 15,-4 0-1-15,0 0-4 0,0 2-1 16,0-1 0-16,-1 1 0 0,-1 0 0 16,1 1 1-16,-1 2 2 0,1-1 3 0,-2 0 2 15,1 3 0-15,1-1 0 0,-1-2 0 16,0 4 0-16,1-2 0 0,-1 4 0 16,-1 1 0-16,2 2 0 0,-3 0 0 15,1 4 0-15,1-3 0 0,-4 1 0 16,2 2 0-16,0-2 0 0,-1-1-1 15,2 2 1-15,0-3 0 0,-2-1 0 16,3 0 0-16,0-3 1 0,0-3-1 16,2-1 0-16,-1-2 0 0,-1-1 1 15,2 0 0-15,0-2 2 0,0 1 0 0,-1-1 0 16,1 0 1-16,0 1 0 0,0-1 0 16,0 0 0-16,-1 0-2 0,0 0 1 15,0 0 1-15,0 0 1 0,0-1 2 16,-1 2 2-16,2-1 1 0,0-1 6 15,3-1-107-15,-1-2-86 0,1-3-234 0</inkml:trace>
  <inkml:trace contextRef="#ctx0" brushRef="#br1" timeOffset="21097.1055">5991 6458 453 0,'-7'3'102'0,"-1"0"1"15,3-1-76-15,-1 0-11 0,3 0-6 16,0-1-8-16,1 0-2 0,-1 0-2 15,3-2-1-15,0 1-1 0,0 0 0 0,2 0-1 16,-1-1 0-16,-1 1 0 0,2-1 1 16,-2 0 0-16,2-1 2 0,-1-1 1 15,1 0 0-15,0 1 2 0,2-1-1 16,0-1 1-16,2 0 0 0,-1-1 1 16,3-1-1-16,-1 1 0 0,3-1 0 15,3 0 0-15,1 0 0 0,-2 2-1 0,2 2 1 16,-1 1-1-16,-1 1-1 0,-2 1 0 15,-3 3-2-15,-2 3-1 0,-3-1-2 16,-2 3-2-16,-2 0 1 0,0 2 0 16,-8 0 2-16,-1 0 0 0,0-3 2 15,-1 1 2-15,1 0 2 0,0-1-1 16,2-2 0-16,2 0 0 0,2-1 0 16,1 2 1-16,1-3-1 0,2-2 0 0,-1 2 2 15,1-2 1-15,1-2 1 0,0-2 0 16,1-2 0-16,-1 2 0 0,0-1 0 15,0-2-1-15,2 2-1 0,-2 1-1 16,0 0 0-16,0 1-1 0,0 0 1 16,0 1 0-16,0-2-2 0,0 4 1 15,0-1-1-15,1-1 0 0,1 0-1 16,-1 1 0-16,1 0 1 0,2 0-1 16,1 0 1-16,3 0 0 0,-1 1 1 15,3 0-1-15,0 1 1 0,-1 0 0 0,4 1 0 16,-3 2 1-16,1-1 0 0,-2 2-1 15,1-1 1-15,-1 1 1 0,-1 2-2 16,-4 0 1-16,-2 2-1 0,-1 1-2 16,-2 1 1-16,-2 0-1 0,-4 1 0 15,0-1 0-15,-3 0 0 0,-3-1 1 0,-1-1 2 16,-2 0 0-16,1-1 0 0,1-1 2 16,1-1 1-16,0-3 2 0,4-2 2 15,1-2 1-15,4-2-1 0,-2-1 1 16,3-2-1-16,-2-1-3 0,1 0 0 15,-1 1-3-15,0-1-1 0,1 2 0 16,-3 0-1-16,3 0 1 0,-1 1-1 16,2 0 0-16,0 1 1 0,1-1 1 15,-1 1 0-15,2 0-1 0,1-2-1 16,0 3-1-16,0-1 120 0,3-1-223 0,-2 0-107 16,4-1-321-16</inkml:trace>
  <inkml:trace contextRef="#ctx0" brushRef="#br1" timeOffset="22778.5716">6241 6482 419 0,'-1'0'104'0,"0"-1"-1"15,-1 1-52-15,0-1-29 0,1 1-8 16,-4-1-6-16,3 1-6 0,0-1-1 15,0 1 0-15,0-1 0 0,2 1 0 0,-1-1-1 16,1-2 1-16,1 2-1 0,1-1-1 16,0-1 1-16,1 0-1 0,3-1 0 15,-1 1 0-15,0 0 1 0,3-1 0 16,0 1-1-16,1 1 0 0,2-1 1 16,-1 0-1-16,3 1 0 0,-3 0 0 15,3 0 1-15,-2 2 0 0,-1 0-1 16,-3 1 0-16,1 0 0 0,-3 0-2 15,1 1 0-15,-2 3-1 0,-1-1-2 16,-2 2 0-16,1-1-1 0,-4 2 1 0,1-2 1 16,-3 2 0-16,2-2 1 0,-2 1 2 15,0 0 0-15,0-1 1 0,-3 0-1 16,2-1 1-16,-1 3 0 0,0-3 0 16,-1 2 0-16,0-3 0 0,0 2 0 15,2-3 1-15,-1-1 0 0,3-1 1 16,-2 0 2-16,2-1 0 0,2 0 1 0,0-2 1 15,1 2-1-15,-1 0 1 0,1 2-2 16,0-2 0-16,0 2-1 0,0-1-2 16,-2 0 1-16,2 0-2 0,2 0 0 15,-2 0 0-15,0 0 0 0,0 1 0 16,1-2 0-16,0 1 2 0,0 0-1 16,-1 0 2-16,2 0-1 0,-1-1 1 15,1 0 0-15,-2 1 0 0,1-1-1 0,-1 1 0 16,0 1 0-16,0-1-1 0,0 0 1 15,0 0-1-15,0 1 1 0,-1-1-1 16,1 0 1-16,0 0-1 0,1-2 0 16,-1 2 1-16,0 0-1 0,0-1 0 15,2-1 0-15,-2 1 0 0,1 0-1 16,-1 1 1-16,1-3-1 0,0 3 1 16,1-2 0-16,-1 2-1 0,0-1 1 0,2 0-1 15,0-1 1-15,0 1 0 0,1-1-1 16,-1-1 1-16,0 0 1 0,1 0-1 15,1-2 0-15,-2 2 1 0,0 0-1 16,0-2 1-16,-1 1-1 0,0 1 1 16,-2 0-1-16,0-1 0 0,1 0 1 15,-1 1-1-15,1-1 0 0,-1 0 0 16,-1 0 0-16,3-2 0 0,-3 2 0 16,0-1 0-16,-1 1 0 0,-1 0-1 15,3-1 0-15,-3 2-1 0,-2 0-2 0,3 0 0 16,-4 1-2-16,1 1 0 0,-2 1 0 15,1 0-1-15,-2 1 1 0,-1 1 0 16,0 1 1-16,2-1 1 0,0 0 1 16,1 1 0-16,-1 1 1 0,2-1 1 15,-1-1 0-15,1 0 1 0,2 1 0 16,-1 1-1-16,1-2 1 0,0 1 0 0,0 1-1 16,0 0 1-16,-1-1-1 0,-1 3 0 15,1-2 1-15,0 0 0 0,-1 2 0 16,0-2 0-16,0 1 0 0,2-1-1 15,1-1 1-15,-3 3 0 0,2-3-1 16,2 0 0-16,0 0 0 0,-2 1-1 16,3-1 0-16,2 2-1 0,-1-2 0 15,1 0-2-15,0 3 0 0,1-2-1 0,0 0 1 16,1 0-1-16,1-1 1 0,-1 0 1 16,0 1 2-16,2-2 0 0,-3-1 1 15,3 1 1-15,-2-1 1 0,3-1 1 16,-2 0 0-16,2 0 0 0,0-3 1 15,2 0-1-15,-1-3 0 0,2 1 1 16,-2 0-1-16,3-2 1 0,-2 0 0 16,-1 2-1-16,0-1 1 0,1 2-1 0,-2-2 1 15,-1 2-1-15,-2 1 1 0,1-1-1 16,-1 1 0-16,0 1 1 0,-2 0-1 16,-1 0 0-16,1 0 0 0,-1 0 0 15,-1 0-1-15,1 1-1 0,2-1 1 16,-3 1-1-16,0-2 1 0,0 3-1 15,0-2 0-15,2 2 0 0,-2 0 0 16,-2 0-1-16,4-1-1 0,-4 1-2 16,2 1 0-16,0 0 0 0,0 0 0 15,0-1 0-15,-1 3 1 0,-1-2 1 0,2 2 2 16,-1-1-1-16,1 0 1 0,-1 2-1 16,0-1 0-16,0 0 0 0,-1 3-1 15,1 0 1-15,-1 2 0 0,-2 2 0 16,2 0 0-16,-3 3 1 0,4 0-1 15,-4 0 1-15,3 1 0 0,-2 3 0 0,0-2 0 16,0 1 0-16,1 1 1 0,-2-2-1 16,3-1-1-16,0 1 1 0,0-4-1 15,2-3 0-15,0-1 0 0,0-2-1 16,0 1 0-16,2-2-1 0,-1 0 0 16,0-2 1-16,-1 0-1 0,1 0 1 15,-1 0 0-15,1-2 1 0,-1 3 1 16,0-3-1-16,0 1 1 0,0 0 1 15,0-1-1-15,0 1 0 0,0 0 1 16,0-1-1-16,0 1 0 0,0-1 1 0,0 0 1 16,0 0 0-16,0 0 2 0,0 0 0 15,0 0 1-15,0-1 1 0,1 1 0 16,-1-1 1-16,0 1 0 0,0-1 0 16,-1 1 0-16,1-1 1 0,0 1 3 15,-1-1 1-15,0 1 10 0,-1-3-112 16,-5 1-86-16,0-1-238 0</inkml:trace>
  <inkml:trace contextRef="#ctx0" brushRef="#br1" timeOffset="28556.938">1628 7423 481 0,'0'-11'107'0,"-2"5"1"15,0-2-75-15,3 4-19 0,1-1-7 16,1 1-3-16,2 0-1 0,0-3 0 16,1 3 0-16,-1-3 0 0,2 3 0 15,1-2 1-15,-1 4-1 0,4 1 0 0,1 2-1 16,4 2-1-16,1 5 1 0,2 3-1 15,5 2 0-15,0 3 0 0,2 2 0 16,0 2 0-16,3 3 0 0,-1 0 0 16,4 2 1-16,1 2-1 0,4 1 0 15,2-2 0-15,6 2 0 0,1-2 0 16,4-1-1-16,4-1 1 0,3 0-1 16,3 0 0-16,6 0-1 0,3 1 0 0,5 2 0 15,6-1-1-15,2-1 0 0,7-1 1 16,6-2-1-16,4 1 0 0,5-4 0 15,3-4 0-15,6 1 1 0,8-3 1 16,4-7 0-16,1-4 1 0,5-6-1 16,6-1 1-16,3-3 1 0,5-5 0 15,-2-3 0-15,4 2-1 0,1 0-1 0,1 1 1 16,-1-1-2-16,1-2 0 0,-2 0 1 16,-1-1 0-16,-1-2 2 0,-3-1 0 15,0-4 1-15,-4-4-3 0,-3 2 1 16,-1-6-3-16,-1-5 2 0,-2-5-1 15,1-5 0-15,-3-1 0 0,3-9 2 16,0-9 2-16,-5 1 1 0,1-8-2 16,-4 0 1-16,-4 0 0 0,-7-4-1 15,-11-2 1-15,-5 1 0 0,-5-1 0 16,-17 2 1-16,-8 2-1 0,-11 0 2 0,-12 0 1 16,-8 3 0-16,-12 1 0 0,-15-1 0 15,-12 2 1-15,-7 1 0 0,-12 0-2 16,-11 0 0-16,-9-1 0 0,-6-2-1 15,-2 2-1-15,-9-2-1 0,-3-1-1 16,-6-3 0-16,-2 4-1 0,-5 2 0 16,-1 6 0-16,-6 1 0 0,-5 0 0 0,-2 3-1 15,-8 5 0-15,-1 5 0 0,-10 4 0 16,-4-3 0-16,-6-1 0 0,0 8 0 16,-10 1 0-16,-4 1 1 0,-4-4-1 15,-1 7 1-15,-4 2 0 0,1 5 0 16,-5 7 0-16,1-2 0 0,0 5-1 15,-1 10 0-15,1 1 0 0,-2 3 0 16,-1 6-1-16,2 3 1 0,-3 10 1 16,-1 4 0-16,0 0 1 0,-5 6 0 0,4 5 0 15,0 1 0-15,1 3 0 0,1 2-1 16,2 1 0-16,2 2 0 0,2 0 0 16,4 0 0-16,1 3-1 0,6 1 1 15,9 5-1-15,2 0 0 0,5-1 0 16,6 4 0-16,3 6 0 0,8 2 0 15,-1-3 0-15,3 0 0 0,6 9 0 16,2-1 0-16,10 5 0 0,2 0-1 0,3 1 1 16,5-2-1-16,2 2 1 0,6-2 0 15,3 3 0-15,4-1 0 0,5-1-1 16,4 0 0-16,7 2 0 0,8-4-1 16,7 2-1-16,9-1 0 0,6-4 1 15,7 4-1-15,7 0 0 0,9 0 1 16,3-1 0-16,6 2 0 0,5 0 1 15,4 1 0-15,4 0-1 0,6 1 1 16,3 1-2-16,3 0 1 0,1 0-1 0,8 1 0 16,6-3-2-16,5-2 0 0,9-3-1 15,7-8-1-15,14-4 1 0,14-11 2 16,8-11 3-16,10-13 1 0,14-14 2 16,8-14 3-16,15-10 2 0,6-10 1 15,4-8-1-15,5-5 0 0,3-3-1 0,-5 4 1 16,-1 4 162-16,-13 5-281 0,-10 7-123 15,-14 4-385-15</inkml:trace>
  <inkml:trace contextRef="#ctx0" brushRef="#br1" timeOffset="31204.9826">6614 7530 465 0,'-11'6'108'0,"1"-2"1"15,1-2-58-15,3-1-32 0,-2-1-8 16,0 0 0-16,1-1-2 0,-1-2-1 15,2-1-2-15,-1-1 0 0,1-2-2 16,-1 0 0-16,-1 0-1 0,0-1-1 0,-1-1 0 16,-2 0 0-16,1 2 0 0,0-1-2 15,0-4 1-15,0-1-1 0,-2-5 0 16,1-2 0-16,0-4 0 0,-2-6 0 16,0-5 0-16,-3 0 1 0,-2-4-1 15,0-2 1-15,-2-2 0 0,1 1 0 0,-1 4-1 16,3 3 1-16,3 3-1 0,2 7 1 15,1 4-1-15,2 5 1 0,1 5-2 16,0 2 0-16,1 4-1 0,-2 0-1 16,0 3-2-16,2 2-2 0,-1 4 0 15,1 2-1-15,1 2 1 0,0 3 0 16,2 0 2-16,3 0 1 0,-4-1 1 16,3 3 1-16,2-1 1 0,-1 0-1 15,1-1 1-15,0 1-1 0,0 1 1 16,-1 1 0-16,0 0 0 0,0 0 0 0,-1 0 1 15,-1-1 0-15,0-2 0 0,1-1 0 16,0-2 0-16,2-2 0 0,-2-2-1 16,2-2-2-16,0 1 0 0,2-3-1 15,-2-1 1-15,2-2 1 0,1 0-1 16,2-4 2-16,-1-1 2 0,3-5 1 16,-1-1 1-16,1-3-1 0,-1-3 1 15,1-1-1-15,-1 4 0 0,-1-1 0 0,-1 2-1 16,1-1 0-16,-3 4 0 0,1 2 0 15,-1 1-1-15,2 0 1 0,-2 2-1 16,-1 2 0-16,1 1-1 0,-1 2 0 16,1 1-1-16,-1 0-1 0,2 1-1 15,0 2 0-15,1 0-1 0,2 2 0 16,-2 0-1-16,2 0 0 0,2 3 0 16,1-1 0-16,2 1 1 0,4-2 0 0,4 0 2 15,2 2 0-15,1-3 2 0,3 0 0 16,-1 0 2-16,1-1 0 0,-4-2 2 15,-3 1 1-15,-1-2 3 0,-4 0 2 16,-3 0-2-16,-2-2 1 0,0 0-5 16,-3-2-104-16,2-2-93 0,0-2-247 15</inkml:trace>
  <inkml:trace contextRef="#ctx0" brushRef="#br1" timeOffset="31843.6775">6929 6718 430 0,'2'-4'104'16,"-1"1"-1"-16,3 2-62 0,-1 1-18 16,1 2-9-16,0 6-8 0,1 5-5 15,0 6-2-15,0 4-2 0,1 5 0 16,-4 6 0-16,0 2 1 0,1 3 0 15,0 0 1-15,1-3 0 0,0-2 2 16,2-2 0-16,3-2 0 0,-1-6 0 0,1-5 0 16,0-3 0-16,-2-5 1 0,-2-4 0 15,-1-2 2-15,-1-3 1 0,-2-1 2 16,-1-3 0-16,0-4-5 0,0-1-105 16,-1-5-92-16,2-4-248 0</inkml:trace>
  <inkml:trace contextRef="#ctx0" brushRef="#br1" timeOffset="32219.677">7119 6829 510 0,'-4'15'104'0,"0"-1"-1"15,2 1-100-15,0 0-2 0,2-1 0 16,0 1 0-16,0-1-1 0,2-2 1 0,1-1-1 15,3-1 0-15,-1 0 0 0,3-2 1 16,1-2 0-16,1-2 0 0,1-2-1 16,1-1 0-16,1-3 2 0,2-3-1 15,2-2 2-15,-1-2-1 0,3-2 1 16,-2-3 1-16,3-2 0 0,0-1 0 16,-4-2-1-16,-4-2 1 0,-2 2 1 15,-5-3 1-15,-5 1 1 0,-8 1 1 0,-2 3 0 16,-9 1 0-16,-1 6-1 0,-3 4-1 15,-3 4-2-15,1 5-1 0,-1 4-1 16,3 2-3-16,3 4-2 0,2 0-2 16,3 1-2-16,5-1-9 0,4-1-7 15,5-1-95-15,2-2-90 0,4-2-232 16</inkml:trace>
  <inkml:trace contextRef="#ctx0" brushRef="#br1" timeOffset="32736.0501">7548 6522 502 0,'-8'8'107'0,"-2"3"-1"16,-3 2-84-16,1 4-18 0,-3 2-1 15,1 0-2-15,0 1 1 0,2-2-2 16,1-1 0-16,2-1 0 0,3-3 0 15,1-4-1-15,3-2 0 0,3-2 0 16,0-1 1-16,4-3-1 0,-1-2 1 16,1 0 2-16,1-4 0 0,2 1 0 15,-1-2 1-15,1-1-1 0,0 0 1 16,-1-1 0-16,0 1-1 0,-2-2 0 0,0 1 1 16,-1 1-1-16,-2-1 2 0,0-1 0 15,-2 2 0-15,-1 1 2 0,-1 0-1 16,1 1 0-16,-3 1-1 0,3 1-1 15,-3 0 0-15,1 3-2 0,1 0-1 16,0 3 0-16,0-1-2 0,1 2 0 16,1 2-1-16,1 2 1 0,3 2-1 15,-2 1 0-15,2 1 1 0,3 2 0 0,1 1 0 16,0 2 0-16,1 4 1 0,1 3 0 16,1 2 0-16,-1 3 0 0,0 2 0 15,0 0 1-15,-2 0-1 0,0-4 1 16,-3-2 0-16,0-1 0 0,-5-2 0 15,0-2 1-15,-5 1-1 0,1-2 0 16,-4-1 1-16,0 2 0 0,-3-2 1 16,-2-2 1-16,-2-2 0 0,-1-2 0 0,-2-1 1 15,1-3 1-15,-5-3 0 0,1-5 0 16,0-3 0-16,-1-4-2 0,0-3-4 16,1-3-89-16,-2-3-27 0,3 1-89 15,0 1-200-15</inkml:trace>
  <inkml:trace contextRef="#ctx0" brushRef="#br1" timeOffset="37448.5831">5570 8922 466 0,'2'-2'108'0,"-3"0"-2"0,0 0-57 0,1 1-39 16,0 0-15-16,1 1-4 0,0 0-3 16,0 0-3-16,0-1-3 0,0 0-2 15,2 1-2-15,-1 0-12 0,-1 0-19 16,0 0-8-16,0 1-3 0,0-1 0 15,1 2 2-15,2-2 5 0,1 1 15 16,3 1 22-16,1-1 9 0,5-1 6 16,-1 0 4-16,3-1 1 0,2 1 0 0,1-2 1 15,0 4-1-15,1-4 0 0,-1 4 0 16,-1 0-1-16,2 0 1 0,-4-1 0 16,-1 1 0-16,-3 0 0 0,-4 1 0 15,-2-1 0-15,-3-2 4 0,-3 1 9 16,-2-1 3-16,-2 0 4 0,-2 0-1 15,-3-1 2-15,-2 0 0 0,-2 0-2 16,-2 1-6-16,-2-2-3 0,1 2 2 16,-1-1 2-16,1 0 1 0,2 1 0 0,1-1-1 15,2 0-1-15,0 0-2 0,3 0-2 16,-1 0-3-16,2 1-1 0,0-1-1 16,3 0 0-16,1 1 0 0,0-1 0 15,2 1-1-15,2 0-1 0,-1-2-3 16,1 2-7-16,2-1-6 0,-1 2 2 15,1-2 0-15,2 1 2 0,1 0 2 16,1-1 5-16,3 1 10 0,0 0 9 0,3-1 4 16,0 1 7-16,2 2 1 0,-1-1-86 15,3 1-63-15,0 0-185 0</inkml:trace>
  <inkml:trace contextRef="#ctx0" brushRef="#br1" timeOffset="38115.3549">6254 8932 404 0,'-3'-2'102'15,"0"0"0"-15,-1 0-27 0,0 1-60 16,-1 1-10-16,1 0-7 0,-1 0-6 0,0 0-5 15,2 1-2-15,0 0-5 0,1 0-1 16,0 2-1-16,2-2-1 0,-2 0-4 16,4 0-6-16,-2 1 3 0,4-1 6 15,2 1 2-15,2 0 3 0,4-1 4 16,5-1 6-16,3 0 9 0,2-1 2 0,4-1 0 16,-2 0-1-16,0 0 0 15,-2 0 0-15,-2 0-1 0,-3 1 0 0,-4-1 0 16,-3 1-1-16,-2 1-1 0,-4 0-2 15,0 1-9-15,-3 1-5 0,-2-1 4 16,-2 0 4-16,-1 1 3 0,0-1 2 16,-4 1 3-16,-1-1 10 0,-2 2 7 15,-3-1-4-15,-1 0-2 0,-2 0-1 16,-3-1-1-16,0-1 0 0,0 0 1 16,-1 0-2-16,2-1-1 0,3 0 0 0,0 0 0 15,5 0-2-15,1 0 0 0,2 1 2 16,3 0-2-16,4 0-4 0,-1-1-2 15,4 1-1-15,-1-1-1 0,5-1 1 16,1 1-1-16,2 1 1 0,0-1 6 16,3 1 2-16,4-1 4 0,-1 1 4 15,3 0 2-15,0 0 3 0,3-1 2 16,0 0 4-16,-1 1-1 0,0-1-88 0,-2 1-71 16,-3 0-194-16</inkml:trace>
  <inkml:trace contextRef="#ctx0" brushRef="#br1" timeOffset="38647.5381">6869 8933 474 0,'-7'0'98'0,"0"1"-2"16,0-1-86-16,2 0-14 0,1 1-12 15,-2-1-8-15,4 1-7 0,0-1-6 16,1 0-1-16,1 0 1 0,0 0 5 15,1 0 3-15,2 0 0 0,0-1-1 16,2 0 3-16,1 1 5 0,2-1 0 16,3 0 1-16,2 0 2 0,2 0 8 0,3-1 8 15,0 0 4-15,3 0 0 0,-1 0 0 16,-1 1 0-16,-3-1 0 0,-2 1 0 16,-2 1-1-16,-3 0-1 0,-2 1-1 15,0 0-2-15,-1 1-4 0,-2-1-5 16,-1 1-1-16,0 0-1 0,-3-1-1 15,2 2 1-15,-2-2 0 0,-2 0 2 16,1 0 4-16,-3 0 5 0,-1 0 2 0,-1 0 2 16,-2 1 1-16,-3 0 3 0,-1 0 1 15,-4-1 0-15,1 0-1 0,0 1-2 16,0-2 0-16,1 1 0 0,4-1 2 16,1 0 2-16,4 0 5 0,3-1 4 15,2 0 6-15,0 2 18 0,1-2 19 16,2 1-82-16,3-1-41 0,2 1-146 15</inkml:trace>
  <inkml:trace contextRef="#ctx0" brushRef="#br1" timeOffset="39530.9174">6505 9267 470 0,'-2'3'90'0,"-1"1"-7"0,-1-1-88 15,0 0-23-15,0 2-1 0,-2-2-1 0,2 1 1 16,1-2 4-16,1 1 6 0,2-2 7 15,-1-1-1-15,2-1-2 0,-1-1-1 16,2 0 2-16,1-1 0 0,0 0 0 16,1-2 1-16,3 0 3 0,0-2 4 15,-1 2 2-15,2-1-2 0,2 1 0 16,0 0-3-16,1 2-1 0,0 1-4 16,-1 2-3-16,1 0-3 0,0 1-5 0,-3 3-1 15,0 2 3-15,-1 1 1 0,-1 0 3 16,2 1 4-16,-4 2 5 0,2 1 6 15,0-3 2-15,1 2 2 0,-4 0 1 16,0-1 1-16,0 1 1 0,-2-1 1 16,-1-2 0-16,-1 1 1 0,-1 0 0 15,-2-1 0-15,1 0 1 0,-6-2 0 0,0 1 0 16,-2-1-1-16,-1 1 1 0,-2-1-2 16,1 0-1-16,-1-1 0 0,4-1-1 15,1 1 0-15,0-2-1 0,5-1 1 16,3 0 0-16,-1-1-3 0,0 0-3 15,2 0 1-15,2 0 0 0,0 0 1 16,-1 0 0-16,1 1 2 0,1-1 2 16,1-1 3-16,1 2 0 0,3-2-1 15,-1 1 0-15,2 0-1 0,0 1-1 16,-1 0 0-16,2 1 0 0,-2 0 1 0,0 1 2 16,0 0 1-16,-1 0 2 0,3 2 2 15,-1-1 0-15,0 1 1 0,1 3-2 16,-2 0 0-16,-1 1-3 0,-1 0-2 15,-1 2-3-15,-2 0-2 0,-1 0 0 16,-1 2-2-16,0 2 0 0,-1-1 0 0,0-1-1 16,-2-1-2-16,-1-1 2 0,-2 0 0 15,-5-2 2-15,0-2 0 0,-4 1 0 16,-5 0 2-16,-2-1 2 0,-1 2 0 16,-2 0 0-16,0-1-1 0,1 0 1 15,-1-2 0-15,1-2 4 0,2-2 4 16,1-2 4-16,1-4 8 0,3-1 9 15,3-3 11-15,1 1 17 0,3-1-102 16,-1 1-63-16,0 3-197 0</inkml:trace>
  <inkml:trace contextRef="#ctx0" brushRef="#br1" timeOffset="40337.061">4758 8884 466 0,'-5'-4'100'0,"2"1"-4"0,2 1-83 16,0 0-14-16,1-2-15 0,2 2-11 15,0 1-18-15,-1-1-13 0,2 2-14 0,-1-1-7 16,-1 1-8-16,1 0-35 0,0 1-46 16</inkml:trace>
  <inkml:trace contextRef="#ctx0" brushRef="#br1" timeOffset="40590.7398">5054 9080 115 0,'-3'-3'43'16,"-2"1"4"-16,1 0 4 0,-2-1-9 0,1 0-10 16,-1-2-2-16,2 3 4 0,1-1 3 15,1-1 3-15,0 1-1 0,1 0-4 16,0 0 25-16,1-3-125 0,1-3-85 16,-1 4-240-16</inkml:trace>
  <inkml:trace contextRef="#ctx0" brushRef="#br1" timeOffset="41394.8765">5005 8793 418 0,'-5'10'96'16,"-1"0"0"-16,-3 0-60 0,1 1-30 15,-1 0-4-15,-1 1-6 0,-3 0-7 16,1 3-3-16,-2-2-1 0,0 1-1 16,-2 2 0-16,-3 3-1 0,-1 1 1 15,-1 1 3-15,-1-1-2 0,2 2-1 16,-1 2-8-16,3-2-6 0,3-3-7 15,3-3-3-15,3 0-3 0,3-3-3 16,1-4-3-16,3-3-2 0,1-1 7 0,2-3 9 16,-1 0 12-16,2-3 7 0,3-1 7 15,0-3 6-15,2 2 11 0,2-4 5 16,4 1-3-16,0-3-5 0,3-1-2 16,-1-1-2-16,3-1 1 0,1-2 0 15,-1-1-1-15,1-5 2 0,2-1 0 0,-1 0 0 16,3-1 1-16,-1 2 1 0,-1-1 1 15,1-1 3-15,-1 4 1 0,-4 1 0 16,-1 1 1-16,-6 3 2 0,1 2 3 16,-4 3 1-16,-3 1-2 0,-4 3-5 15,0 0-2-15,-3 4-4 0,1 0-5 16,-2 0-5-16,-3 4-5 0,1 0-2 16,-2 3 2-16,-1 0-1 0,-1 1 1 15,-1 2 1-15,0 1 2 0,-2 1 2 16,-2 2 1-16,-1-1 1 0,-3 1 1 0,-3 2-2 15,-1 1 0-15,-1 0-1 0,-2-2 1 16,-1-1-1-16,2 2 2 0,1-2-1 16,2-2 4-16,5-1-2 0,1-1-4 15,5-2 0-15,4-1-1 0,2-1 1 16,2-3 0-16,2-1 4 0,1-2 9 16,1-2 3-16,1-3 3 0,1 1 0 15,2-1-1-15,0-2 1 0,3-1-4 0,0 1-5 16,0-2-1-16,2 1 0 0,0 2-1 15,1-3 0-15,0 0-1 0,2 0 0 16,0 0-2-16,0 1 1 0,1 0 0 16,-2-1 0-16,1 3 0 0,-3 1 0 15,-2 2-6-15,-1 2-4 0,-3 1 4 16,-1 2 20-16,-2 3 17 0,-1 1 15 16,0 2 11-16,-1 0 11 0,-2 0 2 15,2 0-82-15,-1-3-73 0,-3 1-205 0</inkml:trace>
  <inkml:trace contextRef="#ctx0" brushRef="#br1" timeOffset="41621.4884">4683 8834 463 0,'1'-2'92'0,"-2"1"-5"0,-1 1-96 16,1 0-26-16,1 1-25 0,-1 2-21 15,0 0-12-15,1 1 2 0,0 1-36 16,1 1-19-16</inkml:trace>
  <inkml:trace contextRef="#ctx0" brushRef="#br1" timeOffset="41950.3518">5014 9145 119 0,'-3'-6'35'0,"-3"-5"-1"15,1-2-3-15,-2-2-16 0,-2-1-9 16,0 0-3-16,-1-2 0 0,-1-2-1 16,-1 2 1-16,0 0-1 0,-1 2 2 15,-2 0-2-15,-1 1 0 0,-1 3-1 16,-1 2 0-16,0 1 0 0,0 4 0 15,2 1-1-15,1-1 1 0,3 2 0 16,3 2-1-16,3-1-3 0,2-1 0 0,3 2-2 16,2-1-6-16,-1 1-13 0,4-1-12 15,-1 1-2-15,3 0 4 0,0 0-19 16,2 1-7-16</inkml:trace>
  <inkml:trace contextRef="#ctx0" brushRef="#br1" timeOffset="42113.7881">5124 9100 231 0,'4'-4'87'15,"-2"-2"-87"-15,-2-2-47 0,0-1-224 16</inkml:trace>
  <inkml:trace contextRef="#ctx0" brushRef="#br1" timeOffset="50935.7385">11813 8873 422 0,'1'-1'103'0,"-2"-1"5"0,1 2-53 16,-1 0-27-16,2 0-9 0,-2 2-5 16,1-2-4-16,0 0-5 0,0 0-4 15,0 0-2-15,0 1-1 0,0-1 0 16,1-1-1-16,-1 1 0 0,1-2-1 0,-1 2-1 16,3 0 0-16,0-1-2 0,-1 0-1 15,1 0 0-15,2 1 0 0,-1-1-1 16,3 1 1-16,-1-1 0 0,2 1 0 15,1 1 2-15,0-1 0 0,1 0 1 16,1 0 1-16,1 0 1 0,-1 1 1 16,1-1 0-16,-1 0 0 0,-1 1 1 15,-1-1-1-15,-2 1 0 0,-2-1 1 0,-1 0-2 16,-1 1-1-16,-3-1-2 0,0 0 0 16,-2 0 0-16,-1 0 1 0,0 2 1 15,0-2 1-15,-2 1 3 0,1-1 1 16,-2 0 2-16,0 1-1 0,1-2 0 15,-1 2-1-15,-2-1 0 0,1-1 0 16,-3 1 0-16,0 0-1 0,-1-1 0 16,-1 2 0-16,-1-2-1 0,3 1 0 15,-1 0 1-15,1-2 0 0,1 4 0 0,3-2 0 16,-1 0 1-16,3-2 0 0,0 2 1 16,2 0 0-16,0 0 0 0,2-1 0 15,0 0 0-15,1 0 0 0,0 0-1 16,0-1-1-16,-1 1 0 0,1 0-1 15,0 0 0-15,1-1-1 0,-1 2 1 16,-1-2 0-16,0 3-3 0,0-1-1 16,3-1-5-16,-1 1-2 0,0 1-2 0,4-1-1 15,-2 3 2-15,4-3 1 0,1 1 3 16,2 1 5-16,1 0 4 0,1-1 3 16,0 0 1-16,0 1 0 0,0 0 1 15,-1-1 1-15,-2-1 0 0,0 0 0 16,-3 1 0-16,-3-2 2 0,-1 2 1 15,-2 0 3-15,-2 0 3 0,-2 0 1 16,0 0 8-16,-1-2-108 0,-2 3-82 0,0 0-232 16</inkml:trace>
  <inkml:trace contextRef="#ctx0" brushRef="#br1" timeOffset="51834.1305">12310 8833 436 0,'-2'1'104'0,"0"0"0"15,1-3-64-15,0 3-20 0,-3 0-8 0,3 0-3 16,-4-1-5-16,3 2-5 0,-2-1-1 16,0 1-1-16,2-2-1 0,-1 2 0 15,1-1 0-15,1 1-1 0,-1-1 0 16,1-1-1-16,0 2-1 0,1-2 2 16,-1 0-1-16,-1-2 0 0,2 2-1 15,0-1 1-15,-1 2-1 0,1-1 2 0,0 0-2 16,1 0 0-16,0 2-1 0,0-2-2 15,-1 1 0-15,1-1 0 0,1-1-1 16,1-1 2-16,1 2 3 0,2 0 2 16,0-1 3-16,1 1 3 0,4 0 0 15,-2 0 1-15,1 1 0 0,2-1-1 16,0 0-1-16,0 2 0 0,-1-2-1 16,1 0 0-16,-1 0 0 0,0 0 1 0,-2 2-1 15,0-1 1-15,-1 0-1 16,-2-1 0-16,0 0 0 0,0 1 0 0,-2-1 0 15,-1 1 0-15,0-1 0 0,-2 0 0 16,1 0 0-16,-2 0-1 0,0 0 0 16,-1 0 0-16,0 0-1 0,-1 0 1 15,0 0 0-15,-5 1 1 0,1-1 0 16,0 0 1-16,-3 1 1 0,1-1-1 16,-2 0 0-16,1 1 1 0,-1-1-1 15,0 1-1-15,-1 1 1 0,1-2 0 0,0 0-1 16,-1 1 1-16,0-1-1 0,0 0 1 15,1 0-1-15,1 1 0 0,0-1 1 16,2 1-1-16,-1-2 0 0,1 2 0 16,2-2 1-16,-1 2-1 0,3-2 0 15,0 1 0-15,-2 0 0 0,3 0 0 0,1 0 0 16,0 1-1-16,2-2 0 0,-1 1-2 16,0 1-2-16,2-1 1 0,1 0-1 15,0 0 1-15,2 0 0 0,1-1 1 16,1 2 2-16,1-2 2 0,3 1 1 15,0-1 0-15,0 1 2 0,0 1 1 16,1 0 2-16,0-1 0 0,-1 0 3 16,-1 1 0-16,-2-1 2 0,-2 0 0 15,1-1 1-15,-3 1 23 0,-1-1-124 0,-3 0-86 16,-4 1-240-16</inkml:trace>
  <inkml:trace contextRef="#ctx0" brushRef="#br1" timeOffset="53100.4971">12825 8863 373 0,'2'0'104'0,"0"1"0"0,-2-1-12 0,0 0-68 16,-2 1-13-16,0 1-7 0,0-2-6 16,0 1-4-16,0-1-2 0,-1 1 1 15,-1 0 1-15,1-1-1 0,0 2 1 16,1-1-1-16,-1-1 2 0,0 0-1 16,2 0 2-16,-1 0 0 0,2 0 1 15,-2 0 1-15,-1 1 0 0,2-1 1 0,-2 1 0 16,1-1-1-16,0 0 1 0,-2 1-1 15,2-1 0-15,0 1 0 0,-2 0 0 16,3-1 1-16,-3 0 0 0,3 0 0 16,0 0 1-16,-1 1 0 0,2-1-1 15,0-1 0-15,1 1-2 0,0-1 0 16,1 1-1-16,2 0-1 0,0 0 1 16,0-1 0-16,3 0 2 0,1 0 0 0,1 1 2 15,2-1 1-15,0 0 0 0,1-1 1 16,0 2-1-16,-1 0 0 0,-1 0 0 15,-1 0 0-15,-1 0 0 0,-2 2 0 16,1-1-1-16,-3 0 1 0,1-1-1 16,-2 1 0-16,0-1 1 0,0 1-1 15,0 0 0-15,-1-2 0 0,0 2 0 16,0-1 1-16,-1 0-1 0,-2-1-1 16,1 1-1-16,-1 0-1 0,-1 1 1 0,-4-1 0 15,0 0 0-15,-3 0 1 0,0 0 1 16,-4 1 1-16,-1-1 0 0,1 2 1 15,-3-2 0-15,2 1 0 0,1 0-1 16,1 2 1-16,1-3-1 0,0 0 0 16,0-1 0-16,2 1 0 0,3 0 0 15,-4-2 0-15,4 1 0 0,2 0 0 0,1 0 0 16,0 1 0-16,0-1-1 0,2 1 0 16,2 0 0-16,-1 0 0 0,0 0-2 15,0 1 0-15,1-1 0 0,1 0-1 16,-1 1 0-16,1-1 0 0,1 0 0 15,0 0 1-15,4 1 1 0,1-1-1 16,-1 1 2-16,3-2-1 0,0 2 1 16,1-1 0-16,1 2 1 0,0-2-1 15,0 0 1-15,1 1-1 0,0 0 1 16,1 0-1-16,0 0 1 0,-4 0-1 0,3 0 1 16,-4 0 0-16,-1-1-1 0,-1 1 1 15,-1 0-1-15,-1 1 0 0,-2-1 1 16,-1 0-1-16,-1-1 1 0,1 1-1 15,-2-2 1-15,0 2 0 0,0-2 0 16,1 1 0-16,-1 0 2 0,-1-1 0 16,1 2 1-16,-3-2 1 0,2 1 0 0,0-1 0 15,-1 2 1-15,-1-2 1 0,0 1 1 16,0 0 3-16,-1 0 10 0,-2-2-112 16,-1 2-85-16,-5 2-237 0</inkml:trace>
  <inkml:trace contextRef="#ctx0" brushRef="#br1" timeOffset="54548.3441">13160 8788 417 0,'-1'-1'104'0,"-3"-1"1"15,0 1-57-15,-2 0-24 0,1 1-11 16,-1 1-6-16,1-1-7 0,1 1-6 16,-2 0-1-16,3 0-2 0,1-1 0 15,-1 1-1-15,2-2-2 0,0 2 1 0,0-2 1 16,1 2 0-16,0-2 0 0,0 2 2 15,0 0 1-15,0-2 0 0,1 1-1 16,-1 1 0-16,1-1 0 0,0 3 1 16,2-2 0-16,-1 0 1 0,-1 2 0 15,1 1 1-15,1 2 1 0,1 0-1 0,1 2 1 16,3 2 1-16,-2 0-1 0,3 0 0 16,1 1 0-16,-2 0-1 0,3-3 0 15,5 2-1-15,-2-1 1 0,1 0-1 16,-1 1 2-16,2-3 0 0,1 1 1 15,-2-1 1-15,-4-2 0 0,-1-1 1 16,-3 0 1-16,-1-2 0 0,-3-1 2 16,-1-1 3-16,-2 1 2 0,-1-1 2 15,0-1 0-15,-2 0 1 0,-1 0 0 16,-3-1-1-16,-1-2 0 0,1 0-3 0,-1-2 0 16,0 0 0-16,1-1-1 0,1-1 0 15,2 0-1-15,-3-1 0 0,-2-1-2 16,0-1 0-16,-2 1-1 0,-1 1 0 15,-2-2 0-15,0 0 0 0,-3 0-1 16,7 1 0-16,-4 0 0 0,3 2 0 16,0 2 0-16,2 0 0 0,1 0 0 0,2 1 0 15,2 2 0-15,2 2 0 0,-1-1 0 16,2 0-1-16,1 2 0 0,0 0-1 16,-2 0-2-16,4-2-1 0,-2 2-1 15,0-1-1-15,0 2 0 0,0-2 0 16,1 1 1-16,1 1-1 0,-1 3 2 15,1 0 0-15,1 3 0 0,0-2 0 16,1 3 1-16,3 2 1 0,0-2 0 16,3 1-1-16,1 1 0 0,1-1 0 15,1-1-2-15,0-1 1 0,3 0-2 0,-1-1 2 16,1 1 0-16,-3-2 1 0,1 0 3 16,1 0 0-16,2 1 0 0,-7-1 2 15,1 0-1-15,-2 0 1 0,0 2-1 16,-2-1 1-16,-3 1-1 0,-1-1 1 15,0 1-1-15,-1-1 0 0,0 1-1 0,1-3-2 16,1 0-1-16,0-1 0 0,-1-1-1 16,3-1 2-16,0-2 3 0,-2 0 2 15,1-1 5-15,-2 1 3 0,2-1 4 16,-5-1 3-16,0 0-1 0,-4 1 0 16,2-1-1-16,-2-1-2 0,0 1-2 15,-1 0-2-15,1-2-2 0,0 3 0 16,2-2 0-16,-1 1 2 0,2-1 1 15,0 2 1-15,1-1 2 0,0 1 0 16,0-1 0-16,1 2-7 0,0 0-97 0,0-1-85 16,0 1-227-16</inkml:trace>
  <inkml:trace contextRef="#ctx0" brushRef="#br1" timeOffset="55548.0028">13368 8764 316 0,'-2'-5'95'0,"-2"-1"5"15,4 2-3-15,-1 1-55 0,1-1-11 0,-1 1-8 16,1 3-9-16,1-1-6 0,-1 1-8 15,-1 0-8-15,1 2-3 0,-1 0-5 16,-1 2-3-16,0-1-1 0,-1 0 1 16,-1 4 3-16,-1 0 2 0,-4 2 4 15,-1 1 4-15,-1 1 3 0,0 0 3 16,-1 3 0-16,-1-2-1 0,-4-1 1 16,2 1 0-16,1-1-1 0,-3 0 0 0,-1 1 1 15,-1-1-1-15,2 0 1 0,2 1 0 16,3 0-1-16,1 0 1 0,2-1 1 15,1 1-1-15,1-1 1 0,2 0-1 16,-1-2 0-16,2 0 0 0,1-3-1 16,0-1 0-16,2-2-1 0,0-1-1 15,2-2-2-15,-1 1 1 0,3-2-1 16,-2-1 1-16,3 1 0 0,0-2 2 16,2-2 0-16,0-1 2 0,0-2 2 15,1 0-1-15,-2 1 2 0,2 0 0 0,1-2-1 16,2 2 1-16,1 0 0 0,2-1-1 15,3 1-1-15,4-3 1 0,0-1-1 16,0 0 0-16,0-2 0 0,0 1 0 16,0-3 1-16,-5-1-1 0,1 0 1 15,-6-1-1-15,-2 3 1 0,-1 0 0 0,-4 0-1 16,-1 5 0-16,0 1 1 0,-2 2-1 16,0 4-2-16,-3 0-2 0,1 4-2 15,0 0-1-15,0 3 0 0,-4 1 0 16,1 1 1-16,-2 2 2 0,0 1 2 15,-2 1 2-15,-1-2 1 0,0 2-1 16,0-1 1-16,0 2-1 0,2-2 0 16,-5-1 0-16,-1 1-1 0,1 0 1 15,-2 0-1-15,-3 0 0 0,2 1 0 16,-2 0 1-16,5 0-1 0,2-1 1 0,1 0-1 16,2-1 0-16,3-1 1 0,1-3-1 15,3 0 0-15,-1 0 0 0,1-1 0 16,-1-2 0-16,2-2 1 0,0 0-1 15,0-1-1-15,3-3-1 0,0 0 1 16,1-3 0-16,3 0 0 0,2 1 1 16,3-3 1-16,1-1 1 0,5 1 0 0,1 0 1 15,1-2 1-15,1-1-2 0,-1-3 0 16,3 0 0-16,-3 1 0 0,-3-2-1 16,-2 3 1-16,-2 1-1 0,-4 1 0 15,-5 4-1-15,-2 2 1 0,-1 1-1 16,-2 3-1-16,0 0-3 0,0 3-1 15,0 0-2-15,-2 4-1 0,-3-2 0 16,-1 5 1-16,-1 1 3 0,-4 0 1 0,-1 3 3 16,-1-1 1-16,-8 0 2 15,2 1-1-15,-2-1-1 0,-2 1 0 0,2-1 0 16,-1 0 0-16,3-1 0 0,5 2 0 16,2-1 0-16,0 0 0 0,3-2 1 15,2 1 0-15,2-2 1 0,0-1 3 16,3-3 5-16,1-2 11 0,4-3-102 15,3-3-75-15,6-5-210 0</inkml:trace>
  <inkml:trace contextRef="#ctx0" brushRef="#br1" timeOffset="72299.5498">18054 7893 387 0,'4'-9'102'0,"3"2"3"0,1-3-51 16,0 0-19-16,-1 1-7 0,-1 3-6 16,-1-1-8-16,-1 3-4 0,-3-1-1 15,1 2-1-15,-4 1 0 0,1-2 0 16,-3 0-3-16,1 0-1 0,1-1-1 15,-5 0-1-15,1-2-1 0,1 1 0 16,1 0-1-16,-3 0 0 0,2-1 0 0,-2-2-2 16,2 2 1-16,-3-1-1 0,2 0-1 15,-3 3 0-15,0-2-1 0,-2 0-1 16,0 1 0-16,-2 1-1 0,-2-1-2 16,-3 2 0-16,1 0 0 0,-1-1-1 15,-2 3 1-15,3-1 0 0,-2 2 0 0,-1 0 2 16,2 2 0-16,-1 0 0 0,1 1-1 15,0 2-2-15,2 2-2 0,-1 3-2 16,4 1-2-16,1 1-2 0,1 5-2 16,1 0-1-16,1 1-1 0,3-1-1 15,0 2 1-15,1-1 2 0,1 0 0 16,-1-2 2-16,0-2 0 0,2 1 1 16,-1-1-1-16,2-1-1 0,1 1 1 15,-2-4 1-15,1 1 0 0,4-1 3 16,-1 1 3-16,2 0 4 0,-1 1 4 0,2-1 1 15,1 2 1-15,1 0 1 0,1 2 1 16,4 0-1-16,2-2 1 0,2 2-1 16,2 1 0-16,3 0 0 0,0-1-1 15,4-1 0-15,-2 2 0 0,-1-2 0 16,0-2 1-16,1 0 0 0,-2 0 0 16,3 1 1-16,-4 0 0 0,2 2 0 15,-1 1-1-15,0 0 0 0,-1-1 0 0,-2 0 0 16,-2-1 0-16,-1 0 0 0,0-2 0 15,-1-1 0-15,-3 0-1 0,-3 0 1 16,1 0 0-16,-4 1 1 0,-3-1 2 16,-2 0 0-16,-1 4 1 0,-3-2 1 15,-3 2 1-15,-1 0 0 0,-2 2-2 16,-2 0 0-16,1-2-1 0,-3-1 0 0,-1 2 1 16,-1-6-2-16,-3 0 2 0,0-1 0 15,1-2 0-15,-1 0 1 0,2-2 1 16,3-3-1-16,3 0 0 0,1-2 1 15,1-2 0-15,1-2 0 0,1-2 2 16,0 0 0-16,1 0 1 0,1-3-1 16,-1 0-1-16,2 0-1 0,0-1-2 15,0-1-2-15,-1-2-1 0,2 1-1 0,2 0 0 16,-1 0 0-16,0-3-2 0,3 1-1 16,5-2-1-16,0 0-1 0,3-3 0 15,2-2-2-15,2-3 0 0,2-1 2 16,0-3 0-16,-1 2 2 0,3-3 0 15,0 1 0-15,0-1-1 0,0 4 1 16,2-3-2-16,1 2 0 0,1 0 0 16,1 4 1-16,-4 3 1 0,1 3 1 15,-4 2 1-15,-3 5 1 0,-2 2 1 16,-2-1 4-16,-4 2 5 0,1 2 5 0,-4-1 0 16,0 3 1-16,-1 0 1 0,0 2 1 15,-1-1-4-15,2 2-5 0,-3 2-3 16,1 0 2-16,0 1-2 0,-1 1-3 15,-2 3-8-15,-1 1-74 0,-1-1-11 16,4 1-67-16,-1 2-148 0</inkml:trace>
  <inkml:trace contextRef="#ctx0" brushRef="#br1" timeOffset="73298.2083">18401 8323 439 0,'-2'-5'105'0,"1"1"1"16,1 2-61-16,-1 0-20 0,0 3-15 15,0-1-4-15,-1 1-4 0,-1 1-3 0,-1 1-3 16,-1 3 0-16,-1-1-1 0,2 0 1 15,-1 0-1-15,-1 3 1 0,2-2-1 16,0 2-1-16,1-3 0 0,1 4 0 16,-1-1 1-16,0 2 0 0,1 0 1 15,0-1 1-15,0 1 1 0,0 1 0 16,2-3 2-16,0 0-1 0,2-1 1 16,1-1 1-16,3-2-1 0,-1 2-2 15,2-4 1-15,0 2-1 0,2-3 1 16,-2-1 1-16,1-2 1 0,1-1 0 0,2-5 2 15,1 3 2-15,0-3-1 0,1-1 0 16,1 0-1-16,-2 1-1 0,-3-2 1 16,-2 0-1-16,-3 0 2 0,-1-1 0 15,-3 1 0-15,-4 0 0 0,0 2-2 16,-2 1-1-16,0 0-3 0,-3 2-1 16,1 1-3-16,0 0 1 0,1 2-1 15,-2 1 2-15,2 0 0 0,-1 1 1 0,3 3 0 16,-2 1 1-16,1 2 0 0,0 2-1 15,-1-1 1-15,0 2 0 0,1 2 1 16,-1-2 1-16,-1 1 0 0,0-1 0 16,4-2 0-16,-2 2 0 0,3-1 0 15,1-2 0-15,2 0 0 0,1-1-1 16,1 0-1-16,1-2-1 0,2-2-1 16,0 1 0-16,2-2-1 0,-1 1 0 0,2-1 2 15,-1-1 2-15,-1 1 2 0,1-2 1 16,-1 0 3-16,1-2 0 0,0 0 0 15,-1-1 1-15,1-2-1 0,-1-1-1 16,1 1 0-16,-3-2-1 0,1-1 1 16,-4 1-1-16,2 1 1 0,-3-1-2 15,0 2 0-15,-3 2-2 0,2 0-1 0,-4 3-3 16,2 0 0-16,-3 2 0 0,0 2-1 16,-1 0 2-16,2 3 1 0,-2-1 1 15,1 3 3-15,-1 1 0 0,2 0 1 16,-1 2 0-16,3-1 0 0,-2 1 2 15,1-1 0-15,3-1 2 0,1 0-1 16,1-2-1-16,0 0-46 0,1-1-58 16,2-1-81-16,2 0-204 0</inkml:trace>
  <inkml:trace contextRef="#ctx0" brushRef="#br1" timeOffset="74348.9983">18883 7797 385 0,'-2'-6'97'16,"1"0"1"-16,0 0-44 0,1 3-26 15,-1 3-10-15,1 0-6 0,0 0-3 0,0-1-3 16,0 2-2-16,0-1-1 0,0 1-2 15,1-2-2-15,-1 3-2 0,0 3-3 16,2 0-3-16,-3 1 1 0,-1 0-1 16,0 3 2-16,-3 1 1 0,-1 1 2 15,-1-1 2-15,0-1 2 0,-2 3-1 16,2 2 0-16,0-1-2 0,-3 1 0 16,0 0 0-16,-1 3-1 0,-2 0 0 15,-2 5 1-15,-2 4 0 0,2 5 1 16,1 2 1-16,0 0 0 0,2 3 2 0,3 1 0 15,2-1 0-15,2-2 0 0,1-3 0 16,1-1 0-16,2-2-1 0,1-2-1 16,0-2 0-16,1-3-1 0,2-1-1 15,2-4 1-15,0 1-2 0,5 0-1 16,2-2 0-16,2-1-1 0,2-1 2 16,3 0-1-16,1-1 0 0,3-2 0 15,-2-3 3-15,-1-2 2 0,-2-3 1 0,1-3 2 16,-4-3 2-16,2-2 1 0,-3-2 2 15,0-3 1-15,0-3-1 0,1 0 1 16,-3 0-1-16,0-1 0 0,-4-3 0 16,-2 3 0-16,-4-1 0 0,-2 1 0 15,-1 0 0-15,-3-1-2 0,-2 2-1 16,-2 0-2-16,1 0-2 0,-4 3-3 0,1 1 0 16,-1 1-2-16,0 4-1 0,-1 1 1 15,-2 5 1-15,-3 2 1 0,1 3 1 16,-5 3 1-16,-2 3 2 0,-2 0 0 15,-4 3 0-15,3 2 1 0,1-1-1 16,2-1 1-16,5-1-1 0,4-1 0 16,5-1 0-16,4-1 1 0,4-2 0 15,2-1-1-15,2 0-2 0,2-2-1 16,1 0-38-16,6-1-62 0,4-5-84 0,5 0-201 16</inkml:trace>
  <inkml:trace contextRef="#ctx0" brushRef="#br1" timeOffset="75012.7633">19640 7762 467 0,'-6'-18'103'0,"-2"2"-2"0,-1 4-67 15,-5 4-29-15,-1 4-2 0,-2 2-4 16,-5 0-2-16,-1 4 0 0,0 2 1 16,0 2-2-16,0 7 0 0,-3 2-1 15,1 5-1-15,-2 1 1 0,-1 4 0 0,-2 0 0 16,-1 1 2-16,2-3 1 0,2-1 1 16,5-3 2-16,6-1 0 0,4 2 1 15,5-1 0-15,6-2-1 0,2 2-2 16,4-2-2-16,3 2 0 0,6-4-1 15,3-3 0-15,5-2 2 0,5-3 2 16,3-6 1-16,0-3 2 0,-1-5 3 16,-3-3-1-16,0-2 1 0,-6-3 0 0,-2-2-1 15,-2 0-1-15,-1 0 0 0,-1 3 0 16,-2-1-1-16,-2 2 0 0,-3 2 0 16,-1 1 0-16,-3 3 1 0,-2 2-1 15,2-1-1-15,-3 3 0 0,0 1-1 16,0 0-2-16,0 1-2 0,0-1-2 15,0 4-4-15,1-1-1 0,1 2-3 0,-1-1-1 16,0 3-3-16,0 0-1 0,1 0-2 16,-1 3 1-16,0 3-2 0,-2 3-4 15,1 4-15-15,-2 3-4 0,0 4 2 16,0 6 4-16,-3 0 2 0,3 0 4 16,-2 1 7-16,1 1 18 0,-1-2 7 15,1 0 2-15,1-5 0 0,2 0 0 16,-5-3 0-16,5-3 0 0,0-3-1 15,0-4 1-15,0 0-1 0,2-3 1 16,-2-2 0-16,1-1 0 0,1-1 1 0,-2-2 2 16,0-1 2-16,1 0 7 0,0-2 9 15,0-1 9-15,0-1 6 0,1 0 4 16,1-2 1-16,-2 0 3 0,2 0-3 16,-2-3-6-16,1 2-6 0,-1-2-8 15,-1 3 35-15,1 1-149 0,1-1-99 0,1 2-277 16</inkml:trace>
  <inkml:trace contextRef="#ctx0" brushRef="#br1" timeOffset="75662.4928">20026 8108 401 0,'1'-11'100'16,"2"2"2"-16,1-1-41 0,0 1-33 15,3 1-14-15,-3-1-6 0,2 3-6 16,-1 3-6-16,0-2-5 0,-2 5-3 16,-1-1-4-16,0 1-6 0,-1 1-1 15,-1 0-1-15,0 3 0 0,-2 2-6 16,1-3-20-16,1 5-3 0,0 1 4 0,1 0 3 16,3 5 3-16,1-2 5 0,2 1 8 15,4 2 23-15,-2-1 5 0,5 1 3 16,-1-1 2-16,1 2-1 0,0 2 0 15,-1 0 0-15,0 3-1 0,-1 1 0 16,1 1 1-16,-3 1-1 0,3-2 1 16,-3-1-1-16,1-1 1 0,-3-3 0 15,1-2 1-15,-1-1 1 0,-3-3 2 16,-1-3 0-16,4-1 4 0,-1-4 8 0,-2-1 9 16,1-2 9-16,-2 0 7 0,-1 0 5 15,1-2 4-15,-8-1 1 0,2-1-4 16,-1-2-9-16,0-2-8 0,-1 0-11 15,1-1-8-15,0-2 62 0,2 0-175 16,-2 0-102-16,7 0-288 0</inkml:trace>
  <inkml:trace contextRef="#ctx0" brushRef="#br1" timeOffset="76013.423">20282 8019 418 0,'0'-2'101'16,"-2"-1"0"-16,1 3-55 0,-3 1-33 0,-1 3-8 15,-3 2-5-15,-2 2-4 0,-3 6-3 16,1 3-1-16,-2 5 5 0,-3 2 0 16,1 4 0-16,0 3 1 0,1 3 1 15,-1 1 0-15,-1 0 0 0,0-2 0 16,1 1 1-16,2-3 1 0,0-3 0 15,0-2 1-15,1-3 1 0,4-2-1 16,0-2 1-16,1-2 0 0,4-4 0 0,1-3 1 16,1-3 0-16,2-1-1 0,0-4 0 15,2 0 1-15,1-4 2 0,-1 0 1 16,1-2-2-16,1-1 0 0,1-3 37 16,1-4-140-16,2-2-96 0,8 0-265 15</inkml:trace>
  <inkml:trace contextRef="#ctx0" brushRef="#br1" timeOffset="76378.3943">20695 7761 416 0,'-2'-4'94'0,"2"9"-3"16,0-2-41-16,2 4-51 0,-2 2-9 16,0 4-6-16,0 2-4 0,-2 2-7 15,2 1-8-15,-1 3-37 0,0 1 3 16,0 2 5-16,-3 4 7 0,-1 6 5 16,0 6 9-16,-2 1 13 0,1 5 40 15,-2 2-2-15,0 4 0 0,2-6 0 16,-1-2 0-16,2-7 1 0,0-3 1 15,1-3 0-15,1-8 1 0,1-4 0 0,-1-3-1 16,3-4 0-16,-1-3 1 0,1-4 8 16,1-2 13-16,-1-2 15 0,0-4 6 15,0-1 3-15,1-4 2 0,3-1-2 16,-1-2-8-16,3-1-14 0,0-3-16 16,3-1 5-16,0-3 17 0,1-2-139 15,-1-2-98-15,10-3-270 0</inkml:trace>
  <inkml:trace contextRef="#ctx0" brushRef="#br1" timeOffset="76928.8602">20956 7895 451 0,'-1'2'95'0,"-1"0"0"0,0 1-78 16,1 1-12-16,-5 3-1 0,1 0-1 15,-2 0-1-15,2 2 0 0,-2-1-1 16,-2 1-2-16,2 5-1 0,-3 1-1 16,1 4 0-16,-1 1 1 0,0 5-1 15,-2 2 0-15,1-1 1 0,2 0 0 16,1 1 1-16,1-2 0 0,2 1-1 0,4-3 0 16,6 0-1-16,0 0-2 0,3-2 1 15,1-1-1-15,3-4 0 0,2-3 1 16,0-1 2-16,0-3 1 0,1-2 3 15,2-2 1-15,-1-1 2 0,2-2 1 16,0-2 1-16,2-2-1 0,0-1 1 16,3 0-1-16,2-4 0 0,0-1-1 15,-2-2-1-15,-4 0 0 0,-2-2-1 16,0 0 1-16,-3-2-2 0,-3-1 1 0,0 1-1 16,-5-1 0-16,1 0-1 0,1-2 1 15,-3 0 0-15,1-1 0 0,-2-2-1 16,0-2 1-16,2-1-1 0,-2-5 1 15,2-1-1-15,0 1 0 0,1-1-1 16,-5 4 1-16,-1 0 1 0,-3 3-1 16,-2 4 0-16,-6 2 0 0,0 1-1 15,-4 1-1-15,-1 0-1 0,0 3-1 0,-1 1-1 16,0 1-1-16,-1 0 1 0,0 1 0 16,1 3 0-16,-3 2 2 0,1-1 1 15,-1 5 1-15,-1 3 2 0,2 0 0 16,-1 3 1-16,1 1 1 0,3 1 0 15,1 3 0-15,2-1 0 0,-1 1 0 16,3 0 0-16,-1 1 37 0,0-1-142 16,1-1-96-16,1 1-264 0</inkml:trace>
  <inkml:trace contextRef="#ctx0" brushRef="#br1" timeOffset="81176.1523">21583 7411 364 0,'1'-3'99'0,"0"-1"5"16,1-1-30-16,-1 2-35 0,3 0-10 0,-4-1-5 16,0 3-6-16,0 0-6 0,0 1-6 15,-2 2-3-15,-1 2-2 0,0 1-1 16,1 2-2-16,-4 2 1 0,-1 0 1 15,-1 1 0-15,-1 2 0 0,-2 0 0 16,0 0 0-16,-1 1 1 0,-1-1-1 16,1 3 0-16,0-1 0 0,0-1 1 15,3 0 0-15,-1-2 0 0,3-2 0 0,1 0 1 16,3-3 0-16,-1-1 0 0,4-3 2 16,-3-2 0-16,3 1 2 0,2-2 0 15,-2-1 0-15,1-4-1 0,3 0 1 16,0-1-2-16,1-1-1 0,0-1-1 15,3-2 0-15,2-1-1 0,-1 1 0 16,-1-1 0-16,3-1 0 0,1 1 0 16,0 1 0-16,0 0-1 0,2 1 1 0,-3 0-1 15,1-1 0-15,-1 0 1 0,-3 0-1 16,-1 0 0-16,-1 2 0 0,0 1 0 16,-4 1 0-16,0 3-2 0,-1 2 0 15,-1 0-2-15,-2 3-1 0,-1 1-1 16,-1 3 0-16,-2 0 1 0,-1 3 0 15,-2 0 1-15,0 3 3 0,-1-1 1 16,0 1 0-16,0 0 1 0,2 0-1 16,-2 1 1-16,2 0 0 0,0-1-1 0,1 0 0 15,-2 3 1-15,1-1-1 0,-1 0 0 16,2 0 0-16,-2 0 0 0,0 0 1 16,2 1-1-16,0 0 1 0,-1-1-1 15,2-1 1-15,-2-2 0 0,2-2 0 16,0-1 1-16,3-2-1 0,-2-2 1 15,4-2 0-15,0-1 0 0,1 0 1 16,0 0-1-16,1-1 0 0,0 1 0 0,-1-1-1 16,1 1-1-16,-1-2 0 0,2 2-1 15,0 0 1-15,-2 0-1 0,1 0 1 16,0 0 0-16,1 0 0 0,-1-1 0 16,1 1 0-16,0 0 0 0,-1-1 0 15,1 0-1-15,0 1 0 0,0 0 0 16,2 0 0-16,0 0 0 0,-1 0 0 15,3 1 0-15,-1 0 1 0,1-1-1 16,2 0 1-16,2 0 0 0,2 0-1 0,3 1 1 16,0-2 0-16,1 1 0 0,2 0-1 15,-2 1 0-15,2-1 1 0,-4 0-1 16,1 0 0-16,0 3 0 0,-3-3 0 16,2-1 1-16,-1 2-1 0,-1-2 1 15,-1 1 0-15,-1 0 1 0,-1-2 0 16,-2 1-1-16,-1-1 2 0,-2 0-1 0,-1 1 2 15,-1-2-1-15,-2 0 0 0,0 1 1 16,-2 0-1-16,1 1 0 0,-2-1 0 16,0 0-1-16,-3-2 0 0,-1 2 0 15,-1-1 0-15,-2 1-1 0,-3 2 1 16,-2-1 0-16,-1 1 0 0,-1 1-1 16,-5 0 1-16,0 1-1 0,-3 0 1 15,0 1-1-15,2 1 1 0,1-2-1 16,3 0 1-16,0 0-1 0,4 2 0 0,3-3 1 15,4-1-1-15,2-1 1 0,-1 1-1 16,4 0 1-16,2-2-1 0,2 1 0 16,1 0-1-16,2 0 1 0,0 1-1 15,1-1 0-15,0 1 0 0,0 1 0 16,0 0 1-16,-1-1 0 0,-1 0-1 16,0 1 1-16,0 0-1 0,1-1 1 0,-1 0-2 15,3 2 1-15,1-1 0 0,2 1 1 16,3-1-1-16,4 0 1 0,-1 1 0 15,2 0 0-15,1 1 0 0,1-1 0 16,-1 0 0-16,0 0 0 0,-3 0 0 16,2 1 0-16,-2-3 0 0,-2 1 0 15,0 0 0-15,-2 0 0 0,-2 0 0 16,-1-1 0-16,-2-1 0 0,-1 1 1 16,-1 0-1-16,-1-1 0 0,-1-1 1 0,-1-1 0 15,-1 2 0-15,0 0 1 0,0-1 0 16,-1 0 0-16,0 1 1 0,-1-2-1 15,1 0 0-15,0 0-2 0,0 0 0 16,-2-3-2-16,-1 2-3 0,1-2-7 16,0 0-109-16,-1-1-102 0,3-1-261 15</inkml:trace>
  <inkml:trace contextRef="#ctx0" brushRef="#br1" timeOffset="82172.8034">21643 7400 417 0,'-3'-3'104'0,"1"1"4"16,-3 0-60-16,2 0-16 0,0 2-7 15,0 0-6-15,0 0-5 0,1 2-6 16,0-1-4-16,1 0-1 0,0-1-2 16,1 1-1-16,0 1-1 0,-2 1-1 0,1 0 0 15,1 0 0-15,-2 2-1 0,0 0 1 16,2 0 0-16,-1 0 0 0,1-2 0 16,0 2 1-16,0 1-1 0,0 0 0 15,2 1 0-15,1 1-1 0,0 3 0 16,-2 3 0-16,2 0 0 0,-1 4 0 15,2 1-1-15,-2 4 1 0,-1 4 0 16,0-2 1-16,0 1 0 0,-1 0 0 16,0 0 1-16,-1 0 1 0,1 0 0 0,0-3 1 15,1 0 0-15,-1-1 1 0,0-1 0 16,0-3 0-16,1-3-1 0,0-4 1 16,0-1 0-16,-1-4-1 0,0-1 1 15,0-2 0-15,0-2 1 0,-1 0 0 16,-1 1 0-16,2-1 1 0,0 0 0 15,-1-1 1-15,1 0 3 0,0 0 0 16,0-2 0-16,0 1 1 0,-1-2-2 0,0 0 1 16,1-3-3-16,-2-1-1 0,2 0-1 15,0-4-1-15,-1-1-1 0,-1-2 1 16,0-5-1-16,0-1 0 0,0-1 0 16,1-1-1-16,-1 1 1 0,-1-2-1 15,1-3 1-15,1 3 0 0,-2-3-1 16,1 0 0-16,1-3 1 0,-1 1-1 15,2 2 0-15,0 1 0 0,-1 5-1 0,2 3 1 16,1 4 0-16,-1 3-1 0,-1 5 0 16,0-1 0-16,0 4 1 0,0-1-1 15,0 1-1-15,0 0 1 0,0 2 0 16,-1-1-2-16,-1 1-1 0,1 1-1 16,0 2-1-16,0-1-1 0,0 2 0 15,-1 2 0-15,1 1 0 0,-1 4 3 16,0 2 0-16,0 4 2 0,1 0 0 0,0 4 1 15,0 1-1-15,2 2 0 0,-1 0 0 16,1-1 1-16,0 0-1 0,0 0 0 16,0-1 1-16,3 0 0 0,-4 0 1 15,0 0 0-15,0-1 0 0,0 1 1 16,-4-1 0-16,3-1 1 0,-1-2-1 16,1-2 0-16,0 0-1 0,0-3 0 15,2-3 0-15,-1 0-1 0,1-3 0 16,-1 0 0-16,1-3 0 0,0 1 1 0,0-3-1 15,0 0 2-15,1-2 0 0,-2 1 1 16,2-1 3-16,-2 0 2 0,0-1 0 16,0-1 0-16,0 0 1 0,0-1-1 15,1-1-2-15,0-3-2 0,0 2-2 16,2-2 0-16,0 2-2 0,-2 0 1 16,3 0 0-16,-2 2 0 0,2 1 0 0,-3-1 1 15,1 2 0-15,-1 0 0 0,0 0-1 16,0 1-2-16,3 0-2 0,-1 0-4 15,1 2 116-15,2-2-225 0,1-1-113 16,2 2-332-16</inkml:trace>
  <inkml:trace contextRef="#ctx0" brushRef="#br1" timeOffset="94478.5257">6056 9562 444 0,'-17'1'100'0,"0"0"2"16,9-1-68-16,0 0-19 0,2 0-3 15,1 1-2-15,-1 1-5 0,2 4-4 16,-1 0-2-16,1 2-2 0,0 2-2 15,2 1-1-15,-4 0 0 0,3 1 1 16,1 0 0-16,0 1-1 0,4 2 0 16,-1 2-2-16,3 1 1 0,2 3-1 0,0 2 0 15,3 2-1-15,0 1-1 0,0-1-4 16,2-1-7-16,3-1-8 0,2-3-15 16,2-1-17-16,5-2-6 0,4 0 3 15,5-3 6-15,6 0 12 0,4-3 10 16,1-3 16-16,6-2 19 0,-2-7 9 15,0-7-1-15,4-2 0 0,-1-4-3 0,1-4 0 16,2-5-1-16,5-3 1 0,1-3-1 16,2-9 1-16,-2-7 0 0,0-7 0 15,-1-6 0-15,-1-5 0 0,-3-2 0 16,-3 1 0-16,-1 0 1 0,-4 0-1 16,-4 1 1-16,-9 3 3 0,-8-1 2 15,-7 1 5-15,-5 0 4 0,-13 6 5 16,-10 2 5-16,-6 0 2 0,-6-1 1 15,-9 3-1-15,-4 0-5 0,-8 2-5 0,-1 3-6 16,-3 4-6-16,-3 5-3 0,-4 5-5 16,-4 4-4-16,-1 8-3 0,-1 6-1 15,-4 6-2-15,-2 10 2 0,1 10-1 16,1 14 1-16,-2 8 3 0,-2 11 1 16,-1 6 3-16,3 6 2 0,-3 2-1 15,0 3 1-15,3 3-1 0,8 3 1 16,2 4 0-16,7 1 1 0,5 0-1 0,8 4-2 15,8 1 0-15,6-3-1 0,8 0 0 16,11-7-2-16,9-2-3 0,11-7 1 16,8-6 3-16,11-8 3 0,10-10 10 15,12-8 4-15,9-5 3 0,12-8 17 16,5-9-101-16,12-6-70 0,4-1-213 16</inkml:trace>
  <inkml:trace contextRef="#ctx0" brushRef="#br1" timeOffset="98108.1783">19016 6682 451 0,'-1'1'104'15,"-2"0"0"-15,1 1-72 0,-4-2-11 0,3 1-8 16,-1-1-3-16,0 0-3 0,2-2-2 16,1 0-1-16,-2-2 0 0,3 2-2 15,0-1-1-15,-1 0-1 0,2-1-1 16,-2 2 1-16,1 0-1 0,1-1 0 16,-1-1 1-16,2 2 0 0,-2 0-1 15,2-2-1-15,0-2-2 0,5 2 1 16,-2-2-1-16,4 1 0 0,4-1 0 15,4-2 3-15,3 2 0 0,3-3 0 16,0 2 1-16,0-1-1 0,0 1 1 0,0 2-1 16,-2 3 1-16,-3 1-1 0,-4 7 0 15,-4 3-2-15,-4 5-2 0,-6 3 1 16,-7 2-1-16,-6 3 1 0,-3 1 0 16,-1 0 1-16,-6 0 2 0,2 0 2 15,0-2 0-15,3 1-1 0,2-3 1 16,1-3 0-16,3-4-1 0,1-2 1 0,3-2 0 15,4-4 0-15,-1-2 0 0,3-1 1 16,1-1 1-16,0 0 1 0,2-1-1 16,0 0 0-16,1-1-1 0,1-1 0 15,0-1-1-15,0 2-1 0,2-2 0 16,0-1 0-16,2 2 1 0,-2 0-1 16,3 1 1-16,-3-1 0 0,3 2 0 15,2 0-1-15,0 1 0 0,1 0 1 16,1 0-1-16,2 4 0 0,1 0 0 0,4 0 0 15,-1 1 1-15,1 1-1 0,2 2 0 16,1 1 0-16,-5-1 0 0,0 1 0 16,-3 1 0-16,-3 0-1 0,-3 0-1 15,-5-1-1-15,-3 0 0 0,-7 1-1 16,-2 1 1-16,-7-2 1 0,-4 0 0 16,-1-2 2-16,-2 2 0 0,-2-1 1 0,5-2-1 15,-1 0 1-15,2-2-1 0,4 0 1 16,1-2 0-16,-2-2 1 0,2-2 1 15,1-3 0-15,2-1 1 0,1 0 1 16,0 0-1-16,3-2 1 0,0 2-1 16,3 1 0-16,-2 1 0 0,3 0 0 15,1 2 1-15,1 0 0 0,-1 0-7 16,4 2 186-16,1-2-292 0,0 0-121 16,4 4-383-16</inkml:trace>
  <inkml:trace contextRef="#ctx0" brushRef="#br1" timeOffset="98757.9065">18455 6891 497 0,'-2'0'101'16,"0"1"-1"-16,-1 2-91 0,3 3-11 15,0 1-3-15,-1 3-1 0,2 2 1 16,1 3-1-16,2 2 1 0,3 5 0 16,-1 2 2-16,4 5-1 0,0 2 1 0,2 1-1 15,0 2-1-15,1-2 0 0,2 1-2 16,2-2 0-16,1 0 0 0,5-5 2 16,7 1 2-16,8-4 1 0,8-2 2 15,5-4 2-15,5-5 2 0,6-3 1 16,5-4-1-16,1-4 1 0,0-4 0 15,3-5-1-15,0-4 0 0,0-4-1 16,-3-7 1-16,-4-3-1 0,-1-2 1 16,-6-2 0-16,-5-5 0 0,3-9 0 0,2 0-1 15,-3-1 1-15,-4-2 0 0,-4-6 1 16,-2-8-1-16,-11 0 2 0,-8-3 0 16,-16-7 0-16,-7 1 1 0,-4-3-1 15,-9 2-1-15,-10 3-2 0,-14 3-2 16,-11 7-1-16,-5 12-3 0,-3 4-1 15,-13 6-1-15,-8 11 0 0,-2 11 0 0,-6 11 0 16,0 7 1-16,-8 10 2 0,-3 11 1 16,2 12 0-16,-9 8 1 0,3 10 0 15,10 9 1-15,-1 9 1 0,6 9 0 16,13 0 1-16,5-3 0 0,19-1 1 16,10-5 5-16,11-3-110 0,12-6-90 15,13-9-243-15</inkml:trace>
  <inkml:trace contextRef="#ctx0" brushRef="#br1" timeOffset="127847.2577">5464 11227 408 0,'-7'1'118'0,"1"0"1"0,-2 1-10 16,2-1-68-16,1 2-21 0,-1-3-11 16,3 1-10-16,-2 0-3 0,0-1-3 15,2 2-2-15,-1-3 0 0,0 1-2 16,1 1-2-16,-1 0 0 0,3-1 0 0,-2 1 1 15,1-2 0-15,0 1 2 0,1 2 0 16,0-2 3-16,-1 1-1 0,0-1 0 16,1 1 0-16,1 1-1 0,-1-1-4 15,1-1-5-15,1 1-10 0,0-1-10 16,3 0-22-16,-2 1 4 0,3 0 2 16,2 0 7-16,3 0 8 0,2-1 13 0,2 0 11 15,2 0 26-15,-1-1-2 0,1-1-1 16,2 0-1-16,-1 1-1 0,-1 1-2 15,1 0 0-15,-3 0-2 0,2 2 1 16,-3 1 0-16,-2-1 1 0,-5 1 3 16,0 0 4-16,-3-1 6 0,-3 0 5 15,-2 0 2-15,-2-2 1 0,-3 0 1 16,-1 1-2-16,-4-1-4 0,-2 0-5 16,-2 0-4-16,1-1-4 0,-1 1-1 0,-2 1-2 15,2-2-1-15,0 3-1 0,1-2 0 16,1 0 0-16,1 0-1 0,1-1 1 15,2 0-1-15,0 1-1 0,1-1 0 16,2 0 0-16,0 1-1 0,3 1 0 16,-2-1-1-16,2 1 0 0,1 0 0 15,2 0-1-15,-2 1-1 0,2 0-1 0,1 0-3 16,1 0-6-16,0 1-9 0,4 1-11 16,-1-1 1-16,5 0 3 0,2-1 3 15,3 0 6-15,3-4 6 0,3-1 12 16,2-2 11-16,5-2 1 0,-1-1-2 15,1 1 0-15,0 1-2 0,-4 1-1 16,-3 2 1-16,-2 0 1 0,-7 3 0 16,-3 1 5-16,-5-1 4 0,-4 2 7 15,-4 1 4-15,-3 0 7 0,-4 3 6 16,-4 1 100-16,-2 0-203 0,-3 7-92 0,0 1-297 16</inkml:trace>
  <inkml:trace contextRef="#ctx0" brushRef="#br1" timeOffset="128646.3857">4507 11594 492 0,'-2'2'106'0,"-1"1"1"15,0 0-81-15,-1-1-17 0,-2-1-7 16,3 1-4-16,-1-2-1 0,1 0-1 0,-2 0 0 16,2-1-1-16,-2 0-2 0,4-2-2 15,-2-2 0-15,2 0-2 0,1-1-1 16,-1-4-1-16,1-2 0 0,1-1 2 16,1-1 2-16,0 0 1 0,-1-3 1 15,2 0 2-15,0 0 2 0,1 0 0 16,-1 3 0-16,-1-1 1 0,0 3 0 0,-1 2 0 15,0 3 0-15,-1 3 1 0,0 3-4 16,0 0-3-16,-1 2-2 0,-1 2-1 16,1 1 0-16,-1 4 0 0,0 1 2 15,-2 3 3-15,2 2 3 0,0 0 2 16,1 3 1-16,1 1 0 0,1 1 0 16,0 0-1-16,1 3 1 0,0 2-1 15,3 4 1-15,-3 1 1 0,2-1-1 16,0-1 0-16,-2-1 0 0,1-2 0 0,0-3-1 15,0-3 0-15,-1-6-1 0,0 0-1 16,0-3-1-16,0-3-1 0,-1-1-1 16,1-2 0-16,-1-1 1 0,1-2 5 15,-2 0 7-15,0-2 7 0,1-1 7 16,0-1 5-16,0 0 3 0,1-2 2 16,1 0-2-16,0-2-107 0,-1 1-86 0,1-2-234 15</inkml:trace>
  <inkml:trace contextRef="#ctx0" brushRef="#br1" timeOffset="128930.1368">4525 11301 508 0,'1'-3'100'0,"1"-2"-3"16,2 1-101-16,4 1-10 0,2 2-7 16,3-1 1-16,1 3 2 0,6 2 0 15,1 3 2-15,2 0 4 0,3 4 4 16,2 4 7-16,1 4 0 0,0 7 0 0,-2 4 1 16,-1 4 0-16,1 5 1 0,-7 0 1 15,-3 3 4-15,-6 0 2 0,-7-1 4 16,-4-3 5-16,-9-1 4 0,-5-3 6 15,-6-3-111-15,-4-5-86 0,-5 2-241 16</inkml:trace>
  <inkml:trace contextRef="#ctx0" brushRef="#br1" timeOffset="129279.0681">4232 11277 470 0,'-11'0'104'16,"-2"5"0"-16,-1 3-63 0,-1 6-37 0,-2 5-7 16,0 6-4-16,-2 9-3 0,2 9-4 15,3 9-1-15,4 10 1 0,6 5-1 16,6 3 1-16,7 2 2 0,8 1 3 16,6-5 3-16,8-9 2 0,8-11 3 15,6-11 5-15,1-8 5 0,1-11 8 16,2-9-102-16,-3-8-77 0,-2-9-220 15</inkml:trace>
  <inkml:trace contextRef="#ctx0" brushRef="#br1" timeOffset="135207.8306">11937 11217 341 0,'0'0'88'0,"0"0"3"15,0 0-36-15,0 1-21 0,0-1-8 16,-1 1-4-16,1 0-2 0,-1 2-4 16,-1-1-2-16,2 0-4 0,-3 0-3 0,1 0-3 15,-1 2-3-15,-1-1-1 0,-1 0-2 16,2-1 0-16,-1 1 0 0,-1-2 0 16,2 0-1-16,0-1 1 0,-1 1-1 15,3-2 1-15,-1 2-1 0,2-2-1 16,-1 1 0-16,1-1-2 0,1 0-1 15,1-1-1-15,0 0 0 0,1 0 0 16,0 1 1-16,1 1 2 0,1-2 1 0,1 1 1 16,2 0 1-16,-2-1 1 0,3 2 1 15,-1-1-1-15,1-1-1 0,4 1 1 16,-3 0 0-16,1 0 0 0,1 0 0 16,-1 0 1-16,0 0-1 0,-2 1 1 15,0 1 0-15,-1-2 0 0,-2 1 0 16,0 0 1-16,-1-1-1 0,0 1 0 15,-2 0 1-15,0 0-1 0,-2 0 1 0,1-2-1 16,-4 4-1-16,0-1 0 0,-2 1-1 16,-1 0 0-16,-2-1 0 0,-2 1-1 15,-1 3 2-15,-3-3 0 0,0 1 1 16,-1 2 0-16,1-1 0 0,-2 0 0 16,2 1 1-16,-1-2-1 0,3 1 0 15,-2-1 1-15,0-3-1 0,5 1 1 16,-2-2-1-16,2-2 0 0,2 0 1 0,0 1-1 15,2-1 1-15,0 0-1 0,0 1 0 16,3 0 1-16,-1 1-1 0,0 1 0 16,2-1 0-16,-1 1 0 0,1-1-1 15,0 1-1-15,0 0 0 0,0 0-1 16,2 0 1-16,-1 0-1 0,2 1 0 16,1-1 1-16,2 0 0 0,3-1 2 15,-2 2-1-15,1 0 1 0,2-1 0 16,1-1 0-16,0 1 1 0,0 0-1 0,-1 1 0 15,2-1 1-15,-1-1-1 0,0 1 0 16,0 1 1-16,-1 0-1 0,3 0 0 16,-4-2 0-16,-1 1 0 0,-1 0 1 15,-2 0-1-15,1-1 0 0,-4 1 1 16,0 0-1-16,-2 1 0 0,1-1 1 16,-1 1 0-16,-2-1-1 0,0 1 1 15,0-2-1-15,-4 2 1 0,1-1-1 0,-4 1 1 16,1-1-1-16,0 0 1 0,-1 1-1 15,-1 0 1-15,0 1 0 0,0-1-1 16,0-1 1-16,1 0-1 0,-2 1 1 16,0-2-1-16,1 2 0 0,0-1 0 15,1-1 0-15,-1 2 0 0,3-1 0 16,-1-1 0-16,0 2 0 0,1-2 1 16,2 1-1-16,1-1 0 0,3 1 0 0,-3-2-1 15,3 1 1-15,0 1-2 0,2 0 1 16,2 1-1-16,-1 1 1 0,2-2-1 15,1-2 0-15,1 2 1 0,2 0 0 16,-1 2 1-16,2-5 0 0,1 3-1 16,0 0 1-16,1 3 1 0,-2-2-1 15,4-1 0-15,-4-1 0 0,0 1 0 16,2-2 0-16,0 2 0 0,-3-2 0 0,3 2 0 16,-1 0 1-16,-1-1-1 0,-2 1 0 15,1 0 0-15,-2 0 0 0,1 1 0 16,-1-1 0-16,-2-1 0 0,-2 2 1 15,1-1-1-15,-2-1 0 0,-2 1 0 16,-1 1 0-16,-2-1 0 0,-2 1 0 16,0 2 0-16,-5-2-1 0,0 0 1 15,0 0 0-15,-3 0 1 0,2 1-1 16,0-2 1-16,0 0-1 0,-1 0 1 0,4 0-1 16,-2-1 1-16,2 0-1 0,1-2 0 15,-1 0 1-15,3 2-1 0,-1-1 1 16,3-1-1-16,-2 1 0 0,2 1 0 15,1-2 0-15,-1 2 0 0,1 1 0 16,0 0-1-16,0 0 1 0,3 1-1 0,-1 1-1 16,1 0-1-16,1-1 1 0,-1-1-1 15,5 1 1-15,-1 0 1 0,3-2 0 16,0 2 1-16,4-2 1 0,-2 0 1 16,2 0-1-16,1 0 0 0,2 0 0 15,1-2 0-15,0 0-1 0,1 1 1 16,-1 0-1-16,1-1 0 0,1 1 0 15,-4 1 0-15,-1 1 0 0,-2 0 1 16,-4 1-1-16,0-1 0 0,-3 1-1 16,-1 0 0-16,-2-1-1 0,0 3-1 0,-2-2 1 15,-1 1-1-15,-3 0 1 0,-1 0 1 16,-3 1 0-16,-2 1 1 0,0-1 1 16,-5 0 0-16,1 0-1 0,0 1 1 15,-1-2 0-15,1 0-1 0,0-2 1 16,0 2-1-16,1-2 1 0,0 0-1 15,3-2 1-15,0 2-1 0,5-2 0 16,1 1 1-16,4 0-1 0,1 1 0 0,1-1 1 16,1-1-1-16,2 1 0 0,3 1 1 15,0 0-1-15,2-4 1 0,3 2-1 16,0 1 1-16,-1 0 0 0,4-1 0 16,-1 1 0-16,-1 0-1 0,0 0 1 15,-1 1 0-15,-1 0-1 0,0 0 0 16,-3 1 1-16,0 1-2 0,-4-1 0 15,0 1-1-15,-3 2-1 0,-3 0 0 0,-1 1 1 16,-4 1 1-16,0-1 1 0,-3 1 2 16,-3-1 3-16,-1 1 3 0,-4 0 7 15,-1-1-100-15,0 0-80 0,-6 6-215 16</inkml:trace>
  <inkml:trace contextRef="#ctx0" brushRef="#br1" timeOffset="141580.7767">12310 11402 301 0,'1'-10'81'0,"1"0"0"15,0 4-16-15,1-3-43 0,2 1-10 16,-3 0-4-16,0-1 1 0,-1-1 0 15,0 1 2-15,-1-2 0 0,1 1 0 16,-1 1 0-16,1-2-2 0,1 1-2 0,1 1-2 16,-3 1-3-16,1 3-1 0,0-1-2 15,-1 1-5-15,0 2-7 0,-1 0-80 16,-2 1-79-16,-1 0-199 0</inkml:trace>
  <inkml:trace contextRef="#ctx0" brushRef="#br1" timeOffset="141999.8946">12280 11184 374 0,'2'-5'97'0,"1"-1"6"0,2 0-35 15,-2 0-27-15,0 1-8 0,1 1-5 16,0 0-5-16,-1 0-3 0,1 1-5 16,-2 1-5-16,1 1-5 0,-1 0-2 15,0 0-1-15,1 1 0 0,-3 0-1 16,0 0 0-16,0 0-2 0,2 0-1 15,-2 0 0-15,0 1-1 0,0-1-1 16,1 1 0-16,0 0-1 0,-1-1 0 0,2 2-1 16,0-2 1-16,1 2-1 0,0-1 1 15,0 0 0-15,2 0 0 0,0 1-2 16,1-1-1-16,0 5-2 0,1-1 0 16,1 2 1-16,2 1 0 0,0 3 3 15,1 1 4-15,1-1 2 0,0 3 3 16,0-1 0-16,1 2-1 0,-2-1 1 15,3-1-1-15,-2 1 0 0,0-2 0 0,0-3-1 16,1-1 1-16,-4 1 0 0,0-4 0 16,-1 0-1-16,-1-1 0 0,-3-1 1 15,-2 0 0-15,-1-1 0 0,0-2 4 16,-1 0 4-16,0 0 2 0,-1-2 2 16,0-1-1-16,-1 0 0 0,0-1-3 15,0-2-9-15,1 2 4 0,-1-2-123 16,0 1-101-16,3 4-267 0</inkml:trace>
  <inkml:trace contextRef="#ctx0" brushRef="#br1" timeOffset="142349.8243">12524 11095 493 0,'-1'-2'116'16,"-1"-1"1"-16,1 0-74 0,-1 2-17 15,2-1-15-15,-1 2-8 0,-2 0-5 16,0 4-4-16,1-2-1 0,-2 3 0 16,-1 1 0-16,0 2 1 0,-4 1 3 15,0 5 2-15,-1 0 2 0,-2 3 0 0,-3 4 0 16,0 1 1-16,-3 2-1 0,2 1 0 15,-2-1 0-15,1-1 1 0,1-2-1 16,3-1 1-16,2-4 0 0,2-1 0 16,4-3-1-16,0-3-1 0,4-2-1 15,0-1-1-15,2-4-1 0,3-1-1 16,-1-1 6-16,4-3-115 0,-1-2-95 16,4 2-251-16</inkml:trace>
  <inkml:trace contextRef="#ctx0" brushRef="#br1" timeOffset="144114.5165">17212 10360 365 0,'-7'1'97'16,"-1"2"4"-16,0-2-54 0,1 1-8 0,2-1-6 15,0 0-6-15,2 0-8 0,1 0-5 16,0 0-3-16,0-1 0 0,-1 0-1 15,2 1-1-15,0-2-1 0,-1 0-1 16,0 0-2-16,0 0 0 0,1-1-2 16,-2 0 0-16,2-3 0 0,0 1-2 15,1-3 0-15,0 1 0 0,0-3-2 16,2-1 1-16,1-2-2 0,1 0 0 16,0-1 1-16,2-3-1 0,1-2 0 0,4 2-1 15,1-3 0-15,2 1 0 0,2 3 0 16,2 0-1-16,1 3 1 0,3 2-1 15,0 0 0-15,1 3 1 0,2 2 0 16,2 1 0-16,2-1 1 0,1 4 0 16,-3 1 1-16,-2 2 0 0,2 3 0 15,-5 1-1-15,-3 2 0 0,-3 3 0 16,-2 4-1-16,-5 4 0 0,1 2 1 0,-6 3 0 16,-2 1 1-16,-4 2 1 0,-2 3 0 15,-3-4 1-15,-3 3 0 0,-1 0 0 16,-3 0 0-16,-1 0 0 0,-3 3 0 15,-1 0 0-15,-1 0 0 0,-3-3 0 16,1 2-1-16,1 1 1 0,-1 0 0 16,0-2 0-16,0 0-1 0,-2-3 1 15,-1 0 0-15,-7 0-1 0,5-4 1 0,0-1 0 16,1-4-1-16,2 2 1 0,3 1-1 16,6-3 0-16,-1 1 1 0,3 0-1 15,0-2 0-15,3 1 1 0,2-3-1 16,2-4-1-16,3 0 1 0,0-2-2 15,0-4-1-15,4 0-2 0,1-3-2 16,1 0-1-16,-1 0-1 0,5-1 2 16,-1-1 1-16,3 0 1 0,0 1 3 0,5-1 3 15,0 0 1-15,0 0 1 0,3-1-1 16,1 0-1-16,4 0 1 0,5-1-1 16,3 0 0-16,2 1 0 0,5-2 0 15,4 2 0-15,1 2 0 0,-2-1-1 16,-2 3 1-16,0-1-1 0,-1 1 1 15,-5-2-1-15,-3 1 1 0,-2-2-1 16,-1 0 1-16,-6 0-1 0,-4-1 1 0,-3-1-1 16,-3 1 1-16,-2 0 2 0,-5 0 2 15,-3 1 1-15,-3-1 1 0,-3 0 2 16,-3-1 0-16,0 1 1 0,-2-2 1 16,-1 1-9-16,-1-1 121 0,1-3-236 15,4 5-116-15,2-2-351 0</inkml:trace>
  <inkml:trace contextRef="#ctx0" brushRef="#br1" timeOffset="144617.8532">16090 10721 471 0,'-2'-1'110'0,"1"-4"1"0,1 2-67 16,1-1-25-16,1 0-7 0,3 0-4 15,-1-2-3-15,1 3-3 0,1-1-4 16,0-2 0-16,1 1 0 0,3-1 0 16,1 2 1-16,1-1 1 0,2-1 0 15,0 1 2-15,5 1 0 0,0 0 0 16,-1 0-1-16,3 0-1 0,-2 1-1 16,0 2-2-16,0 1-4 0,-6 2-10 0,-3 2-49 15,-2 3-45-15,-8 2-82 0,-5 6-189 16</inkml:trace>
  <inkml:trace contextRef="#ctx0" brushRef="#br1" timeOffset="144842.4504">16025 10871 385 0,'8'2'107'0,"3"-2"1"0,1-1-3 16,1 0-77-16,0-1-16 0,3-1-6 16,-2 1-2-16,5-2-3 0,1 0 0 15,5-2 1-15,-1 2 2 0,4-2 0 16,3 0-3-16,0 0 40 0,-5 0-149 0,1 3-102 16,-3 1-281-16</inkml:trace>
  <inkml:trace contextRef="#ctx0" brushRef="#br1" timeOffset="145494.1835">16643 8245 408 0,'-3'-4'96'0,"3"1"1"15,0 1-42-15,1 0-39 0,1 1-6 0,2 0-4 16,3 0 0-16,3 1-1 0,3-3 0 16,3 2 0-16,4-1-2 0,6 0 0 15,-1 0-1-15,1 0 1 0,-3-1-2 16,-1 1 0-16,-2 0-1 0,-6 1-1 16,-4 1-2-16,-4-1-4 0,-1 2-10 15,-3 0 104-15,-1 1-190 0,-2-2-97 16,-3 2-278-16</inkml:trace>
  <inkml:trace contextRef="#ctx0" brushRef="#br1" timeOffset="145728.807">16660 8358 424 0,'0'2'94'0,"2"0"3"0,-1-2-58 0,2 0-25 16,1 1-4-16,2-1 1 0,3 0-1 16,2 0 0-16,6-1-2 0,3 1-1 15,5 0-3-15,2-3-1 0,1 3 0 16,1-1 0-16,2 0-1 0,-2 0-2 16,0 1-15-16,-1 1-90 0,4 0-89 0,4 0-231 15</inkml:trace>
  <inkml:trace contextRef="#ctx0" brushRef="#br1" timeOffset="170006.6347">4163 14827 486 0,'2'-10'117'16,"1"0"0"-16,-3 0-54 0,-1 1-43 15,-1 4-8-15,0-1-7 0,1 2-5 0,-2 2-5 16,2 1-3-16,-1 4-3 0,-2 5-1 16,1 3-1-16,-1 6 0 0,0 6 1 15,0 9 5-15,2 3 2 0,-4 6 2 16,4 7 1-16,-1 4 0 0,0 2 1 15,0 2 0-15,1 0 1 0,1-1 0 16,2-5 0-16,0-4-1 0,4-5 0 16,2-8-3-16,4-4-1 0,4-8-2 15,1-6 0-15,4-6-1 0,2-6 1 16,5-3 1-16,0-6 3 0,2-6 3 0,-1-5 1 16,1-7 1-16,-2-4 1 0,-2-4 2 15,-2-5-1-15,-2-2 1 0,-4-4-1 16,-3-3 0-16,-3 0 0 0,-6-1 1 15,-1-3-1-15,-5-2 1 0,-3 1 0 16,-2 2 0-16,-2 3 0 0,-2 5 0 16,-3 3-1-16,-5 9-1 0,-2 6-2 15,-6 8-2-15,-3 5-2 0,-4 9 1 0,-1 5-1 16,-2 6 0-16,1 4 1 0,2 5 3 16,2 5 2-16,6 4 3 0,5 2-2 15,4 3 3-15,5 2-112 0,4 6-94 16,7 3-254-16</inkml:trace>
  <inkml:trace contextRef="#ctx0" brushRef="#br1" timeOffset="170489.9224">4909 15283 533 0,'1'-6'113'0,"-2"2"0"0,0 0-91 16,0 2-19-16,-1 2-10 0,-2 5-3 15,-1 0-3-15,1 3 0 0,-4 4 1 16,2 3 0-16,0 3 5 0,3-1 4 16,1 0 2-16,4-3 1 0,-1 0-1 15,5-5-2-15,1-4-1 0,2-3-2 0,1-4 1 16,1-5 0-16,1-4 2 0,1-5 1 15,-1-1 3-15,-1-3 2 0,-1 0 1 16,-3 0 1-16,-3 1 1 0,-2 3 1 16,-5 2-1-16,-3 6-2 0,-3 3-2 15,-4 7 1-15,-2 8-1 0,-4 5 1 16,-1 5 5-16,2 6-112 0,0 0-88 16,5 3-243-16</inkml:trace>
  <inkml:trace contextRef="#ctx0" brushRef="#br1" timeOffset="171572.8028">5537 14653 419 0,'2'-10'104'16,"-3"0"5"-16,1 1-62 0,-1 1-10 15,-1 2-7-15,0-1-7 0,-1 3-6 16,1 0-6-16,0 1-6 0,1-1-6 15,-1 2-2-15,2 1-2 0,-2 0-2 16,-1 1-3-16,1 1-1 0,-1 2 0 0,0 1 0 16,-1 4 1-16,1 4 2 15,0 3 2-15,-3 3 2 0,1 2 3 0,-3 2-1 16,1 3 0-16,-3 1 0 0,1 3 0 16,-2 1 0-16,0 5 0 0,-1 2 0 15,1 3 1-15,0 0 0 0,2 4 0 16,2 0 1-16,3-2-1 0,0-1-1 15,3-3 1-15,3-3-2 0,2-4 0 0,1-2-1 16,1-2-1-16,1-1-1 0,3-6-2 16,0-1 0-16,1-3-1 0,0-2 1 15,3-4-1-15,-1-2 3 0,2-5 0 16,1 0 3-16,1-3 1 0,1-3 1 16,2-2 2-16,1-3 1 0,0-2 1 15,1-2 0-15,1-2 0 0,-1-2 0 16,0-2 0-16,-1 0 0 0,-1-2 0 15,0-1 0-15,-1-3 0 0,-2-5 1 16,0-1-1-16,-3-3 1 0,-3-1 0 0,-3-3 0 16,-1-3 1-16,-1 1-1 0,-5-2 1 15,-1 4-1-15,-1 1 1 0,-6 0 0 16,1 2-1-16,-4 2 1 0,-3 1-2 16,-2 2 1-16,-2-1 0 0,-1 1-2 15,-1 3 1-15,-1 1-2 0,-1 3 1 0,0 4-1 16,-1 5-1-16,0 5 0 0,-2 3 1 15,1 5 0-15,-1 6 1 0,1 4 1 16,2 3 0-16,3 9 1 0,0 4 2 16,3 6-2-16,2 3-108 0,0 3-92 15,0 6-246-15</inkml:trace>
  <inkml:trace contextRef="#ctx0" brushRef="#br1" timeOffset="172205.4839">6186 14707 421 0,'2'-8'111'0,"-1"2"-3"16,-1 3-9-16,-1 5-88 0,-5 5-12 15,-1 2-6-15,-2 7-1 0,-3 2 1 16,-4 4 1-16,-1 7 3 0,-1 1 3 16,2 6 1-16,3 2-1 0,3 1 1 15,5 4-1-15,3 1 1 0,5-1-1 0,3-1 1 16,2-2-2-16,3-1 0 0,-2-4 0 16,0-4-2-16,3-1 1 0,1-3-2 15,1-3 1-15,-1-3-2 0,2-5 0 16,3 0-1-16,0-4-1 0,2-4 0 15,1-2 1-15,4-4 1 0,1-3 2 16,3-7 2-16,-2-6 1 0,2-6 2 16,-5-3 2-16,1-6 0 0,-5-6-1 15,-4-7 1-15,-4-3-1 0,-2-1-1 16,-2-5 1-16,-4-6 0 0,-2 0 0 0,-4-1 0 16,0 4 0-16,-5 0 1 0,-1 2-1 15,-5 5 2-15,-4 4-1 0,-4 6 0 16,-6 5 1-16,-6 3-2 0,-2 7 1 15,-3 6-1-15,-4 6 0 0,-1 6 1 16,2 3-1-16,3 4 0 0,4 5 2 16,6 4-2-16,4 2 183 0,6 3-292 15,6 3-121-15,7 5-381 0</inkml:trace>
  <inkml:trace contextRef="#ctx0" brushRef="#br1" timeOffset="172987.5653">7276 14588 544 0,'5'-21'110'0,"3"-1"0"16,-4 4-103-16,2 2-8 0,-4 3-2 15,-2 2-2-15,-5 2-3 0,-4 4-1 16,-6 4-2-16,-4 3 1 0,-7 2 1 16,-3 4 1-16,-6 4 3 0,-4 3 3 15,-1 4 4-15,-2 3 1 0,1 1 0 16,0 2 1-16,3 0 0 0,2-2-1 15,2-3 0-15,6-2-1 0,3-6 1 16,4-2-1-16,5-4-1 0,4 0 1 0,4-2-1 16,3-3-1-16,2 0-2 0,3-1-1 15,0 0-1-15,0 0 0 0,2-1-1 16,-1 0 1-16,-1 1 1 0,2 0 0 16,-2 0 1-16,1 1 0 0,-1 2 1 15,0 3 0-15,-1 2 0 0,1 0 0 0,-2 4 1 16,1 1 0-16,-2 2 1 0,2-1 0 15,0 1 0-15,1 2 0 0,0-2-1 16,0 0 1-16,1 0-1 0,0-4 0 16,2-2-1-16,-2 0 0 0,3-3-1 15,-1-2 0-15,3-2-2 0,-3-1-2 16,4-1-1-16,-2 0 1 0,4-1 0 16,0-1 1-16,4-2 1 0,1-2 2 15,0 2 3-15,4-3 0 0,-1 2 1 16,3-2-1-16,-1 3 0 0,-2 1 0 0,2 3 0 15,1 2-1-15,-2 3 0 0,3 4 0 16,0 4 0-16,0 4 0 0,4 2 1 16,-2 2 0-16,2 2 0 0,-1 2 1 15,0 0 0-15,0 2-1 0,-3-2 0 16,-3-1 0-16,-3 0-1 0,-7 0 2 16,-4-1 0-16,-8 0 1 0,-5 2 1 0,-8 0 1 15,-6-1 0-15,-5 1 0 0,-5 0 0 16,-3-3 0-16,0-3-1 0,-6-4 0 15,2-4 0-15,0-5 1 0,0-7-1 16,1-5 1-16,2-5 0 0,4 0 0 16,4-3-1-16,6-1 0 0,6 3-2 15,7 0-2-15,7 2 1 0,6 2 12 16,7-1-122-16,7-1-94 0,6 1-255 16</inkml:trace>
  <inkml:trace contextRef="#ctx0" brushRef="#br1" timeOffset="173620.2443">7675 14804 525 0,'-13'1'112'0,"-1"1"-1"0,-2-2-83 16,1 0-27-16,2-1-2 0,0 0-2 15,1-2-2-15,1-1-1 0,1 0-1 16,3-2-3-16,3 0-2 0,2-4-1 0,2-1-1 16,5-2-1-16,3-4 2 0,5 0 0 15,5-3 2-15,5-1 3 0,3 2 1 16,5 0 1-16,2 3 2 0,0 4 0 15,1 2 1-15,-2 5 0 0,-3 6 2 16,-2 6 0-16,-4 5 1 0,-4 6 1 16,-6 3 2-16,-5 4 1 0,-5 2 0 15,-5 0 2-15,-6-1 0 0,-4-2 2 0,-3-1-2 16,-5-1-1-16,-1-3 0 0,-2-1-2 16,2-4 0-16,1-1-1 0,2-2 0 15,4-3 1-15,3-3 1 0,4-1-3 16,4-4-3-16,4-3-1 0,4-1-2 15,3 0-1-15,3-2 0 0,7-4-2 16,-1 2 2-16,4 0 2 0,1 2 3 0,0 1 2 16,0 2 0-16,0 3 0 0,-5 3 1 15,1 2 0-15,-3 4 1 0,-1 2 0 16,1 3 0-16,-2 2 0 0,-1 1 0 16,1 1-1-16,-1-2 1 0,-1 1-1 15,-1-1 0-15,-2 0-1 0,-4 1 1 16,-3 0 1-16,-5 4-1 0,-4 3 0 15,-5 2 0-15,-7 2 0 0,-6-1 0 16,-6 2 0-16,-5-1-1 0,-8-1 0 0,-3-2 0 16,-5-2-1-16,2-2 1 0,-2-3 1 15,3-3 0-15,3-8 5 0,5-6 46 16,5-7-153-16,14-5-93 0,8-6-273 16</inkml:trace>
  <inkml:trace contextRef="#ctx0" brushRef="#br1" timeOffset="178533.3144">7087 16123 263 0,'-13'-6'58'0,"0"6"-1"0,-1 4-38 16,1 0-11-16,-1 0 3 0,0 1 3 0,0 2 2 16,0 1 7-16,-1 1 7 0,1-2 6 15,1 1 0-15,1 0 0 0,0-2-2 16,0 0-1-16,2-2-8 0,-1-2-5 16,2-2-6-16,1 0-5 0,-2 0-3 15,3-1-2-15,2-1 0 0,0 1 0 16,3-5-2-16,2-1-2 0,2-4-2 15,6-3 0-15,3-4-1 0,5-3-1 0,4-2 1 16,7-1 1-16,4 1 1 0,4 2 1 16,1 4 0-16,0 3-3 0,-1 5-1 15,-3 5-1-15,-4 6-2 0,-5 6-2 16,-7 7 1-16,-6 7 1 0,-7 5 1 16,-7 3 1-16,-6 2 1 0,-8 1 1 15,-3 1 0-15,-6-1 0 0,-1-1 0 0,-5-2-1 16,2-2-1-16,2-3 2 0,1-1-1 15,4-3 1-15,3-2 1 0,5-6 1 16,4-3 1-16,4-4 0 0,4 0-2 16,4-5-2-16,0-2-4 0,6-4-8 15,3 0-8-15,3-3-6 0,5 1 0 16,5-3 2-16,2-1 5 0,4 0 7 16,3 1 10-16,2 0 10 0,1 1 9 15,-1 3 5-15,-3 0 2 0,2 3 0 16,-1 1 3-16,-2 2 1 0,-3 0 1 0,-1 1-1 15,-2 0-4-15,-5-1 19 0,-2-2-126 16,-4-3-91-16,2-1-253 0</inkml:trace>
  <inkml:trace contextRef="#ctx0" brushRef="#br1" timeOffset="178782.9753">7269 15914 404 0,'-4'-13'102'0,"9"1"0"0,3-2-36 16,4 3-44-16,3 1-9 0,4 2-8 15,1 2-6-15,-2 7-2 0,3 4-3 16,1 3-2-16,1 3-2 0,-1 9-1 16,-1 5 1-16,1 8 2 0,-4 10 3 0,-5 7 4 15,-4 7 4-15,-5 5 3 0,-4-3 3 16,-3-2 3-16,-3-4 1 0,-6-7 0 15,-3-4-6-15,0-6-5 0,-4-5-101 16,-4-6-90-16,-5-5-239 0</inkml:trace>
  <inkml:trace contextRef="#ctx0" brushRef="#br1" timeOffset="179081.769">6533 15899 421 0,'-9'2'97'16,"-3"9"0"-16,-4 8-58 0,-4 11-24 15,-4 10-10-15,-8 11-6 0,-1 8 0 16,0 10 1-16,3 10 0 0,9 9 1 15,8 1 2-15,17-2 2 0,15-2 3 16,15-7-1-16,15-11 0 0,17-16-1 0,11-17-104 16,12-12-89-16,6-13-237 0</inkml:trace>
  <inkml:trace contextRef="#ctx0" brushRef="#br1" timeOffset="181080.0845">11971 14000 338 0,'-2'4'98'0,"-5"-1"3"15,3 0-11-15,-1-2-48 0,3 0-10 16,0-1-6-16,1 1-5 0,1-1-4 16,0 0-3-16,1 0-3 0,-1-1-2 15,0 1-1-15,0 0-3 0,0 1 0 0,0 0-2 16,-1 0-1-16,0 0 0 0,0 1-1 15,-1 2 0-15,-1-1 0 0,2-1 0 16,-1 1-1-16,1 0 1 0,0-1-2 16,2-1 0-16,-1 0-1 0,0 0-2 15,1 0 0-15,1-1-2 0,1 0-2 16,1 1 0-16,0-1 1 0,3-1-1 16,2 0 2-16,0 0 2 0,1 0 1 0,0-1 3 15,2-1 0-15,-1 0 2 0,0 2 0 16,-1-1 1-16,-1 1-1 0,0-1 1 15,-3 2 1-15,0 0 0 0,-2 0 0 16,0 1 1-16,-1 0-1 0,-2-1 1 16,-1 1-2-16,2 1-7 0,-1-1-110 15,0 0-100-15,6-2-262 0</inkml:trace>
  <inkml:trace contextRef="#ctx0" brushRef="#br1" timeOffset="181513.2337">12396 14059 413 0,'0'0'103'0,"0"0"1"16,0 0-54-16,0 1-18 0,-2-1-8 16,2 1-9-16,-2 1-6 0,2-1 1 15,-1 0-1-15,1 0-2 0,0 1-2 16,1-1 0-16,1 0-2 0,1 0-1 15,3 0 0-15,0-1-1 0,3 1 0 16,1-1 0-16,1 0 0 0,-1-1 1 16,3 0-1-16,-3 1 1 0,3 0 1 0,-4 0-1 15,0 0-1-15,0 0 1 0,0 0-3 16,1 2-2-16,-4 0 7 0,1 0-120 16,0 0-100-16,2 0-262 0</inkml:trace>
  <inkml:trace contextRef="#ctx0" brushRef="#br1" timeOffset="182112.8281">16112 13484 492 0,'-5'-1'117'0,"0"-2"1"0,1 0-61 15,2 2-33-15,1 0-12 0,1 1-4 0,0-1-5 16,0 1-3-16,1 0-3 0,1 0-2 15,2 1 0-15,2 0-2 0,2 1 2 16,2-1 0-16,3 0 3 0,5-1 2 16,2 0 1-16,5-3 2 0,2 1 0 15,4-4 1-15,2 2 0 0,0-3-1 16,-2 4-1-16,-2-1-6 0,-5 2-1 16,-3-2 3-16,-5 3-116 0,-6 0-98 0,-7 1-258 15</inkml:trace>
  <inkml:trace contextRef="#ctx0" brushRef="#br1" timeOffset="182362.492">16070 13616 465 0,'1'5'108'0,"1"-4"0"16,0 1-63-16,-2-1-24 0,2 1-9 15,2-1-7-15,2-1 0 0,2 0-2 16,2-2-1-16,4-2-1 0,5-2-1 16,5 1 0-16,4-3 1 0,2-1 2 15,3 1 1-15,4-1 1 0,-1 2 0 16,0 3 0-16,-3-1 0 0,1 4-3 0,-5 1-3 16,1 1 179-16,-7 2-294 0,0 1-123 15,-2-1-388-15</inkml:trace>
  <inkml:trace contextRef="#ctx0" brushRef="#br1" timeOffset="183161.6183">17699 13533 511 0,'3'2'109'16,"-3"-1"0"-16,2 0-85 0,-2-1-14 0,0 1 1 16,0 1 0-16,1-5-1 0,1-1 1 15,2-6-2-15,4-3-1 0,3-7-2 16,2-3-3-16,5-5-2 0,1-3 0 16,2-3-1-16,0-2 1 0,1-2-1 15,1-3 1-15,0-1-1 0,0 0 1 0,-1-1-1 16,0-1 1-16,2 4-1 0,-2-1 0 15,0 5 1-15,-4 4-2 0,0 6 1 16,-3 5-1-16,-3 6-1 0,-3 4-4 16,-2 8-2-16,-7 7-1 0,0 6 0 15,-4 4 0-15,-2 4 1 0,-2 6 2 16,-1 4 3-16,-3 4 3 0,0 3 0 16,-1 2 0-16,0 4 0 0,0 3-1 15,1 0 0-15,-2 4-1 0,2 4 0 16,-2 4 0-16,1 0 1 0,0 3 0 0,2 2 0 15,0-1 2-15,3-2 0 0,1-6 1 16,1-4 0-16,4-6 1 0,2-6-1 16,0-4 1-16,2-6-2 0,1-5 0 15,1-3 1-15,-1-6 0 0,-1-1 0 16,1-6 2-16,-2-2 1 0,1-3 2 16,-1 1 2-16,-2-3-1 0,1 0-1 15,0-1-1-15,-2-1-2 0,2 0-3 0,2 0-6 16,0-2-8-16,2 2-7 0,1 1-100 15,1-1-98-15,3 1-245 0</inkml:trace>
  <inkml:trace contextRef="#ctx0" brushRef="#br1" timeOffset="183495.5036">18270 13839 419 0,'1'1'109'0,"-1"0"1"0,-1 0-28 16,0 0-51-16,-1 2-13 0,1 1-9 16,-1 0-2-16,-1 1 0 0,2 1-1 15,0 0-2-15,2 2 0 0,3 0-1 16,1-1-1-16,4-1 0 0,3-2 0 0,3-3 0 16,3-3-1-16,-3-2 2 0,3-4-1 15,-1-2 1-15,2-1-1 0,-6-1 1 16,-2-1 1-16,-2 1 0 0,-3 1 0 15,-4 0-1-15,-5 1 1 0,-3 2-1 16,-3 1 0-16,-4 3-2 0,-3 1 0 16,-1 3-1-16,-2 2 0 0,1 1 1 15,-1 2-1-15,0 1 0 0,1-1 1 16,5 2 0-16,2 1 0 0,4-1-2 0,6 2-5 16,4-1-2-16,6 0 60 0,4-1-175 15,7-2-111-15,4 1-308 0</inkml:trace>
  <inkml:trace contextRef="#ctx0" brushRef="#br1" timeOffset="184043.965">18991 13151 514 0,'-8'-10'116'15,"4"3"1"-15,2 3-72 0,-1 4-31 16,-2 4-6-16,-3 6-4 0,-2 4 0 0,-4 4-2 16,0 5 0-16,-1 5 0 0,-2 5-1 15,0 4 1-15,-2 5-1 0,2 2-1 16,0 4 0-16,1 4 0 0,3-1-1 16,5 3 0-16,4-6-1 0,7-4-1 15,5-4 0-15,6-4 0 0,0-7-1 16,5-5-1-16,3-5 1 0,2-4-1 15,4-2 2-15,3-4-1 0,3-6 2 16,1-5 1-16,3-6 0 0,2-3 2 0,2-5 0 16,0-6 1-16,0-4 1 0,-1-8 0 15,0-6 0-15,-4-3 1 0,-2-8 0 16,-5-5 0-16,-4-4 1 0,-6-4-1 16,-4 0 1-16,-6-3 0 0,-8 1 0 15,-6 3-1-15,-12 6-1 0,-5 4 0 0,-10 8-1 16,-11 13 0-16,-10 13-1 0,-5 8 0 15,-4 11 0-15,-5 11 1 0,-2 10-1 16,4 8 9-16,3 8-132 0,8 6-107 16,7 8-289-16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2T12:49:58.36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6408 2051 251 0,'2'-14'68'0,"-2"3"1"0,-2 3-22 15,1 1-15-15,-2 0-16 0,-3-1-3 16,1-1-4-16,-2 1-1 0,-1-3-1 16,0 1-2-16,2-3-1 0,0-2-1 15,-1 2-1-15,0 1-1 0,1 1-1 16,0 1-2-16,2 0-2 0,-1 4-2 0,0 4-5 15,0 2-4-15,2 2-5 0,1 2-8 16,1 3-16-16,1 0-15 0,5 3-2 16,3 1-2-16,7 0 2 0,3 0 5 15,6-2-9-15,6-1 25 0</inkml:trace>
  <inkml:trace contextRef="#ctx0" brushRef="#br0" timeOffset="2992.9622">5964 1919 473 0,'1'0'101'0,"-3"1"1"0,0-1-69 16,-2 4-31-16,1-2 0 0,0 3 0 0,2-2 1 15,0-2 0-15,0 0 1 0,-1 0 2 16,4-2-1-16,-2 1 0 0,1-1-1 16,1 0 0-16,3 3-1 0,0 0-1 15,4 2-2-15,1 2 1 0,8 2-1 16,3 1-1-16,4 2 0 0,7 1-1 16,5-2-1-16,6-3 0 0,7 0 0 15,4-2 0-15,6-3 3 0,6-1 0 16,4 0 0-16,6-1 1 0,-1-1 1 0,4 0-1 15,1-1 0-15,0 1 0 0,-1-1-1 16,0-2 1-16,-2 2 0 0,-1 1-1 16,-1-1 2-16,-4 2-1 0,-3 0 0 15,-2 1 1-15,-1 0-1 0,-2 1 1 16,-5 1-1-16,-2 0 0 0,-6-1 0 16,-2-1-1-16,-3 2 0 0,-6-1 0 0,-6 0 0 15,-3-1-1-15,-4 0 0 0,-4 0 2 16,-4 0 0-16,-6-2 3 0,-2 1 4 15,-8 0 5-15,-1-1 2 0,-4-1 0 16,-4-2-1-16,-4 2 0 0,-7-2-2 16,-3-1-5-16,-7 0-4 0,-7 0-1 15,-3 1-2-15,-7-1 1 0,-4 0 0 16,-6 2 0-16,-1 1 0 0,-3-2-1 16,-1 2 1-16,-10-1-1 0,0 3 0 0,-4-2 0 15,0 1-1-15,-5 1 1 0,-1 1 0 16,-6 0 0-16,4 2 0 0,0 2-1 15,-1 0 1-15,0 0 0 0,-1 2 0 16,-3 1 1-16,2 2 0 0,0-2-1 16,-1 0 1-16,6-3-1 0,5 1 1 15,1-4-1-15,9-1 1 0,7-2-1 16,5 0 0-16,9 1 1 0,3 0-1 0,2 1 0 16,5 0 1-16,7 0-1 0,4-1 0 15,4 1 0-15,3-2-1 0,7 2-3 16,6-2-4-16,3 0-1 0,7 1-1 15,9-2 0-15,7-1 1 0,4-1 0 16,12-2 3-16,8 0 2 0,8 1 3 16,8-5 0-16,5 1 0 0,9 1 0 15,6-2 0-15,2 2 1 0,2-2 0 0,3 0 0 16,4 4-1-16,-2 0 1 0,0 1-1 16,-1 3 0-16,2-2 1 0,2 3-1 15,1 0 1-15,-2 0 0 0,-1 0 0 16,-4 1 0-16,-3-1 0 0,2 2 0 15,-8 0 0-15,-5-1-1 0,-6 2 0 16,-3-3 0-16,-3 2 0 0,-9 0 0 16,-5-1 0-16,-10 0 0 0,-5 0 0 0,-8 0 1 15,-6 1 0-15,-6-2 1 0,-6-2 1 16,-4 2 4-16,-4 0 4 0,-3 1 0 16,-5-3 0-16,-7 1 0 0,-5-1-1 15,-9 3-1-15,-12 0-4 0,-11-2-4 16,-12 2 0-16,-10 2 0 0,-12 1-4 15,-13 2 1-15,-11 0-120 0,-18 4-104 16,-18 0-275-16</inkml:trace>
  <inkml:trace contextRef="#ctx0" brushRef="#br0" timeOffset="97670.052">8140 10869 426 0,'19'-8'94'0,"-3"3"1"15,-4 3-67-15,1 4-15 0,-1 0-9 16,0 1-3-16,-1-1 0 0,-1 4 0 15,1-2 0-15,1-1-1 0,5 2 1 16,3-2 1-16,3-1-1 0,5 0 1 16,1-1-1-16,5-1 0 0,1 0 0 0,3 0 0 15,3 0 0-15,4 3 0 0,4-2-1 16,6 2 1-16,3 0-1 0,8 2 0 16,1-1 0-16,4 0 1 0,6 3-1 15,6 4 0-15,4-2 1 0,4-2-1 16,5 1 1-16,8 1-1 0,7-1 1 15,4-5 0-15,2-6 0 0,8 3-1 0,3 2 1 16,5-8 0-16,0 1 0 0,6 0-1 16,5-1 1-16,2 1 0 0,4-1-1 15,4-3 1-15,4 6-1 0,1-3 1 16,5-1-1-16,0 2 0 0,5 2 0 16,-1-2 0-16,1 1 1 0,2 1-1 15,5-3 0-15,-1 2 0 0,1 1 0 16,-4-5 0-16,2 2 1 0,-4-1-1 15,-2-1 0-15,-7 1 0 0,0 1 1 0,-9 0 0 16,-4 0 0-16,-4 1 0 0,-9-1 0 16,-11 4 0-16,-14 2 1 0,-18 0 3 15,-6-1-104-15,-8 5-88 0,-22-2-232 16</inkml:trace>
  <inkml:trace contextRef="#ctx0" brushRef="#br0" timeOffset="102598.4002">19405 15541 353 0,'-8'-1'85'0,"3"-1"1"0,1-2-50 16,1 1-13-16,1 1-8 0,3 1-9 15,2 0-3-15,0 1-2 0,0 2-2 16,0 1-3-16,1 2-4 0,-2 2-2 15,0 1-1-15,-2 3 1 0,1 4 1 0,1-2 0 16,-1 2-2-16,4 1-3 0,-1-3-1 16,4 2 2-16,3-2-2 0,2-2-2 15,4 1-3-15,4 0 1 0,1-2 2 16,3-1-2-16,4 0-2 0,0-1 3 16,3-2 1-16,4-2 4 0,1 0 4 15,3-1 4-15,1-2 5 0,2 1 0 16,2-4 1-16,2 1 0 0,1-2 0 0,-1-2 0 15,3-5 0-15,-3-2 1 0,1-5 0 16,-3-5 0-16,0-5 1 0,-5-5 0 16,-4-3 1-16,-7-2 0 0,-2-3 0 15,-8-2 2-15,-5-1-1 0,-10 2 2 16,-4 2-1-16,-6 0-3 0,-6-2-2 16,-7-2-2-16,-8 3-1 0,-7 1-1 15,-4 2-2-15,-6 4-1 0,-6 3 0 16,-2 6 2-16,0 4 0 0,-2 7-1 0,2 3-1 15,-2 2 2-15,-1 4 0 0,1 4 1 16,-1 5 1-16,-1 7-1 0,-5 5 1 16,-1 4-1-16,1 7 1 0,1 5-1 15,1 1 1-15,2 2 0 0,4 1 0 16,10 2-4-16,6 2-3 0,8-3-1 16,9 1 1-16,13 1 3 0,9 2 5 15,11 3 9-15,10 2 13 0,11 0 16 0,9-1 10 16,5-2 0-16,8-1-5 0,4-4-82 15,5-6-66-15,4-1-195 0</inkml:trace>
  <inkml:trace contextRef="#ctx0" brushRef="#br0" timeOffset="119782.9928">17542 13096 435 0,'-6'-5'95'0,"2"0"1"0,-3 3-58 0,4 2-35 15,0 5-2-15,5 5-1 0,-2 3-1 16,3 4 0-16,0 2 0 0,3 3 0 16,2 1-1-16,0-1 1 0,4-2 0 15,2-1 0-15,0-3-1 0,0-2 0 16,2-1-1-16,4-1 0 0,1 2-1 16,2-1-1-16,1 4-1 0,1 2 0 15,4 2 1-15,-1 2-1 0,4 2 0 16,2 0 1-16,4 0-1 0,3-4 1 0,4-4 0 15,4-6 0-15,4-7 0 0,0-5-1 16,4-5 0-16,2-5 1 0,5-3 0 16,1-1 1-16,-1-1 1 0,0-3 0 15,-5-3 0-15,1 1 1 0,-4 1 0 16,-7-1 0-16,-3 0 1 0,-2-4-1 16,-2 4 2-16,-3-1 0 0,-3-6 1 15,-4-5 1-15,-4-2 0 0,-2-4 1 16,-3-6 0-16,-1-6 0 0,-2-4 1 0,-4 1-2 15,-1-3 1-15,-2-8-2 0,-2-2 0 16,0-5 0-16,0-1 0 0,-2 0-1 16,-2-4 1-16,-2 0-1 0,-2 2 1 15,-1 3-1-15,-4 2 1 0,-2 3 0 16,-5 2 1-16,-1 2 0 0,-2 5 1 16,-3 0 0-16,-2 0 0 0,-3 2 1 15,-9-1-1-15,1 0 0 0,-5-3 0 0,0 2 0 16,1 5-1-16,-2 3-1 0,-1 0 0 15,-2 1 0-15,0 2-1 0,-2 5-1 16,2 0 0-16,-3 1-1 0,2 2-1 16,-3 3-1-16,0 1 0 0,0 5-2 15,-2 4 0-15,-3 4-2 0,-1 3 0 16,-4 6 0-16,1 3 0 0,2 8-1 16,-1 1 2-16,-4 3 0 0,-1 3 2 0,-2 4 1 15,5 3 1-15,-2 7 1 0,0 4 0 16,0 3 0-16,3 7-1 0,3 7-1 15,4 4-1-15,-3 3-1 0,0 1-2 16,2 7-1-16,0 4-1 0,1 5 2 16,2 4-1-16,-1 5 2 0,4 1 1 15,1 3 1-15,6 0-2 0,7 2-2 16,1 1-6-16,4-1-6 0,4 0-38 0,3 0-45 16,6 1-102-16</inkml:trace>
  <inkml:trace contextRef="#ctx0" brushRef="#br0" timeOffset="122596.4926">18654 9724 375 0,'4'-29'90'0,"3"6"-1"16,2 15-34-16,0 10-52 0,1 7-6 15,0 6-7-15,1 7-2 0,-3 6-1 0,-4 8 0 16,-4 7 3-16,-3 11 3 0,-4 9 4 16,-2 9 3-16,-3 8 2 0,-1 9 1 15,1 12 2-15,1 8 2 0,-1-3 0 16,-2-1-1-16,-2-3 0 0,3-10 1 16,2-7 0-16,3-17 0 0,-3-14-1 15,4-13 1-15,4-11-1 0,1-13 1 16,1-10-1-16,1-11-2 0,0-6-30 15,0-5-63-15,-2-4-75 0,1-3-191 0</inkml:trace>
  <inkml:trace contextRef="#ctx0" brushRef="#br0" timeOffset="122929.8484">18408 10661 396 0,'2'0'89'16,"1"1"1"-16,0 0-71 0,1 4-8 16,1 3-3-16,0 3-1 0,0 5-3 15,0 3-5-15,0 4-1 0,2 4 0 16,-1 1-1-16,-1 5-1 0,0 3-1 16,0 1 0-16,-3 3-2 0,-1 1-2 15,0-3-3-15,0 0-2 0,2-7-5 16,0-3-8-16,1-5-9 0,4-8-8 0,1-4-16 15,2-6-15-15,0-2 4 0,1-7 5 16,2-2 9-16,-1-6 12 0,1-5 11 16,2-5 26-16,1-4 26 0,4-9 9 15,2-3 7-15,4-3 7 0,6 1 12 16,3-4 7-16,2 2 2 0,0 2 5 16,0 7-94-16,-1 2-57 0,0 6-185 0</inkml:trace>
  <inkml:trace contextRef="#ctx0" brushRef="#br0" timeOffset="123546.425">21017 9313 440 0,'-5'5'93'0,"-2"6"0"0,0 6-78 16,0 11-9-16,0 15-5 0,-2 12-2 15,1 13-1-15,1 8 0 0,2 11 0 16,-2 12 1-16,-1 0 1 0,7 0 0 15,-1-2 1-15,-2-8 0 0,-1-1 0 16,-1-9 0-16,3-11 0 0,1-9 2 16,-4-9-1-16,2-7 1 0,2-5 1 0,1-7 0 15,1-5 1-15,-5-4-3 0,0-1-6 16,-3-5-14-16,-2 1-77 0,-4-1-80 16,-1 2-201-16</inkml:trace>
  <inkml:trace contextRef="#ctx0" brushRef="#br0" timeOffset="123879.084">20646 10497 443 0,'0'-2'82'0,"1"4"-4"15,2 4-83-15,2 7-7 0,1 6-3 0,2 6 1 16,0 9 3-16,1 3 5 0,0 8 1 16,-2 3 2-16,0 0 0 0,0 0 1 15,-1-2 1-15,1-3 1 0,-1-1 1 16,1-8 1-16,1-7-2 0,-2-3-1 16,0-6-6-16,0-5-28 0,1-4-25 15,-1-6-14-15,1-4 5 0,1-5 11 0,4-8 10 16,5-9 9-16,0-6 29 0,5-9 27 15,8-7 15-15,6-5 1 0,4-4-1 16,2 3 3-16,3 5 9 0,2 3-76 16,1 5-43-16,3 5-139 0</inkml:trace>
  <inkml:trace contextRef="#ctx0" brushRef="#br0" timeOffset="134835.8448">16766 11535 377 0,'-11'-1'99'16,"0"3"2"-16,-2 1-25 0,-2 1-48 16,5 3-11-16,-3 1-6 0,3-1-2 15,0 2-2-15,2-2-2 0,3-1-1 16,0 1 0-16,2-2-3 0,1 0 0 15,-1-1-3-15,3-1 1 0,-1 1 0 0,1-2 1 16,1-2-1-16,3 0 1 0,-1-1 1 16,4-1 1-16,2-1-1 0,4-1 0 15,-3 1 0-15,4-2-1 0,-1 2 1 16,0 1-1-16,-2 1-1 0,-3 1-1 16,-4 2 0-16,-3 1-1 0,-3 3 1 15,-4 1 0-15,-5 4 0 0,-5 0 2 16,0 4 0-16,-3 0 1 0,1 1 1 0,-1 1-1 15,1-3 0-15,3-2 0 0,2 0 0 16,1-1-1-16,1-3 1 0,2-2-1 16,3-1 0-16,1-1-2 0,3-2 1 15,3-1-1-15,2-2 1 0,1 0 1 16,4-2-1-16,2 0 0 0,1-2 3 16,1 1-1-16,1-1-1 0,-1 1 0 15,1 1 1-15,1 1-2 0,-1-1 1 0,-1 2 0 16,0 2 0-16,-3-1-1 0,0 4 0 15,-4-2 0-15,-4 2 0 0,-6 3 1 16,-2 1 0-16,-3 1 0 0,-2 1 0 16,-1 1 1-16,0 0 0 0,1 1 0 15,1-2 0-15,2 1-1 0,1-1-1 16,2 0 1-16,-1-2-1 0,3 1 0 16,1-1 0-16,-1-2-1 0,3 0 0 0,1-4 0 15,1 0 1-15,2 1-1 0,1-3 2 16,-1-2 0-16,4 0 1 0,-1 0-1 15,3-1 1-15,0-1 0 0,0-1-1 16,5 0 1-16,0-1-1 0,1 1 0 16,1-1 0-16,-6 2 0 0,4-1 0 15,-5 4 0-15,-3 1-1 0,-4 2 0 16,-3 3 0-16,-3 1 1 0,-5 2 0 16,-3 1 0-16,0 1 1 0,0 3 1 0,-1 0-1 15,2-1 0-15,1 0-1 0,4 1 1 16,1 0-1-16,0-2-1 0,2-3 1 15,1 0 0-15,0-2-1 0,2-1-1 16,0-2 1-16,1-1 0 0,0 0-1 16,0-1 1-16,2 0 0 0,-2 1 1 15,3-2 0-15,-2 1 0 0,0-1 1 0,3-3-1 16,-3 2 1-16,2-1 0 0,2-1-1 16,5-3 1-16,1-1 0 0,2-2 0 15,1 1 0-15,3 0-1 0,-2-1 1 16,1 0 0-16,-7 4-1 0,-2 3 0 15,-3 2 0-15,-5 2 0 0,-3 3 0 16,-5 2 1-16,-3 4-1 0,-6 1 1 16,-1 2 1-16,-2-1 0 0,3 1-1 15,0-1 0-15,3-2-1 0,2-3 1 0,5 0-1 16,3-5 1-16,1-2 0 0,3-3 0 16,0-4 0-16,4-1 0 0,3-4 0 15,4-3 0-15,3-4 0 0,0-2 0 16,4 2-1-16,-1-1 1 0,3 3-1 15,-5 1 0-15,-2 4 0 0,-2 4 0 16,-3 2-2-16,-5 4-1 0,-3 3 1 16,-4 4-1-16,-5 2 2 0,-4 4-1 0,-6 2 0 15,1-1 3-15,0 2 0 0,3-1 0 16,-1-5 1-16,6-1-1 0,3-6 1 16,6-3 1-16,-1-4-1 0,7-5 2 15,3-3-1-15,1-3-21 0,3-2-88 16,4 2-90-16,2 0-232 0</inkml:trace>
  <inkml:trace contextRef="#ctx0" brushRef="#br0" timeOffset="137843.7287">16567 11044 343 0,'-3'-1'88'0,"-2"-2"1"0,3 3-39 16,-4 0-16-16,1 2-10 0,-1-1-7 16,1 0-1-16,2 0-1 0,-2 0-1 15,1 0-1-15,2-1-4 0,-2 0-1 16,3 0-3-16,0 0-3 0,-1 0-2 16,1 1-2-16,1-2-2 0,0 1 0 15,-1 1 0-15,1-1-1 0,1 0 2 16,-1 0 1-16,0 0 1 0,0 0 1 0,0-1 2 15,1 0-1-15,0-1 1 0,0 0-1 16,2-3 1-16,2 0-2 0,-1-1-1 16,3-1 0-16,-1-2 0 0,2 0-1 15,1-1 1-15,0 2-1 0,-1-2 1 16,1-1-1-16,0 3 0 0,2-1 0 16,-5 3-1-16,2-1-1 0,-1 2 0 0,0 3-1 15,1-1-1-15,-4 0-1 0,2 3 0 16,-2 1-2-16,0 1-1 0,-1-1-3 15,-1 3-3-15,-2 0 0 0,2 2 0 16,-2 0 1-16,1 0 1 0,-1 0 2 16,0 3 5-16,0-1 3 0,1-1 3 15,-2 2 1-15,1-1 1 0,0 0 1 16,-1 1 1-16,-1 1 1 0,0 0 1 16,-1 2 3-16,-2-1-1 0,0 0 2 0,-2 0-2 15,0 0 1-15,0-2-2 0,-2-2-1 16,1 1-2-16,2-1-1 0,-2-2 0 15,3 2-1-15,0-3-1 0,2 1 0 16,1 0 0-16,0-1 0 0,1-2-2 16,1-1 1-16,0-1 0 0,1 2 1 15,-1-2 1-15,2-2 0 0,-2 1 1 16,0 1 1-16,0 0 0 0,0 0-1 0,0 0 0 16,0-1-1-16,0 1-1 0,1 0 0 15,-1 0-1-15,1-1 1 0,0 0-1 16,2 1 1-16,0-1-1 0,0 0 0 15,0 0 1-15,2-1-1 0,-1 2 0 16,0 0 0-16,2 0 0 0,-2 0 1 16,2 1-1-16,0 0 1 0,-1 0 0 15,-1 1 0-15,0-1 0 0,2 1 0 0,-3 2 0 16,2-1 0-16,-2 1 0 0,1 2-1 16,-1-1 1-16,0 3 0 0,2-1 0 15,-2 1 0-15,0 1 2 0,-1 0 0 16,-1 0 0-16,0-1 1 0,-2 0 0 15,0 1 1-15,-4-2-1 0,2 2 0 16,-2-1 0-16,0 0-1 0,0-1 0 16,-1 2 0-16,1 0 0 0,-1 1-1 15,0-3 0-15,0 2 0 0,-1-1 0 0,1 0 0 16,2-2-1-16,-4-2 1 0,3 0 1 16,0 0 1-16,-1-3 0 0,1 0 1 15,2-2 0-15,1 0 0 0,-4 0 0 16,1-1 0-16,-1 0-1 0,2-1-1 15,-3 0-1-15,1 0 0 0,-4-2 0 16,1 2-1-16,0 0 0 0,2 0 0 16,0-2 0-16,-2 2 0 0,3-2 0 0,3 1 0 15,-1 1 0-15,0 0-1 0,1-2 0 16,2 2 1-16,2 1-1 0,-1-1 0 16,0 1 0-16,3-1-1 0,0 1 1 15,2 0-1-15,-2 1 0 0,1-1 0 16,1 1-1-16,-1 0 0 0,-2 1 0 15,2 0-1-15,-1 0 1 0,-2 0-1 16,1 0 0-16,0 1 0 0,-2 0-1 0,2 1 1 16,0-1 0-16,-1 0 1 0,1 0 1 15,-2 1 0-15,2 1 1 0,-1-2 1 16,1 2 0-16,-1-1 0 0,2 1 0 16,-1-1 0-16,-1 2 1 0,1-2-1 15,0 1 0-15,0 0 0 0,1-1 1 16,-1 2-1-16,1-2 0 0,-1 0 0 15,2 0 1-15,-1-1-1 0,-1 2 0 0,0-1 0 16,2 0 1-16,-3 0-1 0,3-1 1 16,-2 0 0-16,0 2 0 0,3-2 1 15,-3-1 0-15,1-1 1 0,2-1 0 16,0 1 0-16,3-1-1 0,-3-1 1 16,1 0-1-16,0-2-1 0,0 1 0 15,-1-1 0-15,1 1 0 0,-4 0 0 16,1-1 0-16,-1 1 0 0,1 0 0 0,-3-1 0 15,0 0 1-15,2 0-1 0,-2-1 0 16,1-1-1-16,1-2 1 0,-1 2-1 16,1-2 0-16,0 1 1 0,-2 1-1 15,1 0 1-15,-1 2 1 0,0 0 0 16,-3 1-1-16,1-1 1 0,0 4-1 16,0-2 0-16,-1 1 0 0,0 0-1 15,-1 1 0-15,2-2 0 0,-2 2 1 0,1-1-1 16,0 0 1-16,0 0 0 0,-1 0 0 15,1-2 0-15,0 2-1 0,1 0 1 16,-2-1 0-16,2 0-1 0,1 2 1 16,-1-1-1-16,2 1 0 0,-3-2 1 15,1 2-1-15,1-3 0 0,1 3-1 16,-2 0 0-16,0 0-1 0,-1-1-1 16,0 2 0-16,0 0-1 0,-1 1 0 15,-1 0 1-15,0 0 0 0,2 0 1 0,-3 0 1 16,3 2 0-16,-3 0 1 0,3-3 0 15,1 2 0-15,-1-2-1 0,3 1 1 16,-1-1-2-16,-1 1-1 0,4-2-2 16,-1 2-3-16,-1-1-2 0,0 0 0 15,2 1 0-15,-1-1 1 0,1 0 2 16,0 0 1-16,-1-1 4 0,2 1 1 16,-1-1 1-16,1 0 0 0,-1 1 0 15,2-1-1-15,-1 1 0 0,0 0 0 0,2-2 0 16,-1 1 1-16,0 0 0 0,1-2 1 15,-1 0 0-15,2-1 2 0,-1-1-1 16,0 1 0-16,1-2 0 0,-1 1 1 16,0-1-1-16,-1 0 1 0,1 0-1 15,-2 1 1-15,0-1 0 0,0 1 0 16,0 0 0-16,-3-1 0 0,4-1 0 0,-3 1-1 16,0-2 0-16,0 1-1 0,0-1 1 15,1 0-1-15,-1 1-1 0,-1 0 1 16,0-2 0-16,2 4 0 0,-4-3 1 15,2 1 0-15,-1 1 1 0,-1-1 0 16,-1 2 0-16,0 0 0 0,0 1-1 16,-2 0 0-16,1 0 0 0,-1 1-1 15,2 0 0-15,-2-2 0 0,2 1 0 16,-1 0-1-16,2-1 1 0,-1 1-1 0,-1 0 1 16,1 0-1-16,2 2 0 0,-2 0 1 15,0-1-2-15,1 2 0 0,-1-2-2 16,0 2-1-16,-1 1-1 0,1 0-1 15,0 0 0-15,-3 1 0 0,-1 2 2 16,3-1 0-16,-1-1 2 0,1 1 1 16,-1-1 1-16,0 1-1 0,4 0 1 15,-1-2 0-15,0 3-1 0,1-3 0 0,1 1-3 16,-1 1-6-16,1-2-5 0,0 1-1 16,0 0-2-16,-1 0 0 0,1 1 1 15,0 0 1-15,1 0 7 0,-2 0 4 16,2-1 3-16,-2 1 0 0,1-1 0 15,0 0 1-15,0 2 0 0,0-2 0 16,1-1-1-16,-1 0-1 0,1 0 0 0,0 0 0 16,0 1 0-16,0-1 0 0,2-1 0 15,-1 0 1-15,0-1 1 0,1 1 0 16,1-1 1-16,-1 0 0 0,0-1 0 16,2 1 1-16,-2-2 0 0,0 3-1 15,2-2 0-15,-1 0 0 0,-1 1-1 16,2 0 0-16,-2 1-1 0,1 0-3 15,1 0 0-15,-1 1-1 0,0 1 0 16,1-1-1-16,-1 2 1 0,2 0 0 16,-3 3 1-16,2-2-1 0,0 3-1 0,-2-1-1 15,0 1 1-15,1 0 0 0,-2 1 0 16,0-1 1-16,-2 3 2 0,1 0 3 16,-1 1 3-16,-1 2 2 0,-1 1 2 15,0-1 2-15,-3 0 2 0,2 0 2 16,-3-1 1-16,1-1 0 0,0-1 1 15,-3-3-1-15,1 1 0 0,0-1-1 0,-1 0-1 16,0-1-2-16,1 1 0 0,-1-1-2 16,-1 1-2-16,3-2 0 0,0 0-2 15,1 2 0-15,1-3-1 0,1-2 2 16,1 2 3-16,2-2 4 0,-1 0 1 16,1-1 1-16,0-2 0 0,0 0-2 15,0 1-1-15,0 0-3 0,0-1-3 16,0 0-4-16,1 0 0 0,0 2 0 15,-1 0 0-15,-1-1 0 0,2 1 0 16,-2 0 0-16,1 0-1 0,0 0 1 0,0 0 0 16,1-2-2-16,-1 2-1 0,0 2-3 15,2-2-4-15,-1 0-3 0,0 0-3 16,2 0-1-16,-2 1-2 0,3-1 0 16,-1 1 1-16,3-1 2 0,-2 0 3 15,2 2 2-15,-1-1 2 0,1 0 0 0,-1 1 2 16,1 2 1-16,-1 0 1 0,1-1 1 15,-1 4 0-15,0-2 1 0,1 2 0 16,-2 1 2-16,2-2 0 0,-3 3 1 16,0 0 1-16,2-2 0 0,-4 2 1 15,2 0 0-15,-2 0 2 0,0-2 0 16,2 2 1-16,-3-2 3 0,0-1 3 16,-2 0 4-16,0-1 2 0,0 0 2 15,-3 0 1-15,-2-1-1 0,-1 2-1 16,-2-1-4-16,1 2-4 0,-2-2-3 0,1 0-2 15,-1-2 0-15,1-1 1 0,2 0 0 16,1-2 3-16,0-2 0 0,4-1 0 16,-4 0-1-16,4-2 0 0,0 1-2 15,0-2-1-15,1 2-3 0,0 0 0 16,1 0-1-16,0 1 0 0,0 2 0 16,1-1 0-16,-2 0 0 0,1 2-1 15,1 0 0-15,0-1-1 0,-2 1-1 0,2 0 1 16,2 1 0-16,-1 0 2 0,1 1 4 15,-1-1-4-15,1 2-15 0,0 1-78 16,-2 0-78-16,1 4-207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2T12:52:43.14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6252 4291 383 0,'21'-5'84'16,"2"-1"1"-16,-4 1-50 0,1 1-34 15,-4 4 0-15,2 0 0 0,-2-1-1 16,-1 0 0-16,1-1-1 0,2 0-3 0,2 0-5 16,1-2-15-16,3 3-16 0,5 1-4 15,8 2-2-15,5 1 2 0,8 1 1 16,10 0 5-16,11-2 18 0,16-4 18 16,12-2 4-16,11-1 5 0,13-6 0 15,14-6 0-15,9-4 9 0,12-7-3 16,9 0-1-16,4-2-1 0,6-3-1 0,5 2 0 15,-4 2 1-15,3-1-4 0,-4 8 2 16,-14 2 4-16,-10 4 3 0,-13 4 10 16,-15 5-63-16,-18 5-20 0,-27 9-54 15,-22 2-136-15</inkml:trace>
  <inkml:trace contextRef="#ctx0" brushRef="#br0" timeOffset="40261.3277">5793 4023 426 0,'-20'-8'84'0,"2"4"-2"0,16 4-87 16,3 2-3-16,2-1-5 0,2 0-4 15,0 0-5-15,4 1-4 0,0 2-3 16,4-1-1-16,0 2 1 0,3 6 2 16,1 4 5-16,1 0 4 0,2 4 5 15,2 0 4-15,2 6 4 0,0 1 3 16,4-3 1-16,8 0 0 0,2 2-1 15,6-1 2-15,9-3-1 0,2-4 1 16,9-4-1-16,4-3 0 0,6-4 1 0,4-7 1 16,5-4-1-16,3-1-1 0,3-5 0 15,5-1 2-15,0-1 0 0,4-2 0 16,-2 0 1-16,-2-4 1 0,-2-5 0 16,-1-3 3-16,-1-3-2 0,-2-3 3 15,-4 0 0-15,-1-7 1 0,-2-6-1 0,0-3 0 16,1-3-1-16,-2-6 1 0,-2-8-2 15,-4-1 1-15,-5-5 0 0,-3 2 1 16,-9 0 2-16,-9-1 1 0,-5-1 1 16,-6 0 2-16,-8 2-1 0,-6 0 2 15,-5 0 0-15,-5-1-2 0,-9-1 1 16,-8 3-2-16,-9-3-1 0,-3 2-1 16,-5 1 0-16,-4 3-1 0,-1 2-3 15,-5 6 0-15,-3 0 0 0,-5 0-1 0,-5-5-1 16,-7 6-2-16,-6 8-1 0,-4 5-1 15,-4 0 1-15,-7 9 2 0,-3 7 0 16,-6 8 0-16,-8-1 0 0,-1 4 2 16,-4 2 0-16,-7 8-2 0,-2 1-3 15,-2 6 0-15,1 4 1 0,2 8 0 16,-3 2-1-16,0 2 0 0,2 2 0 16,5 7-1-16,4 5 1 0,0 5-1 0,3 6-2 15,1 3 0-15,2 7 0 0,9 8-5 16,0 1 1-16,4 5 1 0,4 5-1 15,4 3 1-15,11 10-4 0,7 1-6 16,5 0 0-16,7 5-2 0,6 5-1 16,11 2-1-16,10 1-2 0,7-3 1 15,7 2-5-15,7 4-11 0,8-4-18 16,11-1-38-16,9-8-78 0</inkml:trace>
  <inkml:trace contextRef="#ctx0" brushRef="#br0" timeOffset="42260.1394">1580 9853 442 0,'-20'8'98'0,"6"-7"-1"0,9 1-63 15,8-1-24-15,12-1-6 0,5 1-2 16,5 0 0-16,4 0 0 0,7 2 0 16,3-1-1-16,1 0-1 0,5 0-1 15,3 3 1-15,1 0-1 0,7 1 0 16,3 2 0-16,5 1 0 0,5 2 1 15,7-1-1-15,5-1 1 0,10 2 0 0,9 0 1 16,10-6-1-16,8-5 1 0,11 0-1 16,10-2 1-16,10-4 0 0,9-2 0 15,5-4-1-15,6 1 1 0,8 4-1 16,0-6 1-16,4 3-1 0,3 2 1 16,1-2-1-16,1 4 0 0,1 2 1 15,-5-3-1-15,2 8 0 0,-1-1 0 16,-3 1 0-16,0 5 0 0,-4-3-1 0,-2-3 2 15,-1 1-1-15,0-3 0 0,-4-4 0 16,2-1 1-16,-9-5-1 0,-4-2 1 16,-5-1-1-16,-9-3 1 0,-10-1 0 15,-9-1 0-15,-15 0 1 0,-16 2 1 16,-15 4 0-16,-19 5 11 0,-20 2-114 16,-24 4-90-16,-25 3-244 0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0914" units="cm"/>
          <inkml:channel name="Y" type="integer" max="17389" units="cm"/>
          <inkml:channel name="F" type="integer" max="2047" units="dev"/>
          <inkml:channel name="T" type="integer" max="2.14748E9" units="dev"/>
        </inkml:traceFormat>
        <inkml:channelProperties>
          <inkml:channelProperty channel="X" name="resolution" value="1000.12939" units="1/cm"/>
          <inkml:channelProperty channel="Y" name="resolution" value="1000.51782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8-09-12T12:55:18.563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12947 1922 359 0,'-8'-9'88'0,"3"-1"6"0,1 0-53 16,0-2-3-16,1 0-4 0,1 1-4 15,-1 1-5-15,-2 1-5 0,2 1-7 16,-3 2-10-16,0 4-2 0,-5 1-1 16,-1 2-1-16,-4 3 0 0,-2 2 0 15,-5 7 1-15,-7 1 1 0,-3 5 0 0,-3 5 0 16,-1 2-1-16,-1 2 1 0,3 2-1 16,0 2 0-16,4 6 0 0,2 2 0 15,3 5 0-15,1-1 0 0,-4 4 0 16,5 2 0-16,1-1 0 0,1 0 0 15,2-2 0-15,-2 0 0 0,1 2 0 16,1 2 1-16,0-2-1 0,0-5 0 16,1-3 0-16,4-1-1 0,4-8 1 0,2-6-1 15,2-5 0-15,2-5-2 0,3-2 0 16,2-3-3-16,-1-4 0 0,1-4-1 16,0-3 1-16,1-3 5 0,5-4 0 15,1-4-1-15,-2-2-5 0,3-1-30 16,-1 0-62-16,-2-1-83 0,0 1-203 15</inkml:trace>
  <inkml:trace contextRef="#ctx0" brushRef="#br0" timeOffset="332.4876">12115 2520 388 0,'-6'-6'87'0,"1"2"6"0,0-2-57 16,1 3-7-16,2 1-5 0,-1 1-1 0,1 0-3 16,1 1-3-16,1 2-9 0,2 0-6 15,-1 4-5-15,2 1-2 0,0 2 0 16,0 3 1-16,0 4 0 0,0 4 1 16,0 5-1-16,0 3 0 0,1 1 1 15,-1 4 2-15,1 0 0 0,2 0 1 16,0-3 2-16,3-4-1 0,-1-3-1 15,6-2-2-15,1-4-2 0,2-4-1 16,6-4-2-16,3-7 0 0,4-6 0 0,7-7 4 16,0-7 1-16,5-8 4 0,5-7 2 15,-4-11 1-15,6 0 1 0,1 0 41 16,5-5-141-16,-1 0-90 0,-2 4-258 16</inkml:trace>
  <inkml:trace contextRef="#ctx0" brushRef="#br0" timeOffset="2346.8688">11191 2180 267 0,'-9'-13'68'16,"0"0"4"-16,2-5-30 0,0 3-12 0,1-3 3 15,0 7 2-15,2 2 1 0,-4 1-5 16,2 1-5-16,-3 6-5 0,-1 6-6 16,-1 7-5-16,-1 4-5 0,-2 8-3 15,-4 8-1-15,-3 6 0 0,1 4 0 16,-6 2 0-16,1 3-1 0,0-1 1 15,1-3 0-15,4-4 0 0,3-1 0 16,1-1 0-16,9-3 0 0,-1-7 0 16,5-1 0-16,3-2 0 0,2-4 0 0,0-5-1 15,1-3-2-15,2-3-8 0,0-2-91 16,-2-5-85-16,2-8-222 0</inkml:trace>
  <inkml:trace contextRef="#ctx0" brushRef="#br0" timeOffset="2679.8474">10666 2578 251 0,'5'-5'68'16,"1"1"6"-16,2 0-16 0,3 0-23 15,-2 2-8-15,-2 1-2 0,2 2-3 0,0 0-3 16,-4 4-5-16,2 2-5 0,-2 5-2 16,1 5-3-16,-4 4 0 0,0 6-1 15,-1 0 0-15,1 3 1 0,1-2-1 16,0 0 1-16,2-3 0 0,2-3 0 16,1-7 1-16,5-2 0 0,0-3-1 15,3-4 1-15,1-4-1 0,1-3 0 16,2-5-1-16,0 0 0 0,0-4-1 0,2-5 1 15,2-7 0-15,3-9 0 0,8-7 0 16,11-4 4-16,7-6-105 0,10-8-85 16,6-3-232-16</inkml:trace>
  <inkml:trace contextRef="#ctx0" brushRef="#br0" timeOffset="6093.2924">1257 4984 196 0,'6'9'66'16,"2"-2"2"-16,3-5-8 0,4-3-25 15,5-6-3-15,6-2-14 0,7-9-11 16,9-8-7-16,12-8-2 0,7-3-3 15,10-6-1-15,8-4 0 0,10-8 3 0,4 2 3 16,5 5 5-16,1 2 6 0,-4 0 7 16,-5 5 62-16,-12 2-146 0,-9 4-72 15,-19 4-232-15</inkml:trace>
  <inkml:trace contextRef="#ctx0" brushRef="#br0" timeOffset="31935.3566">10897 4673 383 0,'5'-12'88'0,"-2"4"3"15,0 1-57-15,-4 2-16 0,1 0-5 0,-2 3-3 16,-3 1-3-16,-1-2-4 0,1 2-2 16,-4-1-3-16,0 4-1 0,-1-1 0 15,-1-1 0-15,1 2 0 0,-1 2 1 16,-1 0 0-16,1-1-1 0,2 0 0 15,0 0 0-15,2 4-1 0,2-2 0 16,0 1-2-16,2 0-3 0,2 3-9 0,0 1-9 16,0 1-4-16,-1 1-4 0,1 2-1 15,-3 4 0-15,1 3 3 0,-1 3 9 16,-3 1 8-16,0 1 4 0,0 2 4 16,-2-2 2-16,1 0 1 0,-4-2 1 15,5-2 0-15,-2-1 0 0,1-3 0 16,1 0-2-16,0 0 0 0,4-2-1 15,0 4-2-15,2-1-2 0,5 4-5 16,0 0-5-16,2-3-5 0,1 1-3 0,1-1-1 16,3 0-4-16,0 2-12 0,-1-4-8 15</inkml:trace>
  <inkml:trace contextRef="#ctx0" brushRef="#br0" timeOffset="32408.2273">11606 6432 254 0,'-7'-1'79'0,"-1"-4"1"0,0 0-13 16,4-2-10-16,-3-1-114 0,3-5-79 16,1-1-208-16</inkml:trace>
  <inkml:trace contextRef="#ctx0" brushRef="#br0" timeOffset="32683.9613">11550 6252 366 0,'3'-4'77'15,"0"-1"3"-15,-2 1-65 0,3-1-9 16,0-3-1-16,0 3 3 0,0 1 0 16,0-1-2-16,-2 2-9 0,0 1-78 15,-2 1-70-15,-2 3-185 0</inkml:trace>
  <inkml:trace contextRef="#ctx0" brushRef="#br0" timeOffset="33584.3595">10851 4679 387 0,'0'-6'89'0,"1"0"2"0,2-2-46 0,1 1-21 16,2-3-9-16,-1 0-2 0,2 0-1 16,-1-1-1-16,2-1-1 0,-4 1-7 15,1 0-2-15,-2 3-2 0,-1 2 0 16,0-1-3-16,-3 4-1 0,-1 1-3 16,0 1-2-16,-6 1-3 0,0 1-4 15,-1 1-3-15,0 1-3 0,-4 2 2 0,3 0 3 16,-1 2 1-16,1 0 3 0,2 1 2 15,1 0 1-15,0 2 2 0,1 1-3 16,0 1-3-16,1 2-1 0,-2 3 0 16,3 1 1-16,-2 2 2 0,0-1 2 15,-2 3 3-15,-1 2 0 0,0 0 1 16,3 1-2-16,-4-1-1 0,2 1-1 16,3 0 0-16,1-2 0 0,1-1 1 15,0-1 0-15,0 0 3 0,-2-1 1 16,-1 1 0-16,-1 2 1 0,1 2 0 0,-1 4-1 15,1-1-1-15,1-1-4 0,1-1-4 16,3 1-8-16,1 0-5 0,1-1-2 16,1-2 1-16,-2 1 3 0,0 4 2 15,0-1 3-15,0 1 8 0,-3-1 3 16,0-2 3-16,2 2-3 0,0 0-5 16</inkml:trace>
  <inkml:trace contextRef="#ctx0" brushRef="#br0" timeOffset="34082.7025">11520 6528 95 0,'0'-1'58'0,"-1"-1"16"0,1 1 9 15,0-2-3-15,0-2-3 0,0 2-9 16,1-3-11-16,-1 1-116 0,0-3-91 16,0 3-233-16</inkml:trace>
  <inkml:trace contextRef="#ctx0" brushRef="#br0" timeOffset="35499.0795">10621 4541 543 0,'-7'3'115'0,"1"2"0"15,2 2-84-15,2 3-29 0,1 3-2 16,-2 0 0-16,1 2 0 0,0-3 1 16,-1-1 0-16,-1 0 0 0,2 1 0 15,0 0-1-15,1 2 0 0,0 0 0 16,1 4-1-16,0 1 0 0,1 3 0 0,-1 1 1 16,2 0-1-16,-2 0 1 0,1 1 0 15,-1 2 0-15,-1-2 1 0,-1 0-1 16,-1 1 0-16,-1-2 0 0,1 2 1 15,-1 3-1-15,0-3 1 0,2 3-1 16,1 2 0-16,1 2 0 0,0-2 0 16,0 2-1-16,1 0 1 0,-1 0-1 15,1 3 0-15,0-2 0 0,0 1 0 0,-1 3 1 16,3 0 0-16,-3 1 0 0,3 2 0 16,-2-3 0-16,0 0 0 0,0-3 0 15,0-2 0-15,0-5 0 0,-1-1-1 16,3-4-1-16,0-4-2 0,3-1 1 15,5 0 0-15,1 1-1 0,6 0 1 16,3 0 1-16,3 2 1 0,1-2 1 0,0 1 0 16,-2 1 1-16,0-2 0 0,-2-1-1 15,0-2 1-15,-4 4 0 0,1-1-1 16,-2 2 1-16,2-1-1 0,-1 0 0 16,-1 3-1-16,-1 1 0 0,-1-3 0 15,-2-2-1-15,4 0 0 0,-4-3 0 16,2 0-1-16,3-3 0 0,-2-1 0 15,2 0 1-15,4-2 0 0,0 2 0 16,3 3 0-16,1-1 1 0,4 0 0 16,1 0 0-16,2 0 0 0,-2-1 0 0,-3-1-2 15,3-1 0-15,-2-1-1 0,-3-1 0 16,1 2-1-16,-3-1 0 0,2-1-1 16,-2-2 1-16,-1 0-1 0,-3-2-1 15,0-2-2-15,-1-2 1 0,-2 0 1 16,-3 0 1-16,0 0 1 0,-1-1 2 15,-2 1 3-15,-2-1 2 0,-1 1 6 16,-4 0 8-16,-2 1 6 0,-2-1 2 0,-6 3 1 16,0-1 0-16,-2 1-1 0,-2 1-5 15,0-1-8-15,1 0-6 0,0 1-4 16,1 0 0-16,3-2-2 0,0-1-3 16,3-1-4-16,3-2-7 0,1-5-106 15,1-2-102-15,4-5-257 0</inkml:trace>
  <inkml:trace contextRef="#ctx0" brushRef="#br0" timeOffset="36347.2174">11549 6126 474 0,'-9'3'109'16,"2"0"0"-16,-2 1-59 0,4 0-35 0,-1 2-9 15,3-1-2-15,-1 0-1 0,2-2-1 16,0 0 0-16,1-1 0 0,0 1-1 15,1-3-1-15,0 1 0 0,0 0-1 16,0 1 0-16,0 0-1 0,1 0 0 16,1 3 0-16,-1-1 0 0,1 2 1 15,2-1 0-15,0 1 1 0,2 0 0 16,1 0 0-16,3 0-1 0,-1 0-1 16,2-2-1-16,2-1-1 0,2 2 0 0,3-3-1 15,-1 1 1-15,4 1 1 0,1-1 1 16,1-1 0-16,0 1 2 0,-3 2 1 15,-1-1-1-15,-4-1 1 0,-3 2-1 16,0-2-1-16,-4 3 1 0,-4-2-2 16,0 0 0-16,-1 2 0 0,-2-2 1 0,1 1 1 15,-1-2 1-15,-1 1 0 0,0-1 1 16,0 0 0-16,1-1 1 0,-1 0 0 16,-1 1 0-16,0-3 1 0,-1 3 1 15,1-2 1-15,-2 1 0 0,0 1 0 16,-2 0 0-16,-2 1-1 0,-2 1-1 15,-2 3 0-15,-1-1-2 0,-2 1 0 16,-2 1 0-16,0-1-1 0,0 0 0 16,2 1 0-16,-2 0 0 0,2 0-1 15,-1 1 1-15,5-2-1 0,0 1 0 0,0 0 0 16,2 1 0-16,2 1-1 0,0-2 1 16,2 5 0-16,-1 1 0 0,-1 1-1 15,-1 5 1-15,1 0 1 0,-1-1 0 16,0 1 0-16,1-4 0 0,2 1 0 15,-2-6 0-15,3-2 1 0,1-4-1 16,0-2-1-16,2-1-1 0,0-2-3 16,-1-1-4-16,2 0-4 0,-1-2-2 0,0 0 0 15,3 2 0-15,-2-2 9 0,0 1-106 16,5 0-86-16,-4-3-231 0</inkml:trace>
  <inkml:trace contextRef="#ctx0" brushRef="#br0" timeOffset="42674.8849">14594 3999 375 0,'-12'1'99'0,"-4"0"1"0,-2 0 0 16,1 1-81-16,5 0-14 0,2 2-1 0,0-3 0 16,4 2-1-16,-1 0-1 0,3 1-2 15,0-1 0-15,1 0-2 0,1-1-1 16,1 3-1-16,0-3-2 0,1 1-1 16,0-2-3-16,1 1-5 0,0 1-3 15,1-1-4-15,2-2-2 0,-1 0-1 16,0 0 0-16,2 0 3 0,-1 1 5 15,3-2 3-15,-1 0 3 0,2 0 2 16,2 1 1-16,1 1 2 0,3-2-1 0,2 2 1 16,2 0 1-16,-2 0 1 0,0-1 2 15,5 0 1-15,8-2 1 0,5 0 1 16,-1-3 1-16,6 0 1 0,7-1 0 16,2 0 1-16,-4-1-1 0,-3-1 0 15,-3 1-1-15,11-2 0 0,-7 0-2 16,-1-3 1-16,8 1-2 0,1-1 1 15,3-1-1-15,-3 2 0 0,-5 2 1 16,2 3 0-16,0 0 0 0,-7 0-1 0,-2 1 1 16,2 3-1-16,2 0 1 0,2 0-1 15,3 0 1-15,3 0 0 0,0 1 0 16,3 1 0-16,-3 1 0 0,-4 3-1 16,-3-3 1-16,0 2-1 0,1 3 0 15,5 1-1-15,2 1 0 0,-1 1-2 16,3 1 0-16,0 3-2 0,-6 0 0 0,-4-1-1 15,-3 0-1-15,-7 1 0 0,-4 0 3 16,-2 1 0-16,-1 2 4 0,1 1-1 16,0 3 1-16,3 2 2 0,3 1-1 15,3 1 1-15,-2 0-1 0,2-2 1 16,0-1-1-16,-1 1 1 0,-1-4-1 16,-3 0 0-16,-1-2 0 0,4 2 1 15,0 2-2-15,-6-1 0 0,2 1 0 0,2 2 0 16,2 0 1-16,1 1-1 0,5-2-1 15,0 0 1-15,1-3 0 0,2 4 0 16,-1 0 1-16,-2-1-2 0,-2 2 0 16,-1 0-2-16,-1 2 0 0,-3 1-1 15,4-2-1-15,-1-2 0 0,1 2 0 16,2-2 1-16,-1 1 1 0,-1 1 0 16,0-1 1-16,-1 2 0 0,-4-1 0 15,0 1 0-15,-3 0 2 0,-1-1 0 0,3-3 0 16,-4 0 2-16,1 0 0 0,1-1 1 15,0 1-1-15,5 2 0 0,1-1 0 16,1 3-2-16,1 2 1 0,-2-1-1 16,0-1 0-16,0-2 1 0,-2-1-1 15,-3 0 0-15,-2-1 1 0,-2 0-1 16,0 0-1-16,-3 2 1 0,-1 2 0 16,-5-1 0-16,0 0 1 0,-1-1 0 0,1 1 2 15,2-1 1-15,-1 2 1 0,5-1 0 16,0 1 0-16,4 3 0 0,-1 0-1 15,0 0 0-15,-3-1-2 0,-2-3-2 16,-2 2 2-16,-1-1-1 0,-3-1-1 16,-1-1 0-16,2 1 0 0,-1-1 0 15,-1 1 1-15,1 0-1 0,-1-1 2 16,0-3 1-16,-5-2 1 0,0 2 3 0,-1 2 1 16,-1-1 0-16,-1 2 2 0,-1 1-1 15,0 1 1-15,-2 2 0 0,2 1-2 16,-2-3 0-16,-2-1 1 0,0-2-1 15,1 3 0-15,-3 0-2 0,0 0 1 16,-1 0 0-16,-1 0-1 0,-2 3-1 16,2 0-2-16,-2-4 0 0,-1-1 0 15,1 0-1-15,0 2-2 0,0-1-2 0,0 2 2 16,0 1 0-16,-1 2 1 0,2 1 0 16,-2-3 2-16,0-1 1 0,-2-2 1 15,2-2 0-15,-2-2 0 0,0-1 1 16,1 0-1-16,-2-1 0 0,0 2 2 15,1 0 0-15,0-1-1 0,0 2-1 16,-1-1 0-16,1 1-1 0,1-2-1 16,-1 0-2-16,0 1 0 0,1 2 0 15,-2 0 0-15,-1 0 0 0,1-2 1 0,0 2 0 16,-1 1 0-16,0-2 0 0,1-3 1 16,2-3 0-16,-2-3 1 0,1-1 0 15,-1-1 1-15,2-1 0 0,-3-1 0 16,0 1 1-16,-1 1-1 0,0 2 1 15,-1 1-1-15,-1 2 0 0,0 1 0 16,-1 0 0-16,-1 1-1 0,2-1 0 0,0 1 1 16,0-2-2-16,-1-1 1 15,2-2 0-15,-3-2-1 0,0-1 0 0,1-4 0 16,-5 1 0-16,2-3 0 0,-1-1 0 16,2-1 0-16,-1 0-1 0,3-1 0 15,1 0 0-15,3-1 0 0,1 1-1 16,3-1 1-16,0 0 0 0,3-1 1 15,-1 0 0-15,-1-2 0 0,2 2 0 16,-2-1 0-16,1-1 0 0,1-1 0 0,-5 2-1 16,0 1 1-16,1 0-1 0,-4-1 0 15,2 2 0-15,0 0-1 0,-1 1 0 16,3 0 0-16,-1 0 0 0,5-1-1 16,-6 1 1-16,1 0-1 0,2-1 1 15,-1 0-1-15,3-1 1 0,-2 0-2 16,1-1 0-16,4-1-1 0,-1 1-1 15,-1-1-1-15,1 0 1 0,1 0-1 16,-1 0 1-16,-1 0 1 0,2 0 1 0,-1-2 2 16,0 2 0-16,1-1 1 0,-1 1 0 15,0 0 0-15,0-1-1 0,-1 2 0 16,2 0-1-16,-1-2-2 0,0 1-2 16,1-2-2-16,-1 1-3 0,2 0-5 15,2-1-6-15,-1 3-18 0,1-4-20 16,1 2-19-16,2-1 3 0,-2 0 4 15,1 1 4-15,1-1 6 0,3-2 18 0,1 2 24 16,0-1 20-16,1 0 0 0,1 1-1 16,1-1 1-16,0 0-1 0,-5 4 0 15,1 0-1-15,-2 1 0 0,-1 1 4 16,-1 1 6-16,-2 0 7 0,-1 0 4 16,-2 0 5-16,-1 2 5 0,2-2 3 15,-4 2-1-15,0 0-5 0,-2 1-4 0,2 1-4 16,-2 0-4-16,0 2-6 0,1-1-2 15,-1 2-4-15,3-1-3 0,-2 1 0 16,2 0-1-16,0 0 0 0,1 0 0 16,-4 0 1-16,2 0 2 0,-3 1 0 15,1 0 2-15,-1 1 0 0,-2 1 1 16,-1-1-1-16,0 2-1 0,-1 0-2 16,-1 1-2-16,-1 2-1 0,0 1-3 15,3-1-1-15,3 2 0 0,-1-3 0 0,3-2-1 16,1-2 1-16,2-4-2 0,2-2-1 15,-1 0-2-15,1-2-5 0,0-1-7 16,0 2-6-16,1-1-9 0,-1-1-20 16,1 0-38-16</inkml:trace>
  <inkml:trace contextRef="#ctx0" brushRef="#br0" timeOffset="42923.5128">18528 7699 270 0,'-6'0'91'0,"-2"0"3"16,-1-1 2-16,-5-1-128 0,-1 1-107 15,0-6-241-15</inkml:trace>
  <inkml:trace contextRef="#ctx0" brushRef="#br0" timeOffset="44162.3739">12877 4851 445 0,'12'17'93'16,"2"2"3"-16,2-1-81 0,1-1-7 15,1 1-4-15,0-2 0 0,0-1-1 0,0-1-1 16,2-5-3-16,0 1 0 0,-1 0-1 16,0-1-1-16,3 0-1 0,2 1 0 15,4 3-1-15,4 0 0 0,2 1-1 16,3 0-1-16,2 0 1 0,3-4 1 16,3-2 0-16,-3-7 3 0,2-5 0 15,10-7 3-15,5-4 2 0,2-3-1 16,1-7-1-16,6-4 1 0,0-4-1 0,-1-2 1 15,-7-3-1-15,-2-7 1 0,1-4 0 16,1-5 0-16,-1-4 0 0,-3 1 1 16,-2-3-1-16,-4-5 0 0,-6 2 0 15,0-2 0-15,-5-1 1 0,-4-5-1 16,-5-1 0-16,1 1 1 0,0-2 0 16,-2-2 0-16,-1-2 0 0,-6-4 0 15,-5 4 1-15,2-3-1 0,-10-1 1 0,-10 5-1 16,-8 2 1-16,-7 3 0 0,-2 2-1 15,-4 3 1-15,-6 3-1 0,-5 4 0 16,1 0 0-16,4 0 0 0,-2 3-1 16,-7 7 0-16,-6 0 1 0,-3-2-1 15,4 0 0-15,-9 4 0 0,0 7 0 16,-4 4 1-16,1 4-1 0,2 5 0 16,-2 6 1-16,1 8 0 0,4 4-1 0,-2 3 0 15,-8 2-1-15,-3 7 1 0,1 1-1 16,8 5-1-16,-4 3-1 0,-1 2 1 15,2 6 0-15,7 6 0 0,2 3-1 16,-9 3 1-16,0 5 0 0,3 3 0 16,3 3 0-16,0 1 1 0,3 0-2 15,1-1 1-15,4 2-1 0,2 5 0 16,2 1 1-16,0 2 0 0,-1-1-1 0,4 1 0 16,0 1 1-16,2 2-1 0,3 0 0 15,-3-1 1-15,6 3-1 0,2 5 1 16,4-1 0-16,3 4 0 0,3 0 0 15,3 0-1-15,0 0 0 0,0 1 0 16,1 0 0-16,2 1 0 0,0-2 0 16,4-1 0-16,2 2 1 0,4-1 0 15,2-4-1-15,3-3 0 0,2 3 0 16,4-3 0-16,3-3-1 0,3-2-1 0,3-2-1 16,5-5-1-16,7-3-1 0,4-7-3 15,2-4 0-15,6-6 1 0,6-7 2 16,0-7 0-16,5-8 3 0,1-8 2 15,1-6 3-15,7-8 1 0,2-4-1 16,-4-6-2-16,-1-4-86 0,-3-2-9 16,-6-2-71-16,0 0-155 0</inkml:trace>
  <inkml:trace contextRef="#ctx0" brushRef="#br0" timeOffset="45406.6059">9994 4919 471 0,'11'21'96'16,"-2"3"1"-16,6-1-92 0,1 3-1 15,4-2-2-15,3 0-1 0,4-1 0 16,5-2-1-16,2 1-1 0,4 0 0 0,5-5-1 15,1 1 0-15,0-4 0 0,1-2 0 16,-2-1-2-16,4-4 0 0,-1-4-2 16,4-1 0-16,1-3 1 0,3-3 1 15,3-5 1-15,2-5 1 0,4-6 0 16,1-9 3-16,1-4 1 0,4-7 0 16,0-8-1-16,3-7 1 0,-2-4-1 0,-2-4 2 15,-2-5 0-15,-3-4-1 0,-7-3 1 16,1-1-1-16,-4 1 1 0,-6-2 0 15,-3-2-1-15,-6 2 1 0,-1-4-1 16,-4 1 0-16,-5-4 0 0,-8 0 0 16,-2-5 0-16,-2-1 1 0,-6 2-1 15,-5-1 1-15,-8 3-1 0,-4 4 1 16,-7-2 0-16,-5 9 0 0,-2 4 0 16,-5 4 0-16,-4 5-1 0,-7 0 1 0,-5 3 0 15,2 11-1-15,-2 1 1 0,-6 4-1 16,0 1 1-16,-8 5 0 0,3 1 0 15,0 9 0-15,-6 1 0 0,-5 6-1 16,-1 5 0-16,3 7 0 0,-1 4-1 16,0 10 0-16,0 4-1 0,0 9-1 15,0 7-1-15,-1 2 1 0,2 8 0 0,3 6 1 16,5 4 0-16,-3 4 0 0,3-1 1 16,4 2 0-16,0 4-1 0,0 5 0 15,-1-1 0-15,2 0 0 0,2 4-1 16,6 3 0-16,3 3 0 0,3 1 0 15,7 0 0-15,2 3-1 0,6 4 1 16,2-2-1-16,2-1-1 0,1 1 0 16,3 0-1-16,2-2 0 0,3 2-1 15,2-2 0-15,2 4 2 0,3 0 0 16,2-1 1-16,4 3 1 0,1-3 1 0,6-2 0 16,2-1 0-16,3-6 0 0,4-1-1 15,6-7 1-15,7-4 0 0,6-3 1 16,7-3-1-16,7-5 1 0,9-7 0 15,7-5 10-15,5-6-110 0,7-6-86 16,0-8-235-16</inkml:trace>
  <inkml:trace contextRef="#ctx0" brushRef="#br0" timeOffset="49176.3293">10134 8175 249 0,'-11'0'55'0,"4"2"0"0,3-2-34 0,1 1-18 16,3 0-7-16,0-1-6 0,0 1-9 16,2 0-13-16,-2 0-22 0,0 2-38 15,0-1-80-15</inkml:trace>
  <inkml:trace contextRef="#ctx0" brushRef="#br0" timeOffset="52000.5466">10326 8276 555 0,'8'-3'110'16,"5"2"-1"-16,4-1-110 0,3 0-4 15,0 0 2-15,1-2 2 0,-1 3 1 16,-1-1 0-16,-3 1-1 0,-1 0 1 16,-2 1-1-16,-2 0 0 0,-2 0 0 15,-1 1 0-15,-3-1 0 0,1 1 1 0,-1 0 0 16,1 0 0-16,-3 2 1 0,3-2 0 16,2 0 0-16,2-1 0 0,2 0 0 15,2 2 0-15,3-2-1 0,2-1 1 16,2 0 0-16,1 0-1 0,-1 1 1 15,1 0-1-15,0-3 0 0,0 1 1 16,0 1-1-16,1 0 0 0,-2 1 0 16,4 0 1-16,2-2-1 0,4 2 0 0,0 0 0 15,0 0 0-15,3-1 0 0,2 0 1 16,3 0-1-16,-1 1 0 0,2 1 0 16,-1-1 0-16,3 0 0 0,-3 0 0 15,2 0 0-15,-3 0 0 0,-2 0 0 16,0-1 0-16,-1-1 1 0,-1 2-1 15,1 0 0-15,3 0 1 0,1 2-1 16,0-1 0-16,2-1 0 0,3 1 0 16,2-2 0-16,0 2 0 0,-2-2 0 0,2 0 0 15,0-3 0-15,0 2 0 0,2 0 0 16,1 1 0-16,0-1 0 0,0 1 1 16,1-1-1-16,-1 2 0 0,1 0 0 15,-1 0 1-15,-4 0-1 0,3 0 1 16,-1-1-1-16,4 2 0 0,-1-2 0 15,-1 0 0-15,2 0 0 0,2-2 0 0,-1 2 0 16,3-1 1-16,-5-3-1 0,5 1 0 16,1-1 0-16,4 0 1 0,-1-1-1 15,-1 0 0-15,-1 1 1 0,1 1-1 16,-4 1 0-16,-4 0 0 0,-2-2 1 16,4 2-1-16,1 3 0 0,-6-2 0 15,1 2 0-15,-2 0 1 0,2 2-1 16,-2 2 0-16,-1 0 1 0,0-1-1 15,2-1 0-15,4-1 1 0,0-1-1 0,6 0 1 16,1-1-1-16,-1 0 0 0,-3 1 1 16,0 0-1-16,3 0 0 0,0 0 0 15,-4-1 0-15,4 0 0 0,-2 2 0 16,6-2 0-16,0 1 0 0,-7 0 0 16,-4 1 0-16,0 1 0 0,-2-1 1 15,7 1-1-15,-7 0 0 0,6 2 0 0,0-1 0 16,4-1 1-16,3 0-1 0,-9 0 0 15,-1 0 0-15,1-2 0 0,-8 1 1 16,1-1-1-16,1 0 0 0,0 1 0 16,2-1 0-16,1 0 0 0,0-1 0 15,3 1 0-15,2 0 0 0,-3-1 1 16,-1 0-1-16,-1-3 0 0,5 2 0 16,5 0 0-16,-2-1 0 0,-1-1 0 15,3 2 1-15,0 1-1 0,-1 0 0 16,-8-2 0-16,1-1 0 0,-2 1 0 0,2 1 0 15,-1-1 0-15,-2 0 0 0,0 1 0 16,4 4 0-16,-6 2 0 0,3-2 0 16,-1 0 0-16,2-2 0 0,1 0 0 15,7 0 0-15,-1-3 0 0,1 0 0 16,1 1 0-16,-2 0 0 0,1 1 1 16,-3-1-1-16,-1 0 0 0,-3-1 0 0,4 1 0 15,-2-2 0-15,-2 1 0 0,1-1 1 16,0 3-1-16,-1 0 0 0,-2 2 0 15,0-2 0-15,2 1 0 0,4-1 0 16,2 0 0-16,0-2 0 0,4-2 0 16,-1-1 0-16,-2 0 0 0,-1 0 0 15,-3 0 0-15,-6 0 1 0,2 1-1 16,0 1 0-16,-3 2 1 0,-1-3-1 16,-3 3 0-16,-1 0 0 0,-1 1 1 0,-2 1-1 15,-5-1 0-15,-2 1 0 0,-2 0 0 16,0 0 0-16,0-1 0 0,-7 0 0 15,0-2 0-15,0-2 1 0,-3 3-1 16,0-4 0-16,-1 0 1 0,-4 0-1 16,0 2 1-16,1-2-1 0,-3 5 0 0,-5-1 0 15,0 2 0-15,-3-1 1 0,-1 1 0 16,-2 1 2-16,-3-1 0 0,-2 2 2 16,-3 1 2-16,-4-2-121 0,-5 3-101 15,-4-6-273-15</inkml:trace>
  <inkml:trace contextRef="#ctx0" brushRef="#br0" timeOffset="53268.2487">10169 5854 499 0,'-18'7'100'15,"3"-8"0"-15,4 5-96 0,13 5-5 16,3 3 0-16,-2-1 1 0,-2 1 1 15,-2 1-5-15,-3-1-96 0,-4-1-86 16,-2-1-226-16</inkml:trace>
  <inkml:trace contextRef="#ctx0" brushRef="#br0" timeOffset="53426.6699">9960 6416 503 0,'-16'22'100'0,"-3"2"1"0,1-1-103 16,5 5 5-16,2-1-2 0,3-2-2 0,5 2 2 16,1 0 190-16,5-7-291 0,4-3-116 15,11 1-365-15</inkml:trace>
  <inkml:trace contextRef="#ctx0" brushRef="#br0" timeOffset="53615.1754">9990 7414 528 0,'-13'15'100'16,"2"2"-1"-16,4 4-106 0,7 1-64 16,1 1-38-16,6 5-75 0,5 3-172 15</inkml:trace>
  <inkml:trace contextRef="#ctx0" brushRef="#br0" timeOffset="53765.5715">10025 8658 515 0,'0'25'91'0,"-1"-4"102"0,3 4-294 15,5 1-105-15,6 6-286 0</inkml:trace>
  <inkml:trace contextRef="#ctx0" brushRef="#br0" timeOffset="53915.971">10206 9564 567 0,'-3'16'0'0,"5"4"-81"0,1-1-405 16</inkml:trace>
  <inkml:trace contextRef="#ctx0" brushRef="#br0" timeOffset="54114.5169">10512 10180 546 0,'9'2'214'16,"7"0"-214"-16,5 1-218 0,5 2-324 0</inkml:trace>
  <inkml:trace contextRef="#ctx0" brushRef="#br0" timeOffset="54318.0423">11923 10388 411 0,'48'6'100'0,"3"3"1"15,0 0-25-15,-1 2-66 0,3 0-2 16,-2-1-2-16,1-1-1 0,-3-2 0 16,-2-3-1-16,0-2 0 0,-1-8-1 15,-2-1-1-15,1 0 2 0,2-2-109 0,1-1-90 16,1 0-244-16</inkml:trace>
  <inkml:trace contextRef="#ctx0" brushRef="#br0" timeOffset="54514.5658">13885 10409 555 0,'23'-6'103'0,"11"2"-1"15,3 1-98-15,15 5-9 0,2 0-114 16,10 2-83-16,-3-1-236 0</inkml:trace>
  <inkml:trace contextRef="#ctx0" brushRef="#br0" timeOffset="54675.2142">15741 10424 530 0,'54'-6'109'0,"0"-2"0"16,2 4-98-16,3 3-12 0,4 1-3 0,-1 1-2 16,0 4 60-16,0-1-163 0,-2-1-99 15,-2 7-277-15</inkml:trace>
  <inkml:trace contextRef="#ctx0" brushRef="#br0" timeOffset="54865.0757">17905 10499 539 0,'37'-5'105'0,"0"0"-2"0,2 3-203 15,4 1-102-15,-1 2-243 0</inkml:trace>
  <inkml:trace contextRef="#ctx0" brushRef="#br0" timeOffset="55063.6143">18981 10267 599 0,'-3'-6'121'16,"-1"-2"-8"-16,4 4-106 0,7-2-6 16,5 2-126-16,4-5-102 0,5-2-262 15</inkml:trace>
  <inkml:trace contextRef="#ctx0" brushRef="#br0" timeOffset="55263.5088">19113 9462 610 0,'-6'-38'124'0,"2"-4"-7"0,6 3-117 0,9-2-8 16,5-1 176-16,6-1-294 0,3-6-125 15,1-1-383-15</inkml:trace>
  <inkml:trace contextRef="#ctx0" brushRef="#br0" timeOffset="55412.9014">19319 7900 610 0,'-19'-26'128'0,"-3"-3"-2"16,8-2-111-16,4 1-21 0,9 1-62 15,2-6-59-15,7-4-98 0,1-7-228 16</inkml:trace>
  <inkml:trace contextRef="#ctx0" brushRef="#br0" timeOffset="55565.0234">19069 6355 604 0,'-10'-36'124'0,"0"-6"-6"0,5 2-111 15,9-3-50-15,6-2-81 0,6 1-100 0,-4 1-238 16</inkml:trace>
  <inkml:trace contextRef="#ctx0" brushRef="#br0" timeOffset="55766.5588">18981 5280 609 0,'-21'-12'128'0,"2"-1"0"0,1 4-110 16,6 1-12-16,4 0-3 0,2-3-1 15,-3-2-2-15,-3-7-3 0,-4-4-3 16,-6-2-6-16,-5-2-6 0,-2 0-23 15,0 3-63-15,-1-2-23 0,3 1-81 16,-4 5-167-16</inkml:trace>
  <inkml:trace contextRef="#ctx0" brushRef="#br0" timeOffset="55964.0832">17727 4923 583 0,'-66'4'123'0,"-2"1"-1"16,7 2-108-16,4-2-6 0,1-1-4 15,-3-4 0-15,-1-3-2 0,5-1-2 0,-2-5-2 16,1-4-5-16,3-4-7 0,4 0-15 16,9-2-37-16,-1 0-57 0,-2-4-88 15,-8 2-197-15</inkml:trace>
  <inkml:trace contextRef="#ctx0" brushRef="#br0" timeOffset="56063.3489">15611 4909 563 0,'-75'8'124'16,"0"-5"0"-16,10 1-80 0,-3-1-37 16,-1-2-16-16,3-5-113 0,6-1-105 15,-12-3-277-15</inkml:trace>
  <inkml:trace contextRef="#ctx0" brushRef="#br0" timeOffset="56262.882">13228 5035 584 0,'-65'2'124'0,"1"-6"0"0,-1 2-93 16,11 1-34-16,12-1-20 0,4-1-1 15,-3 0-98-15,-3-3-100 0,-7 0-247 0</inkml:trace>
  <inkml:trace contextRef="#ctx0" brushRef="#br0" timeOffset="56412.8365">11019 5083 621 0,'-76'8'124'0,"1"0"0"16,4 1-119-16,6 1-9 0,6 3-10 15,2-2-23-15,2-1-88 0,-7-4-99 16,-4-1-246-16</inkml:trace>
  <inkml:trace contextRef="#ctx0" brushRef="#br0" timeOffset="71814.1787">10604 4897 388 0,'-3'-11'91'15,"6"1"1"-15,0 6-37 0,4-1-43 16,-1 3-6-16,1 3-4 0,-3 3-3 16,-1 0-2-16,-1 5-2 0,-2 2-3 15,-3 2-1-15,-2 2 2 0,-1 2 1 16,-2-1 2-16,3 3 0 0,0-3 0 0,-1 2 1 16,1 2 0-16,3 5-1 0,2 2 1 15,3 4-3-15,0-1 0 0,4 8-3 16,-2 2-1-16,3 2 0 0,-1 3 0 15,-1 0 0-15,-2-1 5 0,1 6 1 16,-4-1 1-16,0 0 2 0,0-2 0 16,1-2 0-16,4 0-1 0,-2 1 0 15,6-3 0-15,0-4 1 0,5-2 2 0,3-3 2 16,-2-3 0-16,1-3 0 0,1-5 1 16,0-1 0-16,2 1 1 0,-2 0-1 15,2-1 0-15,1 2 1 0,2 2 0 16,1 0-1-16,-1-1 0 0,-2-3-1 15,-1-2-1-15,-1 1-1 0,0-4 0 16,-3 0-1-16,-1 0-1 0,2 0 1 16,-3-2-1-16,4 0 0 0,-1 0 1 0,0-2 1 15,5-1 0-15,-2-3 1 0,4-2 0 16,1 2-1-16,-1-2 1 0,-1-1-1 16,0 0-1-16,-3 0-1 0,1-1 0 15,-1 0 0-15,-1 2 0 0,-2-2 0 16,1 2-1-16,-1 0-1 0,2 0 1 15,-5 1 1-15,1-2-1 0,0-1 0 16,1-1 0-16,0 0 0 0,1-1-1 16,-2-1 0-16,0 0 0 0,0-1-1 0,2 1 0 15,0-1 1-15,-2 0 0 0,-1 2 1 16,0-2 0-16,0 0 0 0,-4 0 0 16,-4 0-2-16,1-1 0 0,-6 1 1 15,0 0 2-15,-1-1 4 0,0 0 3 16,-1 1 5-16,0-1 4 0,1 1 5 15,-2-1 3-15,0-1 0 0,1 0 0 0,-1 0-2 16,0-1-1-16,1-1-4 0,-2-2 140 16,2 0-248-16,-2-2-110 0,2 3-339 15</inkml:trace>
  <inkml:trace contextRef="#ctx0" brushRef="#br0" timeOffset="73179.7333">11516 6248 369 0,'8'-10'91'0,"-1"0"4"0,-1 2-46 16,-1 2-27-16,-2 0-2 0,0 2-2 16,-2 1-3-16,-2 0-9 0,0 3-4 15,0 0-5-15,-2-1-2 0,0 4-1 16,0-2-1-16,1 1 2 0,0-1 0 0,0 0 3 15,-1 0 1-15,2 1-2 0,1-1-1 16,0 1-4-16,1-1-11 0,1 0-19 16,1 2-6-16,-2-2-3 0,3 2 0 15,0 3 2-15,0-2 4 0,3 3 9 16,-3 2 20-16,1-2 7 0,1 3 2 16,0 0-1-16,2 0 0 0,3 1 0 15,1-2 1-15,3-2 0 0,6 2 1 16,2-2 0-16,2-2 2 0,4-1 1 0,-3 0-1 15,-2-1-1-15,0 0-1 0,-5-2 0 16,-1 4-1-16,-3-1-1 0,-3 0 0 16,0 2-1-16,-3-1-1 0,-2 1 4 15,-4 1 4-15,-1-1 6 0,-5 1 6 16,-4 0 6-16,-2 0 4 0,-3 1 2 16,0 0-3-16,0 0-5 0,-1 1-4 0,-1-2-5 15,2 3-5-15,-3-1-5 0,2-1 0 16,-2 2 5-16,-5 1 4 0,-2 3 0 15,-2 2-1-15,2 2 1 0,-2 5 3 16,0 2-1-16,-1 2-4 0,2 1-3 16,3-1 0-16,0-1 0 0,2-2 2 15,0-2 0-15,3-4 2 0,4-5 0 16,2-3 2-16,3-5 1 0,3-2-4 16,1-3 2-16,3-5-2 0,2-5 0 0,0-2-2 15,2-2-3-15,2-3-1 0,2-3 3 16,0-5-2-16,1-1 1 0,0 1 0 15,0-3 1-15,0-2 1 0,0-1 0 16,-4 2 1-16,2-1 0 0,-2 0 0 16,-1-2-1-16,0 2-1 0,-2 1 0 15,1-1-1-15,-3 5-1 0,1 4 0 0,-1 5-1 16,-1 5 0-16,0 3 0 0,-1 5-3 16,1 1-4-16,-1 2-15 0,-2 3-11 15,0 0-6-15,-2 6-1 0,0 3 1 16,-2 6 5-16,-2 3 1 0,2 4 16 15,-6 2 10-15,4 1 6 0,-2-3 1 16,1 0-1-16,0-2-4 0,3-2 0 16,0-3-2-16,3-5-5 0,1-1-3 15,3-2 0-15,0-3 6 0,3-4 12 0,-1-3 9 16,1-7 9-16,3-1 6 0,-1-4 6 16,2-3 2-16,-1 0-4 0,0-5-9 15,-1 0-6-15,-1 0-2 0,0-2-4 16,-3-1-1-16,-1 0-2 0,0-4-2 15,-1 4-1-15,1 1-2 0,0 2-2 16,0 7-2-16,0 3-27 0,-2 4-12 16,0 9 0-16,0 5 0 0,-2 9 0 0,0 4 2 15,-2 2 1-15,-2 6 26 0,0 1 12 16,1-4 1-16,2-2-4 0,0-3-2 16,3-2-5-16,1-6-2 0,3-3-2 15,1-4-11-15,3 0 8 0,0-6 13 16,3-4 13-16,1-1 9 0,2-3 9 15,1-3 5-15,0-2 14 0,1-1-5 16,-2-1-10-16,-3-2-8 0,0 0-7 16,-1-1-4-16,-3-1-3 0,2 0-2 0,0 0-2 15,-2 3-3-15,-1 3-2 0,0 2-28 16,-1 3-8-16,-2 7 2 0,-5 7 2 16,0 8 0-16,-2 3 2 0,-3 4 2 15,0 4 30-15,1 1 7 0,-2-3 0 16,2-2-3-16,1-4-1 0,2-4-1 15,2-4-3-15,0-5-4 0,2-1-3 0,1-2-13 16,3-1 4-16,0-3 10 0,3 0 8 16,2-5 6-16,1 0 5 0,5-4 2 15,3-2 13-15,0-1-2 0,2-2-12 16,1 2-6-16,0 1-3 0,-1 1 0 16,-4 3-1-16,-4 0-14 0,-3 4-4 15,-2 5 0-15,-7 3 3 0,-6 4 0 16,-5 5 0-16,-8 4 1 0,-2 4 14 15,-1 2 5-15,-1-2-1 0,-1 1-2 0,6-2-2 16,1-4-2-16,11-3-4 0,0-5-8 16,4-2-26-16,3-3-1 0,5-3 6 15,4-5 7-15,8-2 6 0,5-4 6 16,4-2 9-16,8-2 26 0,-1-3 0 16,-2 0-7-16,0 3-8 0,-7 2-14 15,-5 5-4-15,-7 3 2 0,-10 5 6 0,-7 12 5 16,-10 6 1-16,-10 6 2 0,-9 5 11 15,-2 4 4-15,-3 5-1 0,-1-3 4 16,4-4 11-16,5-4 13 0,11-6 18 16,5-6-106-16,11-12-57 0,6-9-203 15</inkml:trace>
  <inkml:trace contextRef="#ctx0" brushRef="#br0" timeOffset="83086.7004">9791 4622 455 0,'-9'1'86'0,"-1"5"0"16,3 6-92-16,2 1-2 0,2 1 1 0,1-2 2 15,0-1 2-15,2 0 1 0,2-2-3 16,-2 0-5-16,1-1-6 0,1 2-13 16,1 2-21-16,1 5-2 0,1 2 1 15,1 5 2-15,1 4 4 0,3 0 8 16,1 5 15-16,1 0 19 0,2 0 5 15,3 2 0-15,-3 0 0 0,2 0-1 16,1 2 0-16,0-3-2 0,1-2-3 0,-1-5-7 16,2-4-13-16,2-3-8 0,-1-5-2 15,3-1-18-15,3-3-25 0</inkml:trace>
  <inkml:trace contextRef="#ctx0" brushRef="#br0" timeOffset="83637.4581">11528 4575 84 0,'29'-52'40'15,"-4"-2"6"-15,-4-3 3 0,-5 1-4 16,-1-2-9-16,-3-5-8 0,1 3-7 15,-3 0-4-15,-2 1-5 0,0-3-4 0,-6-1-1 16,0 0-2-16,-2-4 0 0,-2-2-2 16,-2-1 0-16,-2-2-1 0,-3 3 1 15,-2 1 1-15,-1 0 0 0,-3 5-1 16,1-4 1-16,-5 1 0 0,1 3 0 16,-2-3-1-16,0 0-1 0,-3 0 0 15,-3-1-1-15,-7 1 0 0,-3 0-2 0,1 5 0 16,-3 4 1-16,-1 3 0 0,-3 1 0 15,-1 6 2-15,1 7 0 0,3 2 0 16,-2 0-2-16,3 1 0 0,-2 3-2 16,3 0-2-16,0 3 0 0,-2 3 0 15,-1-1 0-15,-4 7 1 0,-2 4 1 16,-4 5 2-16,2 10 1 0,1 5 0 16,1 4 0-16,-4 4 1 0,0 5-2 15,1 4 0-15,0 4-2 0,0-1-1 0,-4 2-1 16,1 2-2-16,2 5-2 0,7 1 0 15,1 2-3-15,2 1-4 0,1 3-1 16,4 8 0-16,0 6 0 0,0 6 0 16,-1 3-3-16,2 6 3 0,2 2 5 15,-1 3 1-15,2 0 1 0,0 2 0 16,4-2 2-16,0-1 3 0,2-1-1 16,2-1-3-16,3 0-2 0,4 0-4 0,6-2-6 15,3 2-11-15,1-1-19 0,3 1-38 16</inkml:trace>
  <inkml:trace contextRef="#ctx0" brushRef="#br0" timeOffset="84269.3247">11830 3480 48 0,'-12'-71'24'16,"-7"3"2"-16,-2 2 3 0,-2 3-2 15,-9 4-2-15,-2 1-7 0,-1-1-5 16,-2 0-1-16,3 3-3 0,0 1-3 0,0-4-2 16,-1-5-2-16,-1 3 2 0,0 3-2 15,-1 1 0-15,-3 0 0 0,-5 3 0 16,-3 6 4-16,4 7 4 0,-1 1-3 16,-3 5-2-16,-3 4-1 0,-2 8 0 15,-1 6-2-15,2 5-2 0,-7 2-3 16,-4 9 4-16,2 3 1 0,3 8 1 15,1 4 1-15,-1 3 2 0,-2 2 0 16,3 3-1-16,2 2-1 0,-2 1 2 16,-2-1-3-16,0 0 0 0,7 5-2 0,6 2 0 15,-2 3 1-15,4 3-2 0,1 6-4 16,2 5-4-16,1 3 0 0,3 4-6 16,1 5-2-16,0 2-7 0,1-1-1 15,3 4-4-15,3 3-9 0,4 1-3 16,3 1-12-16,6 1-31 0</inkml:trace>
  <inkml:trace contextRef="#ctx0" brushRef="#br0" timeOffset="84919.0524">12244 3242 38 0,'-21'-65'29'0,"-2"0"-1"16,-3-1-1-16,0-1-3 0,3-2-3 16,-1 4-4-16,0-3-12 0,-1 2-3 15,0 4-3-15,0 4 0 0,-5 5-2 16,-3 3 2-16,-2 5 3 0,-5 6-2 0,-4 2 1 16,-8 5 1-16,3 0 1 0,1 4 4 15,-1 4-3-15,-4 5 1 0,-1-2 1 16,-1 3 0-16,4 2 1 0,-6 6 0 15,-3 0-1-15,-2 5-1 0,3 1-3 16,3 7-2-16,2 1-1 0,-3 5-1 16,3 3-1-16,1 5 1 0,-4 1 0 15,-3 1 1-15,1 2 0 0,1 3 0 16,3 3 6-16,1 1 1 0,-5 2 3 16,2 5-5-16,-1 3 0 0,-6 7-2 0,-1 4-2 15,2 4-12-15,1 4-8 0,7 0-10 16,4 0-1-16,5 1-4 0,8-3-1 15,1-2-12-15,3 0-5 0</inkml:trace>
  <inkml:trace contextRef="#ctx0" brushRef="#br0" timeOffset="98174.3441">13799 6902 305 0,'0'1'84'15,"2"0"2"-15,-2 0-22 0,0 0-33 16,-2 0-10-16,1 0-4 0,-2 0-5 16,-1 1-4-16,1-1-3 0,-1 1 0 15,1-1-2-15,-3 0-1 0,3 2-1 16,1-2 0-16,0 0-2 0,1 1-3 15,1-2-5-15,0 1-4 0,1-1 0 16,4-1 1-16,3-1 2 0,-1 2 1 0,2-2 4 16,1 1 6-16,1-1 3 0,-2 1 1 15,-2 0-1-15,-1 0-2 0,-2 1 0 16,2 0-1-16,-2 1-1 0,-1 0 0 16,3-1 0-16,-1 2 0 0,1-1-1 15,-1 1 1-15,2-1-1 0,-2 1 1 16,0-1-1-16,-2 1 1 0,0-2 2 15,-2 1 2-15,-2-1 1 0,0-1 0 0,-3 1 1 16,-3 0-1-16,0-1 0 0,-2 1 0 16,-1 1-3-16,0 0 0 0,-1 1-1 15,0-1 0-15,-1 1 1 0,-1 1-1 16,1-3 1-16,-2 1-1 0,-3-2 0 16,2 0 0-16,2-1 1 0,2 0 0 15,2-1-1-15,0 1 1 0,5 0-2 16,2-2-1-16,2 1-1 0,0 1-1 15,0 0-2-15,2-1-2 0,2 2-1 0,2 0 0 16,3 1-1-16,-1 0 0 0,3-1 0 16,2 1 2-16,1 0 1 0,1 1 2 15,1-2 1-15,-4 2 2 0,1-1 0 16,-4 2 1-16,1 0 0 0,-2-2 1 16,1 1 0-16,-1 0 0 0,0 0 0 15,-1 1 1-15,1-1 0 0,-2-1 0 16,-3 1 1-16,-3 0 0 0,-1-1 2 0,-2 2 1 15,-4 0 0-15,1-1 0 0,-2 2 1 16,0-2 0-16,1 0-2 0,0 1 0 16,4-2 20-16,-3 0-113 0,3 0-81 15,1 3-222-15</inkml:trace>
  <inkml:trace contextRef="#ctx0" brushRef="#br0" timeOffset="99272.6344">14487 6951 320 0,'-1'0'87'0,"0"1"1"16,-1 1-11-16,0-1-50 0,0 1-14 15,1 0-4-15,-2-1-2 0,2 1-3 16,-1-2 0-16,1 1-2 0,0 0 0 15,1-1-1-15,-2 1 0 0,2-1-1 16,-1 1 0-16,1-1-2 0,-2 0-1 0,2 0-3 16,0 0-1-16,0 0-1 0,2 0-1 15,-1 0-1-15,3-1 2 0,-1 0 1 16,4-1 3-16,1-1 3 0,4-2 2 16,3 1 1-16,2 1 1 0,3-2 1 15,0 2-1-15,-4 0 0 0,-1 2-1 16,-6 0 0-16,-1 1 0 0,-5 1 0 15,-1-1-1-15,-4 1 1 0,2-1 1 0,-1 1 1 16,1-1 0-16,0 0 1 0,-2 0 0 16,-3 1 0-16,-4 0-1 0,-5 1 0 15,-1 0-1-15,-3 3-2 0,-3-1 1 16,0 1-2-16,1-1 1 0,3-1 1 16,3 1-1-16,1-2-1 0,-1-2 2 15,1 0-1-15,0-1 1 0,0 0-1 16,1-1 0-16,1 1 0 0,1 1 0 15,4 0-2-15,1 0-3 0,4 0 0 16,4 0-3-16,4 0 0 0,2-2-1 0,4 1 1 16,0-1 2-16,2-1 4 0,3-1 0 15,0 0 2-15,4-2 2 0,4 1-1 16,0-2 1-16,-2 4-2 0,-4-1 1 16,2 1 0-16,-7 3 1 0,-4 0-1 15,-7 3 1-15,-3 0 0 0,-2-1 0 0,2 1 0 16,-2 1-2-16,-2-1 1 0,-3-1-15 15,0 0-79-15,-2-2-77 0,-2 2-203 16</inkml:trace>
  <inkml:trace contextRef="#ctx0" brushRef="#br0" timeOffset="100239.1154">15007 6938 323 0,'0'1'88'16,"-3"0"3"-16,1 0-34 0,0 0-25 0,1 0-11 16,-1 1-3-16,2-1-6 0,-2 0-7 15,1-1-2-15,1 1-3 0,-2-1-1 16,2 0-2-16,0 1-1 0,2-1-1 15,-2 0-1-15,1 0 0 0,-1 1-1 16,2 0 0-16,-2 0 1 0,1-1 0 16,1 0 2-16,0 0 0 0,3 0 3 0,2-2 1 15,2 0 2-15,5 0 1 0,4-2 1 16,3-1 0-16,3 0 1 0,1 2-1 16,0 0-1-16,-3-2 0 0,-2 3-1 15,-8 0 1-15,-1 2-1 0,-7 0 1 16,-5 0 1-16,-2 1 1 0,-7 1 0 15,-3 1 1-15,-4 0-1 0,-2 0 0 16,-2 0-1-16,-2 1-1 0,2 0-1 0,0 1-1 16,3-2 0-16,1 0 0 0,2 0 0 15,2 0 0-15,3-1 0 0,-1 0-1 16,2-1 0-16,3 0 1 0,-1 0-1 16,3-1 0-16,0 0-1 0,2 1-3 15,1-2 0-15,2 1-2 0,1 0 1 16,3-1 0-16,3 0 0 0,1-1 2 15,3-1 3-15,5-2 1 0,2 1 1 0,3-2 0 16,2 2 0-16,2 1-1 0,0-1 0 16,-4 2 0-16,-2 1 1 0,-7 1-1 15,-3 0 1-15,-6 1 1 0,-5 0 0 16,-6 1 1-16,-2 1-1 0,-4-1 0 16,0 0-2-16,-1-1-2 0,1 1-95 15,0-1-83-15,3 1-218 0</inkml:trace>
  <inkml:trace contextRef="#ctx0" brushRef="#br0" timeOffset="100960.1814">15515 6932 419 0,'-7'2'92'15,"2"-2"1"-15,-2 1-65 0,2-2-19 16,-2 2-4-16,2-1-1 0,-3 0-1 16,4 0-1-16,-2 0 0 0,2 1-2 0,0-1-1 15,2-1-1-15,1 1-3 0,2 0-2 16,1-1 0-16,1 1 1 0,-1 0 0 15,2 0 1-15,1 0 3 0,-1 0 3 16,2 0 0-16,-2 1 1 0,3-1 0 16,-1 0-1-16,0 0 0 0,0 0-1 15,3 0 1-15,2-1 0 0,1-1 0 16,1 0 1-16,-1 0 0 0,0 0 0 0,-1 0 0 16,-1-1 1-16,-1 1-1 0,-4 1-1 15,-1 1 1-15,0-1-1 0,-1 1 1 16,-1 1 0-16,0-1 1 0,-2 1 1 15,-4 1 1-15,1 0 0 0,0-1 0 16,-3 1 0-16,-1 0 0 0,-3 1-2 16,-2 1-1-16,0-1 0 0,-3 0-1 15,-1-1 0-15,1 2-1 0,-1-2 0 0,2 0 1 16,1-1-1-16,1 0 0 0,-1 0 0 16,2 0 1-16,2-1-1 0,0 0 1 15,3 0-1-15,0 0 1 0,3 0-1 16,0 0 0-16,1-1 0 0,2 1 0 15,0 0-1-15,2 0 0 0,-1 0-2 16,1 1 0-16,-1-2 0 0,0 2 0 16,1-1 1-16,0 0 0 0,1 0 1 15,-2 0 1-15,1-1 1 0,-1 1 0 16,0 0 0-16,-1-1 1 0,2 1 2 0,-2-1-101 16,1-1-83-16,-1 3-226 0</inkml:trace>
  <inkml:trace contextRef="#ctx0" brushRef="#br0" timeOffset="101639.8103">16400 6847 372 0,'2'-3'92'15,"-1"-1"1"-15,1 2-34 0,-2 1-41 16,0 0-7-16,-3 2-4 0,0 0-2 0,-1 3-3 15,0 0-2-15,-2 1-1 0,-5 4-2 16,-1 2 0-16,-4 2 0 0,-1 3 1 16,-9 1 1-16,-3 1 0 0,0-1 1 15,-2-1 0-15,5 0 1 0,0-3 0 16,3 0 0-16,10-2 0 0,2-1 1 16,4-2 0-16,3-3 1 0,-1 0 1 15,1-5 0-15,-2-5 0 0,2-1 1 0,0-3-2 16,2-2 0-16,1 0-5 0,1-1-4 15,1 2-91-15,0-1-83 0,0 1-214 16</inkml:trace>
  <inkml:trace contextRef="#ctx0" brushRef="#br0" timeOffset="101919.5546">16125 6804 416 0,'6'0'90'0,"-2"0"0"0,0 2-63 16,-1 1-20-16,0 1-6 0,-1 0-2 16,-1 3-1-16,0 0-1 0,0 1-1 15,0 2-1-15,1 1-1 0,-1 0 0 16,1 1-3-16,2 0-1 0,3 2-2 16,-3-2-1-16,6-1-1 0,6 2 1 15,2-3 2-15,3 1 1 0,3-3 5 0,2-1 2 16,-1-2 5-16,1 0 2 0,-8-1 2 15,-1-2 1-15,0 0 4 0,-5 2 3 16,-3-3 1-16,0 3 4 0,-3-2-95 16,-2-2-74-16,0 0-206 0</inkml:trace>
  <inkml:trace contextRef="#ctx0" brushRef="#br0" timeOffset="102386.4378">16647 6880 352 0,'0'2'89'0,"-1"1"0"15,-1 1-1-15,1-1-84 0,1 0-8 16,0 0-5-16,1 2-3 0,2-2-4 16,2 2-2-16,3-2 1 0,4 1 0 0,2-1 5 15,1 2 6-15,6-2 4 0,0 2 5 16,1-1 1-16,0 1 2 0,-2 1 1 16,-2-1-1-16,-1 1 0 0,-4-1 0 15,-4 2 1-15,-1-3 1 0,-2 2 0 16,-4-3 2-16,0 0 1 0,0 0 3 0,-2-5-95 15,1 2-76-15,-1-2-210 0</inkml:trace>
  <inkml:trace contextRef="#ctx0" brushRef="#br0" timeOffset="102650.1395">16894 6845 371 0,'-1'2'87'0,"0"1"1"0,-1 2-38 15,-1 0-41-15,-1 3-4 0,0-1-1 16,-3 3-1-16,-3 3-2 0,1-2-1 16,-6 4 0-16,-4 0 0 0,0-1 1 15,-3 1-1-15,-1-2 2 0,0 2-1 16,1-3 2-16,2-1 0 0,7-2 1 0,1-2-1 15,4 0 0-15,3-5 14 0,2-3-107 16,0-1-81-16,1-2-223 0</inkml:trace>
  <inkml:trace contextRef="#ctx0" brushRef="#br0" timeOffset="102979.0127">17090 6878 383 0,'0'3'88'0,"-1"2"0"15,0 0-34-15,1 0-55 0,0 1-3 16,2 3-2-16,2-3-1 0,1 0 0 16,2 0 1-16,3 0 1 0,0-1 2 15,4 1 4-15,1-1 1 0,2-1 3 16,0 2 0-16,-1-3 2 0,1 1-1 16,-2-1 1-16,-1-2 0 0,1 1-1 0,-6-1-92 15,-1-1-76-15,0 0-210 0</inkml:trace>
  <inkml:trace contextRef="#ctx0" brushRef="#br0" timeOffset="103208.4334">17249 6829 430 0,'-4'5'89'0,"-4"1"1"16,-3 4-76-16,-2 1-14 0,0 2-1 16,-2 4-1-16,-2 0 0 0,1 1 1 15,-1-1 0-15,2 1 1 0,1-2 3 0,4-1 1 16,-3-3 184-16,4-5-276 0,1-1-103 16,8-3-341-16</inkml:trace>
  <inkml:trace contextRef="#ctx0" brushRef="#br0" timeOffset="104232.0759">10070 4730 339 0,'1'2'86'0,"-1"-1"0"0,-1 1-4 16,1-1-75-16,0-1-7 0,1 1-3 15,0-1-2-15,1 0-3 0,2-1-2 16,1 1-2-16,3-1 1 0,3 1 3 16,0 0 2-16,1 1 3 0,4 1 3 15,1 1 2-15,3 1 0 0,0-1-1 0,2-1-2 16,1 0 2-16,3-1 2 0,0-1 2 16,1 0-1-16,-3-1 2 0,-2 0 88 15,-2 0-170-15,-1 0-84 0,-2-2-255 16</inkml:trace>
  <inkml:trace contextRef="#ctx0" brushRef="#br0" timeOffset="104724.1874">10496 4727 337 0,'-1'2'86'0,"0"-1"1"15,1 1-20-15,0-2-54 0,0 1-17 16,1 0-6-16,2 0-1 0,0-1-3 15,1 1 0-15,1 0 1 0,0-1 2 0,2 0 4 16,1-1 2-16,2 0 0 0,-1 1 2 16,3-2 1-16,2 1 2 0,4-2 1 15,3 3 1-15,2-1 3 0,2 0 1 16,2 1 0-16,0 0 1 0,-4 0 2 16,-4 0 1-16,-3 2 5 0,-4-1-89 15,-5 1-68-15,-3-1-194 0</inkml:trace>
  <inkml:trace contextRef="#ctx0" brushRef="#br0" timeOffset="105208.9497">10968 4784 413 0,'3'1'81'15,"-3"0"-1"-15,2 2-82 0,0-2-6 16,0 0-3-16,2 0-1 0,0-1-1 15,-1 1 1-15,3 0 1 0,3-1 3 16,-2 0 3-16,3-1 3 0,0 0 3 16,1 1 3-16,-2-1 1 0,4 1 1 15,-3-1 2-15,3 1 1 0,-1 0 2 16,0 0 2-16,1 0 43 0,0-3-131 16,-2 1-76-16,3 0-226 0</inkml:trace>
  <inkml:trace contextRef="#ctx0" brushRef="#br0" timeOffset="105521.7816">11431 4743 408 0,'3'2'79'0,"0"0"-7"16,0 0-83-16,3 1-70 0,1 1-4 15,0 0-54-15,2-2 57 0,2 2 7 16,1-2 8-16,1-1 48 0</inkml:trace>
  <inkml:trace contextRef="#ctx0" brushRef="#br0" timeOffset="105572.921">11533 4769 23 0,'14'-3'107'0,"-1"-2"-43"0,0 0 12 15,3-3-82-15,1 0-42 0,2-6-168 16</inkml:trace>
  <inkml:trace contextRef="#ctx0" brushRef="#br0" timeOffset="109932.0107">13711 7857 361 0,'-1'1'96'0,"-1"1"1"0,0 1-8 16,-1-1-64-16,1-1-11 0,0 1-5 16,-1 0 0-16,2-1-1 0,0 2 1 15,1-2-2-15,1-1 0 0,2 1-1 0,1-2-1 16,0-2 0-16,6 3 0 0,0-3-2 15,3-1 1-15,2 0-2 0,2 0 0 16,-2 1-1-16,1 1 0 0,-7-3-1 16,1 4 1-16,-1 0-2 0,-5 1 1 15,2 1 0-15,-3 0 1 0,1 0-1 16,-1 3 1-16,0-3-1 0,-1 0 0 16,0 0 1-16,-2 0 0 0,-1 0 0 0,-1-1 1 15,-2 0 0-15,1-1 0 0,-1 1 1 16,-2 0-1-16,1 0 0 0,0 1-1 15,-3 0-1-15,-1 0 1 0,-2 3 0 16,-1-3-1-16,-2 0 1 0,-3 0-1 16,1 0 1-16,1-1 0 0,3-1-1 15,1 0 1-15,2 0 0 0,4 0-1 16,2 1-1-16,1-2 0 0,3 2-1 0,3 0 0 16,0-1 0-16,3 0-1 0,-1 1 1 15,4 1 1-15,1-1 0 0,0 3 1 16,1-3 0-16,2 2 0 0,-2-1 1 15,1 1-1-15,0-2 1 0,-4 1 0 16,1 0 1-16,-2-1-1 0,-2 1-2 16,1 0-1-16,-1-1-6 0,-1 3 1 15,0-4-105-15,0 2-94 0,-3 1-240 0</inkml:trace>
  <inkml:trace contextRef="#ctx0" brushRef="#br0" timeOffset="110811.3477">14368 7907 377 0,'-1'0'99'0,"0"-2"3"16,-1 1-35-16,1 1-36 0,1 0-11 15,1 0-6-15,-1 1-4 0,2 0-3 16,0 0-2-16,1 1-1 0,2 0 0 15,2-1 0-15,1 0 0 0,2-1-1 0,1 0 0 16,-2-1 0-16,2 0 0 0,-2-1 0 16,3-1-1-16,0-1-1 0,1 0 1 15,0-1-1-15,1 1 0 0,1-1 0 16,1 3-1-16,-2-1 1 0,-2 1 0 16,-3 1 0-16,2 1-1 0,-7 0 1 15,-3 0 0-15,-2 0 1 0,-3 1 0 0,-4 0 0 16,-3 1 0-16,-1-1 0 0,-1 4 0 15,-1-2 0-15,-2 1-1 0,3 0 0 16,1 0 0-16,1-1 0 0,0 0-1 16,2-1 1-16,-2 0-1 0,5-1 0 15,-3 0 0-15,0-1 1 0,2 1-1 16,0-1 0-16,3 1 0 0,0-1-1 16,3 0 0-16,2 0-1 0,2 1 1 15,3-2 0-15,2 1 1 0,-1-1-1 0,2 1 1 16,1-1-2-16,1 0-4 0,-1 0-2 15,1-1-76-15,0 0-29 0,-2 0-83 16,5 0-184-16</inkml:trace>
  <inkml:trace contextRef="#ctx0" brushRef="#br0" timeOffset="111494.1647">14915 7913 413 0,'-4'-1'99'0,"2"0"3"0,1 1-58 16,0-1-16-16,1 1-6 0,0-1-4 16,1-1-3-16,0 1-3 0,0 1-3 15,3-1-3-15,-1 1-1 0,0 0-4 16,1 0 0-16,2 0-1 0,-1 1 0 15,3 0 0-15,0-2 0 0,-3 2 0 16,4-1 0-16,0 2 1 0,1-4-1 0,3 1 1 16,-1 0-1-16,2 0 1 0,1 0 0 15,0-1 0-15,-1 1 0 0,-2 0 1 16,-2 1-1-16,-4 1 0 0,-3-1 1 16,-5 0 0-16,-2 1 0 0,-4 0 0 15,-4 0 0-15,-1 1 0 0,-2 0 0 16,0 1-1-16,-1-1 0 0,3 1 0 15,0 0 0-15,2 0 0 0,1-2-1 16,1 0 0-16,3-2 0 0,-4 1 0 16,2 0 1-16,3-1-1 0,-2 0 0 0,3-1-1 15,2 2 0-15,2 0 0 0,2 0 0 16,2 0-1-16,3 0-2 0,-2 0-1 16,3 2 14-16,0-1-123 0,-1-2-98 15,1 1-261-15</inkml:trace>
  <inkml:trace contextRef="#ctx0" brushRef="#br0" timeOffset="112110.8057">15526 7930 455 0,'-1'0'106'0,"-1"-1"3"0,2 0-67 16,0 1-19-16,-1 0-7 0,-2 0-4 15,0 1-3-15,0-2-3 0,-3 1-2 16,-1 1-2-16,1 0-1 0,-2-1 0 16,-1 2 0-16,1 0 0 0,-1 0-1 15,3 0 0-15,-2-1 1 0,2 1-2 16,2 1 1-16,1-2-1 0,0 0 0 16,0-1-1-16,3 0-1 0,1 1 0 15,1-2 1-15,1 1 0 0,-1-1 1 16,5 0 0-16,-1 0 2 0,3-1 0 0,1 0 0 15,2 1 1-15,3-2-1 0,4 1 1 16,-2-1 0-16,3 1-1 0,-1-1 1 16,-2 2-1-16,0-1 0 0,-1 1 0 15,-2 1 0-15,-1-1 0 0,-1 2-1 16,2 0 1-16,-3 0-1 0,-3 0 1 0,-2 1-2 16,-2-1 0-16,-4 0 1 15,-4 0 1-15,-4 2 0 0,-3-2 1 0,-2 0 0 16,1 2 1-16,-3-1 1 0,0-1-1 15,0 0-1-15,-1-1 0 0,1 0-1 16,0 0 0-16,-4-1 0 0,1-1-1 16,1 0 1-16,3 1-1 0,1 0 0 15,3 0-2-15,0 1-1 0,5 0-3 16,-1 0 180-16,2 0-291 0,1 0-122 16,2 0-382-16</inkml:trace>
  <inkml:trace contextRef="#ctx0" brushRef="#br0" timeOffset="112706.0823">16333 7824 434 0,'-10'8'95'15,"-2"2"5"-15,-6 2-68 0,-8 4-16 16,-4 3-1-16,1 2-1 0,1-2 2 15,2 3-3-15,-1 1-4 0,8-1-2 0,1-1-1 16,6-2-2-16,0-4 0 0,0-1 0 16,1-4 0-16,2-3-1 0,3-4 1 15,3-4-2-15,3-6-4 0,3 0-6 16,1-2-43-16,3-3-61 0,-1-5-87 16,2 1-211-16</inkml:trace>
  <inkml:trace contextRef="#ctx0" brushRef="#br0" timeOffset="112999.8656">16085 7788 364 0,'5'-3'96'0,"-2"2"2"0,2 0-16 16,0 2-49-16,2 1-10 0,1 3-7 15,0 2-2-15,3 1-2 0,2-1-2 16,1 4-4-16,-1 0-3 0,1 2-2 16,3 0 0-16,1 1-1 0,1 0 0 15,0 0 1-15,3 0-1 0,-1-2 1 16,2-2 0-16,-4-1 1 0,0-1 0 16,2-2 0-16,-1 1 0 0,-1-3 1 15,-1 1-1-15,1-1-1 0,-4-1-7 0,-2 3 4 16,-2-3-109-16,-3-3-94 0,0 1-247 15</inkml:trace>
  <inkml:trace contextRef="#ctx0" brushRef="#br0" timeOffset="113505.7457">16657 7826 389 0,'-6'-4'98'0,"-1"3"2"0,4 1-51 15,0 1-22-15,2 0-6 0,-1 2-1 16,2 2-5-16,2 0-4 0,-2 2-2 15,4-1-2-15,2 3 0 0,4 1-2 16,2-1-2-16,2 1 0 0,0 0-2 16,4-1 1-16,-1 1 0 0,1 0 0 15,-2-1-1-15,0 0 1 0,-2-3 0 0,1 1-1 16,-5-3 0-16,-1-1 0 0,-2 0 0 16,-2-2 0-16,0-2 1 0,-2 3-1 15,2-3 0-15,-3 1 0 0,0-1-3 16,3 0-2-16,-1-2-5 0,1 1-103 15,0-2-95-15,-1 0-245 0</inkml:trace>
  <inkml:trace contextRef="#ctx0" brushRef="#br0" timeOffset="113759.4177">16855 7830 492 0,'-14'11'103'16,"0"1"1"-16,-4 0-91 0,-4 2-5 0,-3 1-2 15,-2-2 0-15,1 2 0 0,3-3-2 16,2-2-1-16,5-1-1 0,5-1 0 16,4 0-1-16,4-2 1 0,2 0-2 15,-2 2-2-15,3-2-1 0,0 2 188 16,0-2-293-16,0-1-118 0,2-2-372 0</inkml:trace>
  <inkml:trace contextRef="#ctx0" brushRef="#br0" timeOffset="114324.4155">17224 7809 469 0,'2'2'102'16,"0"0"2"-16,-1 2-68 0,1 0-25 16,-1 2-2-16,1 2-2 0,0 1 1 0,-1 2-1 15,4 0-2-15,2 1-3 0,2 1 0 16,3-1 0-16,1 1 0 0,5-3 0 15,0-2 1-15,1-1 0 0,-5-2 0 16,-1-1-1-16,0-3 2 0,-3-2-1 16,-3 0 1-16,-3-1-1 0,0-1-3 15,-1-2-4-15,-2 1-5 0,1-2-17 16,-1 0-88-16,-1-2-92 0,2-1-228 0</inkml:trace>
  <inkml:trace contextRef="#ctx0" brushRef="#br0" timeOffset="114541.7039">17388 7715 411 0,'-11'11'103'0,"-2"5"1"16,-1 4-15-16,-7 3-74 0,-3 2-5 15,-4 2-1-15,-3 0-1 0,4-1 1 16,-1-4-3-16,2-4 0 0,3 0-3 15,3-5 0-15,6-2-1 0,4-4-3 16,0-3-2-16,4 0 128 0,1-1-237 16,4-4-112-16,3-5-339 0</inkml:trace>
  <inkml:trace contextRef="#ctx0" brushRef="#br0" timeOffset="116822.7192">12409 4652 520 0,'-2'-3'109'0,"0"2"0"15,2-2-95-15,0 2-8 0,3 1-3 16,0 0-1-16,2 0 1 0,-4 1-2 16,0 1 1-16,0 3 0 0,0 2-1 15,-2 2 0-15,-1 3 0 0,2 2-1 0,-1 2 0 16,1 1 1-16,0 2-1 0,1-1-1 15,2 1 0-15,3 2 0 0,3 0-1 16,5-1-1-16,0 2 1 0,5-1 0 16,1-2-1-16,3-2 2 0,6-1-1 15,-1-2 1-15,7 0 1 0,6-1-1 16,-1-1 1-16,1-1-1 0,5 0 0 16,-2-1 1-16,2 1-1 0,0-4 1 0,0-1-1 15,2-2 0-15,9-2 1 0,5-1 0 16,2-6 0-16,4 0 2 0,2-2 0 15,8-4 0-15,1-2 1 0,3-4 0 16,-4-3 0-16,3-5 0 0,2-5-2 16,-1-6 2-16,-1-2-1 0,4-5 2 15,-4-3 0-15,-4-4-1 0,-4-1 0 16,-1 1 1-16,-2-1 0 0,-7-2 1 0,-6-1-3 16,2-1 2-16,-3 1 1 0,-4-6 0 15,-4-4 1-15,-3 2-1 0,-3 1 1 16,-8-4-1-16,-13 1 1 0,1-3 1 15,-4 1-1-15,-6-2 0 0,-5 0 0 16,-6 0-1-16,-4 4 1 0,-8-1-2 16,-9 5 0-16,-3 3-1 0,-14 2-2 15,-10-3 0-15,-6 0 0 0,-8 5 0 0,-1 3-1 16,4-1 1-16,-6-3 0 0,2 0 0 16,1 8-1-16,-6-4 1 0,7-3-1 15,-3 0-1-15,-2 1 1 0,0 4-2 16,3 7 1-16,5 2-1 0,2 7-1 15,-9 5 0-15,-4 5-1 0,2 6 1 16,-3 6 0-16,-1 1-1 0,-5 5 0 16,-5 4 1-16,1 7 1 0,5 6 1 15,-2 1-1-15,3 3 1 0,-1 7 0 16,4 4-1-16,10 9 0 0,4 2 0 0,1 3 1 16,1 6-1-16,5 6 1 0,6-2 0 15,5 4 0-15,1 1 1 0,5 2-1 16,6 6-1-16,3-1 1 0,0 2-1 15,0 4 0-15,2 3 0 0,2 0 1 16,0 6-1-16,0-4 1 0,4 5 0 16,6-2-1-16,1 0 0 0,4-6 1 0,2-1-2 15,6-4 1-15,3-1 0 0,2-5-1 16,2 1 1-16,4-1 1 0,2-1-1 16,0-4 1-16,3-1 0 0,1-4 0 15,2 3 1-15,-1-2-2 0,-1-5 1 16,3-2-1-16,2-3 1 0,5-2-2 15,3-3 1-15,3-6-1 0,1-5 1 16,4-2 0-16,1-4 2 0,4-5 1 0,1-5 1 16,-1-4 1-16,4-5 1 0,5-4-1 15,5-2 1-15,1 0-2 0,-3-5 0 16,-3-1-1-16,0-1 1 0,-2-2 0 16,-7-1 0-16,-2-2 0 0,2-3 1 15,2-1 0-15,4-1-1 0,-4-6 2 16,3-3-1-16,-1-4 0 0,1-2 1 15,-2-5 0-15,-2-5-1 0,-4-6 0 0,9 0 0 16,-3-2-1-16,5-2 1 0,-1-4-1 16,-2-2 0-16,-4 4 1 0,0 2 0 15,-11 0 0-15,-4-3 1 0,-10 4 0 16,-6 2 0-16,-5-3 1 0,-4-4-1 16,-3 1 0-16,-1 2-1 0,-4 2 0 15,0-2 0-15,0 1-1 0,-4 5-1 16,-1 3 1-16,-2-5-2 0,-1-3 1 15,-1 5 0-15,-4 0 0 0,1 2-1 0,-6-3 0 16,-1 3 0-16,-7 2 0 0,-5 3 0 16,-9 0-1-16,-2 2 0 0,-3 0-1 15,-1 5 0-15,-3 5 0 0,0 5 0 16,-5-1-1-16,9 7 1 0,-5 5-1 16,-7 4 0-16,-6 4 1 0,1 6 0 15,3 4 0-15,-1 4 0 0,-4 4 0 16,3 1 0-16,3 2 1 0,0 4 0 0,-4 1 0 15,1 3 0-15,1 6 0 0,0 0 1 16,-1 6-1-16,3 3 0 0,8 0 0 16,6 1-1-16,-5 1 1 0,-2 3-1 15,0 1 1-15,4 3 0 0,4 7 1 16,-1-1-1-16,1 4 1 0,6 1 0 16,4 4-1-16,5 1 1 0,1 2-1 15,1 0 0-15,0 4 0 0,1 2 0 0,5 1 0 16,3 0-1-16,2-1 1 0,4-2-1 15,5-4 0-15,0-1-1 0,5 1 1 16,0-3-1-16,3 3 1 0,4-2-1 16,2 0 2-16,2-2-2 0,6 1 2 15,1-2-2-15,4 1 1 0,3-2 0 16,0-1-1-16,5 0 1 0,-2-3-1 16,6-6 0-16,2-1 1 0,5-6 1 0,5-3-2 15,0-4 1-15,3-7 1 0,5-1-1 16,0-3 1-16,1-7 1 0,-1-3-1 15,1-3 3-15,7-3 0 0,4-2 0 16,0-5 0-16,1-2 1 0,1-2-1 16,1-1 0-16,4-4 0 0,0-4-1 15,-1-3 1-15,-1-3 0 0,0-4 0 16,1-5 0-16,0-5 0 0,-8-4 0 0,0-6 2 16,-4-4-1-16,4-4 1 0,-5-2 1 15,-1-2 1-15,-7-2 0 0,-3-6 0 16,-9 5-1-16,-6-2 1 0,-7-7-1 15,-6 0-1-15,1 2-1 0,-3 0 0 16,-3 0-1-16,0-1 1 0,-3-2-1 16,-3 0 0-16,-4-2 0 0,-7-2-1 15,-5 1 1-15,-4 2 0 0,-2 2-1 0,-3 2 1 16,-1 4 0-16,-5 0-1 0,-6 5 1 16,-4 2-2-16,-3 5 1 0,-8-1-2 15,-4 4 1-15,-3 7-2 0,-3 5 0 16,2 4-1-16,-2 7 0 0,-3 5-1 15,8 5-1-15,-3 5 1 0,-11 5-1 16,-1 5 0-16,-2 3 0 0,1 5 2 16,2 4-2-16,-4 5 0 0,2 5-2 15,7 5-2-15,-2 1-2 0,-2 5-69 0,6 5-45 16,2 7-89-16,3 4-209 0</inkml:trace>
  <inkml:trace contextRef="#ctx0" brushRef="#br0" timeOffset="136187.1884">15515 5238 323 0,'-2'-5'91'0,"-1"1"3"15,-1 1-14-15,0 0-37 0,1 2-13 16,0 1-8-16,0 0-4 0,1-1-4 16,1 2-4-16,1 0-4 0,1-2-4 15,0 1-2-15,0 0 0 0,1-1-1 16,0 1 1-16,0-1-1 0,-1 2-2 16,1 0-2-16,-1 0-2 0,0 2-2 15,-2 1-1-15,1 1 0 0,0 1 1 0,0 2 4 16,0 1 2-16,0 5 1 0,0 1 3 15,2 3 2-15,0 0 0 0,1 4-1 16,0 2 0-16,-3 1 0 0,1 4 0 16,-1 1 0-16,1 6-1 0,-2 2 0 15,0 7 0-15,1 1 1 0,-5 2-1 16,4 0 1-16,-2-1 0 0,-1-3 0 16,-1-4 0-16,0-8-1 0,-1-3 1 0,2-4 0 15,-2-6-1-15,1-5 1 0,1-2 0 16,-1-4 1-16,2-3 0 0,0 0 1 15,2-3 0-15,-2 0 1 0,3-1 0 16,-1-2 0-16,1 0-1 0,0 0-2 16,-1-1-3-16,-1-2 1 0,-1-1 0 15,0-4-1-15,3-3 1 0,-2-2 1 16,2-6 1-16,-1-4 1 0,1-6 0 16,0-4 0-16,-1-2-1 0,-1-3 0 0,-2-4-1 15,0-4 1-15,-2 1-1 0,3 1 0 16,-1 0 0-16,3 1 0 0,1 4 0 15,1 3 0-15,1 6 0 0,2 5-1 16,0 3 1-16,0 4-2 0,0 6 0 16,-2 4-3-16,1 4-3 0,-1 1-6 15,2 4-4-15,-1 5-2 0,0 3 2 0,0 3 1 16,2 5 3-16,-4 2 4 0,2 5 6 16,-3 1 6-16,0 2 1 0,-1 1 0 15,0 5-1-15,-1-2 0 0,2 3 0 16,-2 3-1-16,1 2 1 0,-2-1-2 15,3 0 1-15,-1-3 0 0,1 1 0 16,-1-1-1-16,0-2 2 0,1-4-1 16,-1 1 1-16,0-4-1 0,1-3 0 15,-2-6 0-15,1-2 0 0,1-6-1 16,-2-1 0-16,2-2-1 0,0-1 0 0,2-3-3 16,-2-1-3-16,1 0 3 0,-1-1 2 15,2-6 1-15,2-3 1 0,0-4 1 16,-1-3 4-16,1-5 2 0,1-8-1 15,-2-2-2-15,0 3-1 0,-3 1 0 16,0 4-1-16,-2 4 0 0,0 4 1 16,-3 6 6-16,2 6-114 0,-2 2-92 0,1 3-248 15</inkml:trace>
  <inkml:trace contextRef="#ctx0" brushRef="#br0" timeOffset="137835.9579">15245 5872 431 0,'2'1'98'0,"-2"-3"-1"15,0 3-58-15,0-1-25 0,-2 3-14 16,2-2-1-16,0 0-1 0,2 2 1 16,-2-1 1-16,1 0 0 0,5 2 0 15,1 1-1-15,0 0 0 0,2 3 0 16,2 0-1-16,0 1 0 0,2 2 0 15,-3 1 1-15,-2 1-1 0,0 0 2 0,-2 1-1 16,-2 2 0-16,-1 2 0 0,-3-3 1 16,0 5 0-16,-1-1 0 0,-1 0 1 15,0 1 1-15,0-4 1 0,1 0 1 16,-1-2 1-16,0-4 1 0,1-4 2 16,-2-1 2-16,2-3-1 0,0-2 0 15,-1-3-1-15,-1-3-1 0,-1-1-2 16,0-3-1-16,-7-5-1 0,-1-2-1 0,0-5 1 15,0 0 0-15,0 0 1 0,-2 1-2 16,5 2 0-16,1 1 0 0,3 3 0 16,-1 2-1-16,2 1 0 0,-2 0 0 15,4-2 0-15,-3 3-1 0,4 3 1 16,-2 0-1-16,0 3 1 0,1 1-2 16,2 2 0-16,-1 1-1 0,2 1-5 15,-1 2-3-15,2 0-3 0,0 2-4 16,0 1 0-16,1 3-1 0,0 2 3 0,-1 3 4 15,1 0 3-15,0 1 5 0,0 3 2 16,0 2 2-16,0 2 0 0,2 1 0 16,0 1-1-16,6 2-1 0,0 2 0 15,2-4-1-15,2-3-3 0,0-2-2 16,-1-4-1-16,0-4 0 0,-6-1-1 0,0-5 2 16,-2 1-1-16,-2-2 4 0,-1-1 1 15,-1-1 2-15,-1 0 3 0,1-1 4 16,-2 1 3-16,-1-2 5 0,0-1 3 15,0-1 1-15,0-2-1 0,0-2-1 16,-2-3-3-16,2-4-4 0,-1-3-3 16,-1-4-2-16,-1-4-2 0,1-3 0 15,-3 1 0-15,-2 3-1 0,-3 2 0 16,-1 2 0-16,0 1 0 0,1 6 1 16,1 3-1-16,3-2-1 0,-1 1 1 0,6 0 0 15,1 2 0-15,-1 3 1 0,2 1-1 16,-3 2-1-16,2 1 0 0,1 2-3 15,-1 1-4-15,3 1-4 0,0 0-4 16,-1 3-1-16,6 0-3 0,1 3 0 16,1 1 1-16,3 3 5 0,0 0 4 15,1 2 3-15,-1 2 2 0,-2 5 3 16,0 2 2-16,-4 1 0 0,0 4 1 0,-1 0-1 16,1 1 1-16,-1-4-1 0,0-3 0 15,0-4 0-15,1-1-1 0,0-4 1 16,-1-4-1-16,0-1-1 0,-1 0 1 15,1-2-2-15,-2-2 0 0,1-3-1 16,-1 0 3-16,0-1 2 0,-1-1 3 16,-1-1 2-16,0-4 3 0,0 1 1 15,-2-1 1-15,2-1-2 0,-1-1-1 0,-1-1-4 16,2-3-1-16,-1 1-2 0,2-1-1 16,1-2 0-16,-1 1-1 0,2 0-1 15,2 1 1-15,-1-1-1 0,2 0 0 16,1 4-1-16,0-1 0 0,1 1-1 15,1-1 1-15,2 0-1 0,1 2 0 16,3-6 1-16,-1 1 1 0,0 1 0 16,2-1 0-16,-3 1 1 0,1-1 0 0,4-1 0 15,-4 0 0-15,4 1 0 0,-3-1 1 16,1 1-1-16,-1 0 1 0,-2 3 0 16,-5 3 2-16,-3 4 5 0,-3 1 0 15,-6 1 0-15,-3 2 0 0,0 2-2 16,-4 0 0-16,0 4-2 0,-6 2-4 15,1 2-1-15,1 2 2 0,2 0 0 16,-1 1 1-16,3-1 1 0,1 2-1 0,0 1 0 16,2 2 0-16,-4 0-1 0,1 2 1 15,-3 0 0-15,-2 2-1 0,1-2 0 16,-1-1 1-16,3-1 0 0,-2-6 1 16,1 0 0-16,4-4-1 0,1-1-1 15,4-5-3-15,1-2-1 0,3-3-2 16,6-5-1-16,2-2 0 0,1-2-1 15,6-6 1-15,3-5 3 0,3-5 1 0,1 2 1 16,-1 2-1-16,3 0 2 0,1-1 0 16,2 6 0-16,0 3 0 0,-3 2 0 15,-1 2 0-15,1 0 0 0,-6 4-1 16,-5 2 1-16,-3 1-1 0,-6 3 2 16,-4 5 0-16,-3 0 1 0,-5 5 0 15,-2 1 2-15,-6 2 0 0,-7 4 0 16,0-2 0-16,0 1-1 0,0 4-1 15,2 0 0-15,-2 4-1 0,4 1-1 0,4 2 0 16,0 3 0-16,0 0 0 0,1-3 0 16,1-4 1-16,2-4 1 0,3-4 5 15,4-6-38-15,3-7-73 0,7-10-85 16,-2-6-221-16</inkml:trace>
  <inkml:trace contextRef="#ctx0" brushRef="#br0" timeOffset="143864.2326">16164 9649 460 0,'-3'-1'108'0,"1"1"0"0,0 0-63 16,-1-1-23-16,2 0-11 0,-2 0-4 0,2 0-3 16,0 1-1-16,0-1 0 0,0 2-1 15,0-1 0-15,1-1 0 0,0 1-1 16,0 0 0-16,1 0-1 0,0 0-1 16,-2 0-1-16,2 0 0 0,-1 0-2 15,-1 0 0-15,1 0 0 0,-1 1 0 16,1-1 1-16,0 0 0 0,0 0 1 0,0 1 0 15,0-1 0-15,0 1 1 0,0-1-2 16,0 0-1-16,0 0-4 0,0 0-1 16,1 1-2-16,-1-1-8 0,0 0-8 15,2 1-4-15,-1 1-2 0,3 1 1 16,-1 0 0-16,3 1 2 0,1 2 7 16,1 1 8-16,3 1 5 0,-2 2 4 15,7 2 3-15,-3 2 1 0,2 2 1 0,0 0 1 16,1 2 0-16,2 0 0 0,-2 0 0 15,-3-2 1-15,1-1-2 0,-2 2 2 16,0-4-1-16,-1 1 0 0,1-2 0 16,0-1 2-16,-1-1 0 0,1 0 0 15,-1-3 2-15,0-1-1 0,-2 0 2 16,-1-1-1-16,-4-2 2 0,1 1 0 16,-3-4 4-16,-1 2 3 0,-1-2 4 15,0 1 4-15,-1-2 4 0,1 1 1 0,-2-1 1 16,-2 0-1-16,1-1-4 0,-1-1-3 15,-2-1-4-15,2 0-4 0,-4-1-1 16,2 2-3-16,0-1-2 0,-1-1 0 16,2 2-1-16,1 0-1 0,-1-2 0 15,1 1 0-15,2-1 0 0,-2 1 0 16,1-1-1-16,0-1-2 0,1 2-2 16,-1-1-2-16,0 3-105 0,-2-1-93 0,4 3-242 15</inkml:trace>
  <inkml:trace contextRef="#ctx0" brushRef="#br0" timeOffset="144349.2103">16372 9558 411 0,'2'2'100'0,"-4"-1"1"16,2 1-49-16,0 1-30 0,-3 3-10 15,0 1-4-15,0 1-4 0,-3 1 0 16,1 1-1-16,-2-1-1 0,1 0 0 0,-5 0-1 16,2 0-1-16,0 3 0 0,-1 0 0 15,1 1 0-15,-5 3-1 0,4 1 1 16,-4 1-1-16,1 0 2 0,-1-2-1 16,-4 1 0-16,1-2 0 0,3 0 1 15,-1 0-1-15,2-1 0 0,2-1 1 16,1-2-1-16,5-1 0 0,3 0 1 15,-1-3-1-15,3 0 1 0,-2-3-1 16,4 1 0-16,-1-2 0 0,-1-1-1 16,2-1 0-16,-2 0 1 0,0 1 0 0,0-1 1 15,0 1 0-15,1 0 1 0,0 0 0 16,-1 0 1-16,1 1-1 0,-1-1 0 16,1 1-6-16,-1-2 8 0,1 1-109 15,-1 1-91-15,1-2-239 0</inkml:trace>
  <inkml:trace contextRef="#ctx0" brushRef="#br0" timeOffset="145029.1793">16618 9644 406 0,'-1'1'102'0,"0"-1"0"0,0 0-29 16,0-1-48-16,1 2-14 0,0-1-4 16,0-1-1-16,0 1-2 0,0 0-2 15,1 0-2-15,-1 1-2 0,2-1-2 16,-1 0 0-16,1 1 0 0,1 0-1 16,0-1 2-16,-1 1-1 0,1 0 0 0,1 2 1 15,-1 0-1-15,0 0 0 0,0 3 0 16,2 1 0-16,-1 3 0 0,1 0 0 15,2 2 1-15,1 1 0 0,2 3 0 16,0-1 1-16,3-1 1 0,0 3 0 16,0-1 1-16,0 0 1 0,-2 0-1 15,0-2 1-15,-2-1 1 0,0 1 0 16,-3-3 0-16,1-1 1 0,-2-2 0 16,1-3 1-16,-1 1 0 0,0-3-1 0,-1-1 0 15,0-3 1-15,1-2 1 0,0-3 0 16,0 0 0-16,1-4 1 0,1-1-3 15,-3-1-4-15,1 0-101 0,-1-2-90 16,-2 1-237-16</inkml:trace>
  <inkml:trace contextRef="#ctx0" brushRef="#br0" timeOffset="145412.1982">16766 9566 397 0,'3'-1'101'0,"1"-2"2"0,-2-2-41 0,-2 2-35 16,0 2-10-16,1-1-5 0,0 2-3 15,0-1-5-15,-1 2-3 0,1 1-2 16,0 1 0-16,0 3-2 0,-1 1 1 15,-1 5 0-15,-3 0 1 0,-2 4 1 16,0 2 0-16,-2 4 2 0,1 0-1 16,-3 2 1-16,0-2 0 0,-1 2-1 0,0-2 0 15,-1 0 0-15,1-3 1 0,-1-1-1 16,1-2 0-16,1 0 0 0,0-2 0 16,2 0 0-16,1-2 0 0,0-2 1 15,2-3-1-15,-1 1 0 0,2-5 1 16,1-1 0-16,-1-1 0 0,3-1-2 15,2-1 2-15,3-1-3 0,0-1-106 16,0 1-93-16,3-2-245 0</inkml:trace>
  <inkml:trace contextRef="#ctx0" brushRef="#br0" timeOffset="146049.1076">17119 9627 497 0,'4'3'103'15,"-3"0"0"-15,1 0-92 0,1 2-7 16,-3-2 1-16,4 1-2 0,-2 1 0 16,3 0-1-16,0 2-1 0,2 0-1 15,0 3 0-15,4 1-1 0,2 1 1 16,3 2-1-16,-1 2 0 0,3 0 1 16,1 0-1-16,1-2 0 0,1 0 0 0,-1 0 1 15,-2-2-1-15,-1-3 0 0,-3 1 1 16,-2-1 0-16,-2-2 1 0,-4-1 0 15,-1-2 1-15,-3 0-1 0,0-2 1 16,-1-1 1-16,-1-1 0 0,0 0 0 16,-1-2 65-16,1-2-173 0,0-1-100 15,2 3-293-15</inkml:trace>
  <inkml:trace contextRef="#ctx0" brushRef="#br0" timeOffset="146342.8893">17323 9530 468 0,'-6'11'102'0,"-3"4"1"15,-2 3-72-15,-3 4-22 0,-1 4-2 16,-2 1-2-16,-2 4 1 0,0 0-1 16,-1 0-2-16,3 0 1 0,-3 0-2 15,3-4 0-15,0-3 0 0,3-3 0 0,0-3-2 16,0-2 1-16,5-3-3 0,1-1 16 16,2-4-121-16,4 0-95 0,3 3-253 15</inkml:trace>
  <inkml:trace contextRef="#ctx0" brushRef="#br0" timeOffset="147596.0331">16125 8887 413 0,'-2'5'91'16,"0"1"2"-16,-1-2-65 0,0-1-11 15,1 2-7-15,-1-4 0 0,1 0 1 16,1-2 0-16,-2-2-2 0,2-3-1 16,0-3 0-16,0-2-2 0,2-4-1 15,0-5-2-15,0-5-1 0,3-5 1 16,-2-3 0-16,3-5-1 0,1-1 0 16,-2-4 0-16,2-2 0 0,5 3 0 0,-2 1-1 15,1 1 1-15,0 2-1 0,-1 2 1 16,1 5-1-16,-3 8 1 0,-2 2-1 15,-3 4 0-15,1 5-1 0,-2 4-1 16,-1 4-1-16,0 2-1 0,-2 3-2 16,0 0 0-16,-2 3 0 0,-3 3 0 15,-1 2 0-15,-1 3 2 0,-2 3 1 16,0 2 0-16,1 3 2 0,0 0 0 0,2 0 0 16,4-2 2-16,1 0-2 0,2-4 2 15,1-1 0-15,0-4 0 0,0-2 0 16,0-2 1-16,0-2-1 0,1 0 0 15,-1-4 0-15,-1-2 0 0,1-2-1 16,0-1 1-16,1-1-1 0,-1-3 0 16,0 1 1-16,2 0-1 0,-2-2 1 15,1 0-1-15,1 0 0 0,1-2 0 0,3-1 0 16,-1-2 0-16,2-1 0 0,2 0-1 16,-3 1 1-16,2 0 0 0,0 2 0 15,-3 3-1-15,1 2 0 0,-2 4-2 16,0 1-3-16,0 5-2 0,-1 4-1 15,-2 3-1-15,1 6 1 0,-1 2 0 16,0 4 3-16,0 1 2 0,2 0 3 16,5 0 1-16,3-1 0 0,4-4-2 0,2-2 0 15,3-3-1-15,1-4 1 0,2 0 0 16,-5-2 2-16,2-3 1 0,-1 1 2 16,-1-1 1-16,0 1-103 0,-5 2-89 15,4 0-235-15</inkml:trace>
  <inkml:trace contextRef="#ctx0" brushRef="#br0" timeOffset="148477.3762">16631 8932 450 0,'-1'1'99'0,"1"-1"2"0,-1-1-75 16,1-1-12-16,-1-1-3 0,1 0-2 16,1-3-1-16,1-3-3 0,0-2-2 15,2-2 0-15,0-4 0 0,1 0-1 16,1-6 0-16,0-2 0 0,-1-4 1 16,1-2-1-16,-2 0 0 0,4-4-1 15,-2-5 1-15,0-2-1 0,2 2 0 0,-1-3 1 16,1-1-1-16,-1-3 0 0,-1 2 0 15,-3 5-1-15,0 4 1 0,-2 2 0 16,1 6-1-16,-2 4 0 0,0 8 1 16,-2 5-1-16,1 4-3 0,0 6 0 15,-1 3-1-15,-1 6 1 0,-4 5-1 16,0 6 1-16,-4 4 1 0,0 2 2 16,-2 5 1-16,-1-1 0 0,3 1 1 0,3-4-1 15,0-3 0-15,2-3 0 0,3-5 0 16,0-3 1-16,0-3-1 0,2-3-1 15,-1-1 1-15,1-3-2 0,1-2 1 16,0-1-1-16,4-3 1 0,-1-3 0 16,1-2 0-16,2-1 1 0,-1-3 1 15,6-3 0-15,1-2 0 0,0 1-1 16,1-3 0-16,-2 0 0 0,3 2 0 16,-5 1 0-16,-1 2-1 0,-2 4 1 0,-3 3-1 15,-2 3 0-15,0 3-2 0,0 2 1 16,-2 1-1-16,-1 1 1 0,0 2-1 15,-1 0 1-15,1 1 1 0,1 1 1 16,-1-1-1-16,2 4 1 0,2 0-1 16,4 0 0-16,1 5 0 0,3 0 0 15,3 4 0-15,3 0-1 0,-2 1 1 16,1 0 0-16,-3 1 0 0,0-1-1 0,0-2 1 16,-1-3-1-16,0-2 2 0,0-1-108 15,0-3-92-15,5-4-245 0</inkml:trace>
  <inkml:trace contextRef="#ctx0" brushRef="#br0" timeOffset="149475.1712">17165 8936 409 0,'1'1'97'0,"0"0"2"16,0-1-53-16,0 0-24 0,0 0-8 15,0-1-3-15,-1 0-2 0,0-2 0 16,1-2-1-16,-2-1-1 0,1-2 0 0,0-3-2 16,-1-1 0-16,0-2-1 0,-1-4-1 15,0-5 0-15,2-3 1 0,0-5-2 16,-2-2 0-16,4-5-1 0,0-2 0 16,1-5 1-16,3 0-1 0,0 2-1 15,3-1 0-15,1 1 0 0,0 0 0 16,-1 1 0-16,2 6 0 0,1 4-1 0,-3 3 1 15,0 6 0-15,-1 5 0 0,-2 5-1 16,0 5-1-16,-3 7-1 0,-7 0-2 16,-2 4 1-16,-2 4-1 0,-1 3 1 15,-3 3 0-15,-2 2 2 0,-1 5 2 16,2 1 0-16,1 0 2 0,2 1-1 16,-1-3 0-16,4 0 1 0,0 0-1 15,2-6 0-15,0-2 1 0,1-3-1 16,-1-1 1-16,2-1-1 0,0-4 1 0,1-1-1 15,-1 0 0-15,2 0 0 0,0-1 0 16,1-2 0-16,0 0 0 0,1-2-1 16,0-1 1-16,2-2 0 0,2-2 0 15,0-3 1-15,0-1-1 0,0-3 0 16,2-2 0-16,0 0 0 0,1-3 0 16,2 0 0-16,2 1-1 0,-1 3 1 15,1 0-1-15,1 2 0 0,1 4 0 0,-2 3-2 16,-2 4-1-16,-2 4-1 0,0 3 0 15,-1 5 0-15,-2 4 0 0,-2 1 1 16,1 1 1-16,-3 3 1 0,3-1 2 16,2 0-1-16,0-2 1 0,5-3-2 15,1 1 1-15,1-1-1 0,5-1 0 16,0-3 1-16,3 1 2 0,2 0 32 16,-2-1-140-16,6 3-97 0,-4-3-270 0</inkml:trace>
  <inkml:trace contextRef="#ctx0" brushRef="#br0" timeOffset="169236.6822">15449 9927 307 0,'-9'0'90'16,"0"1"5"-16,1 0-20 0,0 0-29 15,3 0-18-15,-4 0-9 0,4 0-4 16,-1 0-4-16,3-1-5 0,0 1-1 0,0-1-1 16,2 0 0-16,1-1-1 0,0 1-2 15,0 0-1-15,-1 0-2 0,1 1-2 16,0-1-1-16,1 0-2 0,-1 0-1 16,0 0-2-16,1 1-2 0,0-1-7 15,1-1-1-15,-1 1-76 0,-1 1-74 16,2-1-186-16</inkml:trace>
  <inkml:trace contextRef="#ctx0" brushRef="#br0" timeOffset="169589.6245">15410 9943 17 0,'-13'-1'8'0,"0"-2"3"0,0 1 0 0,4 1-1 16,2-1-4-16,0 1-2 0,3 0-5 15,2 0-8-15,1 0-10 0,2 0-19 16</inkml:trace>
  <inkml:trace contextRef="#ctx0" brushRef="#br0" timeOffset="169853.3219">15513 9975 2 0,'-17'-4'1'15,"0"2"0"-15,-2 0 0 0,1-1 1 16,-2 1 0-16,3-2 1 0,2 1 1 16,1 1-1-16,3-1 1 0,2 0-3 0,4 1-3 15,-1 0-4-15,4 1-10 0</inkml:trace>
  <inkml:trace contextRef="#ctx0" brushRef="#br0" timeOffset="170172.171">15388 9948 2 0,'-12'-1'1'0,"1"0"-1"16,3 0 0-16,2 2-2 0,1-2 1 15</inkml:trace>
  <inkml:trace contextRef="#ctx0" brushRef="#br0" timeOffset="170396.767">15552 10008 186 0,'-11'1'66'0,"0"-1"5"15,3-1-5-15,0-3-5 0,0 2-102 16,2-1-69-16,-2 1-189 0</inkml:trace>
  <inkml:trace contextRef="#ctx0" brushRef="#br0" timeOffset="172904.0726">15443 9906 422 0,'-3'0'101'0,"-1"1"2"16,1-1-65-16,-3 1-12 0,1-1-5 0,-1 1-7 15,2 0-6-15,-1 0-1 0,0 0-2 16,0-1-1-16,4 1-1 0,-3 0-1 16,3-1 0-16,0 0 0 0,1 0-1 15,1 0 1-15,-1 0-1 0,-1 0 0 16,1 0 0-16,0 0 0 0,-1 0-1 16,0 0 0-16,0 0-1 0,1 2 0 15,-3-2-1-15,1 1 0 0,1 0-1 0,0 0 0 16,0 0 0-16,1 1 0 0,1 0-1 15,3 1 0-15,2 1 0 0,3 0 0 16,2 1 1-16,3-1 1 0,2-1 1 16,2-2-1-16,0 1 1 0,0-4 0 15,1-1-1-15,-3-1 0 0,1-1 0 16,-2 0-1-16,-1 2 1 0,-1-1 0 16,-2 1 0-16,-1 2 1 0,-2 0 0 0,-2 1 1 15,0 1 0-15,-3 1 1 0,0-1-1 16,0 1 1-16,0 1 0 0,-2-1 1 15,0 0 0-15,0 0-1 0,0 0 1 16,-2 1 0-16,2 0 0 0,-1-1-1 16,0 0-1-16,0-1 1 0,0 0 1 15,0 1 0-15,0 0 2 0,0 0 1 16,-1-1 0-16,0 1 2 0,-4 1-1 16,0 1 0-16,0-1-1 0,-4-1-2 0,0-1 0 15,-1-2-1-15,-2 0-1 0,0-1 0 16,-1 0 0-16,-1-2 0 0,1 0 1 15,-3 1-1-15,2 1 0 0,0-2 0 16,-1 2 0-16,0 0 0 0,2 1 0 16,0 0-1-16,1-1 0 0,3 0 0 15,2 1-1-15,-1 0 0 0,4 0-1 0,-1 0-1 16,2-1-1-16,2 1 0 0,-4 1 0 16,3-1-1-16,1 1-1 0,1-1-2 15,1 1 1-15,3-1-1 0,-1 2 1 16,2-1 0-16,3-1 0 0,0-1 2 15,1 2 2-15,2 0 1 0,0 0 0 16,3 0 1-16,0 0-1 0,0-1 1 16,2 0 0-16,3-1 0 0,1 0 0 15,-2 0 0-15,3-1 1 0,-4 1-1 0,1 2 1 16,0 0 0-16,-1 1 0 0,1 0-1 16,-2 1 1-16,0-1-1 0,1 0 1 15,-1-2-1-15,-1 1 0 0,-6-1 1 16,-1-1-1-16,-2 1 0 0,-4 0 2 15,0 1 4-15,-3-1 1 0,-2 1 1 16,-4 0 1-16,0 0 1 0,-4 0 0 16,-1 0-2-16,-3 0-2 0,0 0-2 0,1 0-1 15,-2 0-1-15,3-1 0 0,-2 1 0 16,2 0 0-16,-1-1 0 0,-1 1 0 16,0 0-1-16,0-1 0 0,2 1 1 15,2 0-1-15,0-1 0 0,2 1 0 16,2 0 0-16,3-1-1 0,1 2 0 15,-1-3-2-15,3 2-3 0,2 0 0 16,2 0 0-16,0 0 0 0,-1 0-1 16,3 0 2-16,1 3 2 0,-2-2 2 0,2 0 0 15,-1 0 1-15,0 1-1 0,3-1 1 16,-1 2-1-16,1-1 0 0,0 0 0 16,3-2-1-16,1 1 1 0,-1-1-1 15,1 0 0-15,2 0 0 0,0-1 1 16,-2 0-1-16,0 1 2 0,-2 0-1 15,0-1 1-15,-3 1 1 0,-1-1-1 0,-2 2 2 16,-3-2 2-16,-1 1 2 0,-1 1 1 16,-3-1 0-16,-3 0 0 0,0 0 0 15,-2 1-1-15,-1-1-2 0,0-1-2 16,1 0 0-16,2 1-2 0,0-1 0 16,2 0-1-16,-1-1 0 0,3 0-1 15,-3 1 188-15,3-1-292 0,1-1-117 16,2-1-372-16</inkml:trace>
  <inkml:trace contextRef="#ctx0" brushRef="#br0" timeOffset="174268.1074">15531 9500 382 0,'0'0'95'0,"2"-1"1"0,-4 0-54 16,2 0-16-16,2 0-5 0,-2 0-7 15,1-2-7-15,-1 1-4 0,0 0-1 0,2 0-1 16,-2 1 0-16,0 0-2 0,0 0 0 16,0 1 0-16,0 0 0 0,-2-1 0 15,2 1 0-15,2 0-1 0,-2 1 1 16,0 1-1-16,-2-1 2 0,2 2 0 15,2 2 1-15,-2-1 1 0,0 1 0 16,0 0 1-16,0 0 0 0,0 1-1 16,1 1 0-16,1-3-2 0,-1 1 0 0,1 2-1 15,2-3 0-15,-1 2 1 0,-1-2 0 16,0 0 0-16,1 0 0 0,0 0 1 16,-2 0-1-16,0-1 0 0,0-1-1 15,0-1-1-15,0 0-1 0,-1 0-1 16,1-2-1-16,0 0 0 0,-1 0 0 15,0 0 0-15,0 0 1 0,0 0 1 16,0-3 2-16,0 1 1 0,0-1 0 0,-1-1 2 16,0-1 1-16,-1-3-1 0,0-1 1 15,1 1-1-15,-2-3 0 0,-1-1 0 16,1-1-1-16,2 1 0 0,-1 0 0 16,2 3-1-16,0-1 1 0,2 4-1 15,-2 2 1-15,1 2-1 0,-1 1-1 16,0 1 1-16,0-1-1 0,0 2 0 15,1 0 0-15,-1 0 1 0,1 2 0 0,-1 1 1 16,0-1 0-16,1 2 1 0,-1 2 0 16,0 1-1-16,0 1 1 0,1 0-1 15,2 0 0-15,0 1-1 0,-1 0 0 16,1-1 0-16,2-2 1 0,-1 1-1 16,-1-3-1-16,1 2 1 0,-1-1 0 15,-1 1 0-15,-1-2 1 0,0 1-1 16,0 2 1-16,0-2 0 0,-1 1-1 0,0-2 1 15,2 1 0-15,-2-2-1 0,1-1-1 16,-1-1 0-16,2 1 0 0,-2 0 0 16,2-2-2-16,-1 1 1 0,0 0 0 15,-1-1 0-15,1 1 0 0,-1-1 1 16,1 0 1-16,-1 0-1 0,-1 0 1 16,1 0-1-16,1-1-1 0,-1 1-2 15,0-1-3-15,0 1-5 0,2-3-1 0,-1 2 1 16,-1 0-1-16,2-1 1 0,-1-1 1 15,1-2 4-15,1-1 3 0,1-2 2 16,0-2-1-16,2-2 1 0,-1-2 0 16,0-1 1-16,1-2-1 0,1 0 2 15,0-2-1-15,3-2 1 0,0 2 1 16,1-2-1-16,2 0 2 0,1 1 0 16,-1 0 2-16,-2 4 2 0,-2 2 3 15,-1 2 1-15,-2 2 3 0,1 0 2 16,-3 0 166-16,3 3-265 0,1-2-105 0,3-3-341 15</inkml:trace>
  <inkml:trace contextRef="#ctx0" brushRef="#br0" timeOffset="193816.9959">15892 9912 454 0,'2'-2'98'16,"-1"1"2"-16,0 0-75 0,-1 0-16 0,0 2-2 16,-1-1-1-16,1 0 0 0,0 0-3 15,0 0-1-15,0 0-2 0,0 0-1 16,0 0-1-16,1 0-2 0,-1-1-3 15,1 1-1-15,-1 1-5 0,0-1-5 16,1 0-34-16,-1 0-27 0,0 1-13 16,0 1-3-16,0 0 3 0,0 2 4 15,0 0 7-15,-1 0 34 0,0 4 30 16,0 0 16-16,-1 2 5 0,-1-1 1 0,0 1 1 16,-1 1 1-16,1 1 0 0,-2-1-1 15,1 1 0-15,0 0-2 0,0 5-1 16,1-1-3-16,0 2-2 0,-2 0-1 15,3 5-1-15,-1 5-1 0,0 2 0 16,-3 2 2-16,1 4 2 0,0 3 1 16,0-1 1-16,0-2 4 0,1-2 2 15,0-1 2-15,3-3 2 0,-2-4 0 0,3-1 1 16,1-2 3-16,-1-3 3 0,2-6 6 16,-1-3 13-16,-1-2 11 0,0-5 10 15,2-6 2-15,-2-5 0 0,-2 0-1 16,2-3-8-16,-1-4-11 0,-2-3-14 15,1-2-10-15,-1-2-5 0,2 0-3 16,1-1-2-16,0 0-2 0,4-1-1 16,2-2-1-16,2 1 0 0,2-1 0 0,0-5 0 15,0-1 0-15,0 1-1 0,-2-3 0 16,-2 1 1-16,2-1-1 0,-4 0 0 16,2 3 0-16,-3-1 0 0,1 1 0 15,-1 3 0-15,0 4 0 0,-3 4 0 16,0 4-1-16,0 4 1 0,-2 3-2 15,-1 4-1-15,1 1-2 0,-1-1-2 16,0 2-2-16,0 1-1 0,1 0-3 16,0 0-2-16,2 1-2 0,-1 0-3 0,0 0-5 15,1 0-8-15,1 0-26 0,-1 2-12 16,0 0-4-16,0 2 0 0,-1 1 4 16,0 4 6-16,-3 3 10 0,1 3 29 15,-1 4 15-15,-2 5 6 0,2 3 5 16,-3 2 1-16,3 1 0 0,-3 3-1 15,1 0 2-15,-1 1 3 0,2-1 0 0,-1 0 1 16,2 3 1-16,-4-1 5 0,3-2 4 16,-2 0 0-16,0-1 4 0,-1-1 2 15,0 2 2-15,-1-2 3 0,3-3 0 16,-2 1-1-16,2-3 1 0,1-4-4 16,1-3-2-16,1-5 0 0,-1-3-1 15,3-2 0-15,0-4 4 0,1-3 4 16,-1-3 0-16,1-3 1 0,0-5-1 0,2-2 0 15,5-5-4-15,-3-5-6 16,2-6-6-16,4-5-2 0,-1-1-1 0,3-3-2 16,3-3-1-16,-2 0-2 0,1-5 0 15,1-2 0-15,-1 1-2 0,0-1 0 16,-4-2-1-16,3 1-1 0,-6 0 0 16,0 4 0-16,-1 9-1 0,-1 3 0 15,-3 4-1-15,0 7 1 0,-2 5-2 16,0 6-1-16,-2 3-2 0,0 2-2 0,0 1-3 15,-1 1-4-15,-1 1-4 0,1 2-6 16,2-2-4-16,-1 2-9 0,1 1-6 16,-1 1-31-16,2 3-1 0,-1-1 5 15,0 5 6-15,-2 8 6 0,1 3 12 16,-3 5 7-16,0 6 36 0,-2 2 6 16,2 6 2-16,-4 4 3 0,0 2 2 15,-2 2 5-15,0 0 4 0,-2-2 5 0,0 5 2 16,-2-4 1-16,1 0 1 0,2-5-3 15,2-4-4-15,2-3-6 0,3 0-5 16,1-6-2-16,5-3 0 0,0-5-2 16,4-2 0-16,-3-1 2 0,2-4 1 15,0-2 2-15,1-3 1 0,-2-4 1 16,2-1 2-16,-4-2 3 0,0-2 6 0,-1 0 3 16,2-3 4-16,-1-2 2 0,0-1-1 15,2-5-2-15,-2-2-5 0,2-5-6 16,0-1-5-16,-1 1-5 0,1 1-2 15,0 3-1-15,-3 3 0 0,0 3 1 16,-1 5 0-16,-5 2 1 0,-2 2-103 16,-3 1-85-16,0 1-233 0</inkml:trace>
  <inkml:trace contextRef="#ctx0" brushRef="#br0" timeOffset="197146.996">15708 10734 330 0,'-2'-1'89'0,"1"-1"5"15,-2 3-25-15,0-1-38 0,-1 1-9 16,1 0-6-16,0-1-5 0,-1 1-4 16,-1 1-5-16,1-2-3 0,0 1-1 0,1 0-1 15,-1 3-2-15,1-2 1 0,-4 1-2 16,3 0 1-16,-2 3 0 0,-1-2 0 16,0 1 0-16,-2-1 0 0,-1 0 1 15,0 1 0-15,-5-1 1 0,0 1 0 16,-4-1 1-16,0-1 0 0,-4-1 1 15,-3 2-2-15,-3-2 1 0,-1-2-1 0,0 1 0 16,-2-1-1-16,-2-1-1 0,-1 2-2 16,-9-2 0-16,-2 1 0 0,-3 1 0 15,0 0 0-15,2-1 1 0,1 2 1 16,-2-3 1-16,8 1 1 0,2-1-1 16,-1 0 1-16,-8-1-1 0,1 0-1 15,0 2-2-15,-2 2-1 0,0-1-2 16,5 0 0-16,3 1-1 0,5-2 0 15,-5 1 1-15,-4-2 2 0,5-1-1 0,1-1 2 16,-5-2 1-16,1 1 0 0,4 1 0 16,3-2 2-16,6 0 0 0,-2 0 3 15,-2 1 1-15,4-1 2 0,-2-4 2 16,-3-1 1-16,-3-2 0 0,1-1-1 16,-2-3-1-16,-1-1-1 0,-5 0-2 15,-3 3-2-15,3 2-2 0,1 1-1 16,0 4-1-16,1 1-4 0,0 2-1 0,0 1-3 15,2-1 0-15,1 2 1 0,-6-2 0 16,-6-3 1-16,1 1 2 0,-3 0 3 16,3 2 3-16,1 0 0 0,-7 2-1 15,1 2 0-15,1 1 1 0,2 0-1 16,-2 1 1-16,-1-2 0 0,1 2 1 16,0 2 2-16,6-1-1 0,0 2 1 15,-1-1 0-15,2 1 0 0,2-1 0 16,0-1 0-16,2-1-1 0,0-3-2 0,0 0-2 15,3 1-5-15,2 0-6 0,3 1-4 16,2 0-3-16,4 1-4 0,1 3-3 16,4-2 1-16,2 0 4 0,2 1 6 15,3-3 6-15,2 0 4 0,1-2 4 16,4 1 6-16,-3-1 3 0,5-2 1 16,-1 1 0-16,3 0 1 0,0 0 0 0,3 1-1 15,0 0-2-15,2 0-5 0,-1-1-1 16,2 1-5-16,2 1-9 0</inkml:trace>
  <inkml:trace contextRef="#ctx0" brushRef="#br0" timeOffset="197846.7892">13001 10256 63 0,'-13'4'10'0,"-5"1"-1"0,-3 3-13 16,-6 0-8-16,-2 2-3 0,-5 2 2 16,-1 3 3-16,-5-1 1 0,-1 0 1 15,1 1 4-15,-5 2 3 0,-1 3 1 16,1-2 0-16,-2 0 1 0,-1 0-1 0,2 0 2 15,-1-1-1-15,1 2 1 0,0-3-1 16,1 1 0-16,4-2-1 0,5 1 1 16,3-2-1-16,2-1 1 0,5-3-1 15,5-1 1-15,5-3-1 0,0 1 2 16,4-2 4-16,4 1 15 0,2-1 22 16,3 1 17-16,2 0-63 0,2 0-20 15,4-2-100-15</inkml:trace>
  <inkml:trace contextRef="#ctx0" brushRef="#br0" timeOffset="199732.4038">12841 10251 494 0,'-5'-4'107'0,"1"2"0"16,1 2-76-16,-1-1-24 0,3 1-4 0,0 0-1 16,0-1-1-16,1 1-1 0,0-2 0 15,0 1 0-15,0 0-1 0,0 0 1 16,1 0 1-16,-1-1 1 0,-1 1 3 15,-1 0 3-15,1 0 3 0,-3 0 1 16,-2 2 0-16,-4 0 1 0,-3 3-2 16,-4 1-1-16,-3 3-4 0,-9 2-3 15,1 4-1-15,-3 2-1 0,0 3 0 0,1 1 0 16,-2 0 1-16,-1 2 0 0,1 2 0 16,0-3 1-16,-6-1 0 0,1-1 0 15,0-2-1-15,0 1 0 0,0-4 0 16,2-2 0-16,1 0-1 0,5-1 0 15,3 0 0-15,0-3-1 0,7-1 1 16,3-1-1-16,4-1-1 0,6-2-3 16,2-1-6-16,5-5-2 0,4-1-3 0,4-4-1 15,5-2 1-15,7-5 1 0,7-7 4 16,7-1 4-16,8-2 4 0,6-1 2 16,4-1 0-16,2 0 1 0,-2 0-1 15,-2 3 1-15,1-1-1 0,-2 4 0 16,-3-4 0-16,-1 3 0 0,-7 2 0 15,-2 1 0-15,-3 4 0 0,-5-1 0 16,-6 2 1-16,-8 4-1 0,-4 3 0 16,-2 1 1-16,-5 2 1 0,-3 2 2 0,-3-1 2 15,-6 4 2-15,-4 1 1 0,-1 1 0 16,-5 2-1-16,-2 4-1 0,-4 2-2 16,-5 2-1-16,-4 1-2 0,3 4 0 15,-6 1 0-15,-2 2 0 0,2 4-1 16,-1-2 1-16,-1 1-1 0,3-1 0 15,-4 2 0-15,1 0 0 0,3-2 0 16,0-2-1-16,2 1 1 0,3-1 0 0,3-2-1 16,4-1 1-16,2-5 0 0,0-1-1 15,4-2 1-15,1-2-1 0,3-3 0 16,2 1 0-16,3-3-1 0,2-2-1 16,3 0-2-16,1-1-1 0,1-2 0 15,1-1 1-15,1-3-1 0,-1 0 1 16,0-1 1-16,3 0 3 0,-3 1-1 0,1-1 1 15,-1 3 1-15,1 1 0 0,-2-1 1 16,0 2 1-16,0 0 0 0,-1 1 0 16,-1 0 0-16,1 0 0 0,0 1-1 15,1 0 0-15,-1 1-2 0,2-1-1 16,0 0-2-16,1 2 0 0,1 0-1 16,1 1-1-16,1 1 1 0,2 0-1 15,4 3 2-15,1 1 1 0,3 2 0 0,4 0 1 16,2 2 1-16,6 3 0 0,-2 3 1 15,2 2 0-15,5 4-1 0,1 1 1 16,4 6 0-16,-3 3 0 0,0 0-1 16,4-3 0-16,-4-1-1 0,3-6 0 15,0-1 0-15,1-4-1 0,2-3 1 16,-2-4 0-16,-2-1 1 0,-1-2-1 16,-5-1 1-16,-1-3-1 0,-9-3 1 15,-2-2-2-15,-4-2 1 0,-4-1 0 16,-1-2 0-16,-5-3 1 0,-2 0 0 0,-2-2 2 15,-4 0 0-15,-3 0 0 0,0 2 0 16,-4-1 1-16,-1 2-1 0,-3-1-1 16,-1 0 1-16,-3 0-1 0,-5-4 0 15,-5 0-1-15,-2-1 1 0,-3 0 0 16,-5-1 0-16,-3 0-1 0,0 1 1 0,0 1-1 16,0 1 1-16,1 0-1 0,3 1 0 15,1 2 1-15,6-1-1 0,3 1 0 16,5 2 1-16,5 0-1 0,2 2 0 15,5 1 1-15,4-1-2 0,3 2-1 16,5 2-2-16,2-1-1 0,4 2-2 16,2 1 0-16,6 2-1 0,2 2 2 15,5 2 1-15,0 2 1 0,4 3 2 16,2-1 1-16,2 3 1 0,1 3 0 16,-1-1 1-16,0 3-1 0,1 0 1 0,-3 2 0 15,0-1-1-15,-4 2 1 0,0 2 0 16,0-1-1-16,-1-1 0 0,-1 1 0 15,0-2 0-15,0 0-1 0,0-7 1 16,-1-1-2-16,0-4 1 0,-3-3-1 16,-1-6 0-16,0-3 0 0,-1-4-1 15,-2-3 1-15,-1-2 0 0,-2-1 1 16,-1-3 0-16,-5-2 2 0,-2 0 0 0,-5-2 1 16,-5 1 1-16,-1-1 0 0,-7-1 1 15,-3 2-1-15,-6-2 0 0,-4 3 0 16,-3 0 0-16,3 2-1 0,-4 0 0 15,2 2 0-15,0 3 0 0,4 4 0 16,3 3-1-16,2 2 1 0,1-2-1 16,2 6 0-16,4 1-1 0,2 1 0 15,4 3 0-15,3 1-1 0,3 2 0 0,6 2 0 16,1 1 0-16,5 0-1 0,7 1-1 16,7-2-1-16,7 0-1 0,8-2 62 15,10-1-171-15,6 4-105 0,6-4-294 16</inkml:trace>
  <inkml:trace contextRef="#ctx0" brushRef="#br0" timeOffset="208886.0711">14633 9884 390 0,'-1'0'92'0,"1"0"2"0,0 0-56 15,0-1-16-15,-1 2-3 0,0-2-4 16,-1 1-2-16,-1 0-2 0,1 0 1 15,0 0-2-15,0-1 0 0,0 1-3 0,-1 2-3 16,0-1-1-16,-1 1-2 0,-3 0-1 16,1 3-2-16,-2-2 1 0,1 1-1 15,-1-1 0-15,3 0 1 0,0-1-1 16,2-1 1-16,0 0-1 0,2 0 0 16,0-1 0-16,1 0 1 0,1-1 0 15,0 0-1-15,0 0 1 0,2-1 0 0,0-1 0 16,0-1 0-16,0 1 1 0,4-3 1 15,0 1 0-15,0-1 1 0,1 1 0 16,2-2 0-16,-4 2-1 0,2 1-1 16,-4-2 0-16,1 2-1 0,-1 0 1 15,1 0-1-15,2 0 0 0,3 0 0 16,0 1 0-16,2 0-1 0,0 2-1 16,0 2-2-16,-1-1-2 0,0 4 0 15,-2 1 1-15,-3-1-1 0,1 3 2 16,-3 0 0-16,2 1 3 0,-5 0 1 0,-1-1 0 15,-1 1 1-15,-5 0 1 0,1-1 0 16,-3 2 1-16,2-4 0 0,-5 2 1 16,1-1-1-16,-4-1 1 0,3 0-1 15,2 2-1-15,0-3 1 0,1 3-2 16,3 0 1-16,2 0-1 0,2 1 1 16,1-3 0-16,-2 0 0 0,2-2 1 0,-1-1 0 15,1 0 0-15,0-2 1 0,0 0 0 16,-2 0 0-16,2-1-1 0,-1 1 1 15,0-1-1-15,1 0-1 0,-1 0 0 16,1 1-1-16,0-1-2 0,0 1 0 16,1-1-1-16,0-1 0 0,0 1-1 15,0-2 0-15,1 0 1 0,0-1 0 16,1-2 1-16,-1 2 1 0,5-2 0 16,0 2 0-16,3 1 1 0,0 1-1 0,3 0 0 15,0 2-1-15,0 2-1 0,-1 1 0 16,1 3 0-16,-3 1-1 0,1 2 1 15,-2 1 0-15,-1 3 1 0,-3 0 1 16,1-1 0-16,-3 1 0 0,-1 1 2 16,-2 1 0-16,0-2 0 0,1-1 0 0,-1 0 1 15,1-1 0-15,-1-1 0 0,2-2 1 16,1 1 1-16,-1 0 0 0,-1 0 0 16,-2 1 0-16,-1-1 1 0,-4 2-1 15,0 0-1-15,-7-1 1 0,0-3-1 16,-3-2 0-16,1 1 1 0,-2-6-1 15,0-3 1-15,-1-1-1 0,3-2 1 16,2-1-1-16,2-1-1 0,2 0 0 16,3 0-1-16,0 0 0 0,3 1 0 15,-3 0 1-15,1 1-1 0,-3 3 0 0,1-1 0 16,-3 2 0-16,4-1 1 0,2 2 0 16,-3 0 0-16,4 1 0 0,2-2-4 15,1 3 172-15,3-2-277 0,2 0-117 16,4-1-365-16</inkml:trace>
  <inkml:trace contextRef="#ctx0" brushRef="#br0" timeOffset="211233.157">14284 9921 455 0,'-5'-3'106'0,"-1"-1"2"0,2 2-68 15,1 1-23-15,0 1-6 0,1 1-6 0,-1 0-4 16,1 3-4-16,0-1-2 0,0 2-1 16,-1 1 1-16,-1 2 0 0,1 3 0 15,1 2 1-15,-3 0-1 0,2 3 1 16,1 1-1-16,-1 3 0 0,2 0-1 16,-1 0-1-16,2-1 1 0,2 0 1 15,-1 2 0-15,4 2 1 0,-2-3 0 16,2 1 1-16,1-1 1 0,2 2 0 15,4-2 1-15,2-1-1 0,2-4 1 0,6 0 1 16,1 0 0-16,2-1 1 0,-2-2 0 16,-2 0 0-16,-2-3 0 0,-1-1 0 15,-3 1 0-15,2-3 0 0,2-3 0 16,4-1 0-16,1-1 0 0,2 0 0 16,-3 0 0-16,7 1 0 0,2-1 0 15,0-1 1-15,-1 0 0 0,-7-3 0 0,4 0 0 16,3-2 0-16,-3-2 1 0,-3-1 0 15,-3 0-1-15,-2-1 1 0,2 0 0 16,-3-2 0-16,-2-1-1 0,-5-2 0 16,-1 0 0-16,-1-3 1 0,-1-1-1 15,0-3 1-15,-2 0-1 0,0 1 1 16,-3 1 0-16,-1 0 0 0,0-2-1 16,-3 0 0-16,0 1 0 0,0-1 0 15,-1-5-1-15,-2-1 0 0,0-1 0 16,0 1-1-16,-3 2 1 0,1 1-1 0,-1 2 0 15,1 3 0-15,-2 3-1 0,0 1 0 16,1-1 0-16,0 3 1 0,-1-1-1 16,-1 0 1-16,2 1 0 0,-4-3 1 15,0 2 0-15,-2-1 0 0,-2-1 0 16,-4 1 0-16,2 0-1 0,-2 0 1 0,3 2-1 16,-1 0-1-16,-2 2-1 0,0 1 0 15,-3 3 0-15,-2 2 0 0,0 1 0 16,-3 2 0-16,-1 3 1 0,-3 1-1 15,2 2 1-15,4 3-1 0,-1 0 1 16,-2-1 0-16,4 3-1 0,2-1 1 16,3-1 0-16,1 3 0 0,-1 0 0 15,-1 1-1-15,-2 2 1 0,-3 0-1 16,-2 3 0-16,2 0 0 0,1-1-1 16,3 2-1-16,5-1 0 0,-1-1-1 0,7 1-1 15,2-3-1-15,3 1 0 0,-1-2 0 16,3 1 0-16,1-2 0 0,0 1 1 15,2 0 1-15,0 3 0 0,0 0 1 16,0 1 1-16,0 2 1 0,2 1 0 16,-3 3 1-16,1 1 1 0,-1-3 0 15,0 0 0-15,-1 0 0 0,-1 0 0 0,1-1 0 16,0 0 0-16,1-1 1 0,0 1-1 16,1 1 0-16,2 0-1 0,0-2 0 15,1 0-1-15,3-3 1 0,3-2 0 16,4 0 0-16,3 0 1 0,5-3 1 15,2 1 0-15,2-2 1 0,0 0 0 16,-2-2 0-16,-3 0-1 0,-4 0 1 16,0-4 1-16,-5-1-1 0,0 1 0 15,0 0 0-15,4-2 0 0,5-1 0 16,1-3 0-16,0 5 1 0,0-5 1 0,2 1-1 16,2-2 2-16,3-1-1 0,-4 1 1 15,0-1-1-15,2-3 0 0,-1-1 0 16,-6-2 0-16,-2 1 0 0,-1-3 0 15,-3 1-1-15,-1 0 0 0,0-2 1 16,2 0-1-16,1-4 0 0,-3-1 0 0,-2 1 0 16,-2-2 0-16,-2 0-1 0,0-4 0 15,-2 1-1-15,-1 0 1 0,0 1-1 16,-1-3 0-16,-2-2 0 0,2 0-1 16,-3 3 1-16,0 2-1 0,-1 4 0 15,-1 0 0-15,1 2 1 0,-2 4 0 16,-1 1 0-16,1 1 0 0,-1-1 0 15,-1 0 0-15,-2 0 1 0,-2 1-1 16,0-1 0-16,-1-1 0 0,-4 1 1 0,1-1-1 16,-2-2 0-16,1 0 0 0,2 0 0 15,1-1 0-15,3 1-2 0,0 0 0 16,1 2-1-16,0 1 0 0,-1 2 0 16,-6-1-1-16,-3 4 0 0,-6-1 1 15,2 3-1-15,-1-1 2 0,1 3-1 16,-1 2 0-16,0 1 1 0,-1 1 0 0,2 2 0 15,0-1 1-15,-2 1-1 0,0 0 1 16,3-1-1-16,4 0 1 0,6 2-1 16,0-1 0-16,1 1 0 0,-1 0-1 15,1 2 0-15,-3 0 0 0,-1 1 0 16,-1 0-1-16,-4 3 0 0,1 0 0 16,-6 0 0-16,2 0 0 0,1 1 0 15,4 2-1-15,-3-2 1 0,5 0 0 16,2 0-1-16,4-2-1 0,1 0-1 15,-5 1-6-15,-1 0 0 0,0 1-1 0,1 0 0 16,1 1 0-16,1-1 1 0,1 1 3 16,4 0 4-16,2 2 1 0,2 1 2 15,-1-1 0-15,2 1 0 0,0 3 0 16,-1 0 0-16,1-1-1 0,1 0 0 16,-1-2 0-16,0 0 0 0,0-1 1 15,0 1-1-15,2 1 2 0,-1-2 0 16,1 3 0-16,0 0 1 0,2 1-1 0,1 1 1 15,5-2 1-15,1 0-1 0,0 0 1 16,1-1 0-16,0-2 1 0,-1 2-1 16,3-4 0-16,0-1-1 0,3 0 0 15,3-3 0-15,4-3 1 0,1 1 0 16,2-3 0-16,0-2 2 0,-3 2 1 16,-4-4 0-16,1 0-1 0,-4-3 0 15,1 1 0-15,2 0-1 0,2 0 0 16,1-2-1-16,0 2 1 0,0 1 0 0,-4-3 2 15,4 1 1-15,0-2 2 0,0-1 1 16,3-2 0-16,0-3 1 0,-1 0-1 16,2-2 0-16,-1-1-2 0,-2-1 0 15,-1 0-2-15,-5-2 0 0,-2 0 0 16,0 0-1-16,1 0 1 0,-6 1 0 16,-2 0 2-16,-5 2-1 0,1 1 1 0,-2 0 0 15,0-3-1-15,-1 1-1 0,0-2 0 16,-1-4-2-16,1-2 0 0,1-4 0 15,-3 1-1-15,0 2-1 0,0 1 1 16,-2 2-1-16,1 2 1 0,-2 2-1 16,0 4 2-16,-1 0-1 0,-1 2 0 15,0-2 1-15,-2 1-1 0,-3 1 1 16,-2 0-1-16,-2 0 0 0,0 0 1 16,-4-2-1-16,2 0 1 0,4-2 0 0,-1-2-1 15,4-1 0-15,2 1 0 0,0-1 0 16,-1 3 0-16,-1 1-2 0,-3 2 0 15,-3 1-2-15,-4 3 1 0,-2 1-1 16,3 3-1-16,0 1 1 0,-1-1-1 16,0 2 2-16,-2 3 0 0,0-2 0 15,2 1 0-15,-3 1 1 0,2 0-1 0,0 3 0 16,4-1-1-16,2 0-1 0,3 2 0 16,2-1-1-16,-1 3-1 0,3-2-3 15,1 2-3-15,-4-1-4 0,1 2-2 16,0 1 0-16,-2-1-1 0,-2 3 2 15,-1 1 2-15,0 2 2 0,-3 1 4 16,-1 0 2-16,0 1 1 0,0-1 0 16,2-1 1-16,3 0 0 0,0 0 1 15,2-2 1-15,3 0 0 0,3 0 0 0,-1-1 1 16,1 0-1-16,1 0-1 0,-1-2-1 16,-4 2-1-16,1-2-1 0,1 0 0 15,-1 2-1-15,2 2 0 0,-1 0 2 16,2 0 1-16,1 2 1 0,3 1 2 15,1 0 0-15,1 2 1 0,5-3 0 16,1 1 0-16,-1-1 1 0,2-1 1 16,1 0 1-16,-2 0 2 0,2-2 4 0,-4-1 4 15,1 1 7-15,-1-1 5 0,2 0 5 16,-2 0 5-16,1-2 3 0,1 0 4 16,-1-2-111-16,0-4-83 0,-3-1-235 15</inkml:trace>
  <inkml:trace contextRef="#ctx0" brushRef="#br1" timeOffset="277954.4474">5847 2221 413 0,'-6'-11'90'0,"6"5"-1"16,1 3-60-16,3 1-21 0,1 2-4 15,3-1 2-15,-2 0 4 0,-1 1 4 16,-1 0 3-16,-1-2 2 0,0 2 3 0,-3-1-1 15,-3 1-4-15,2 3-3 0,-2-1-3 16,-1 3-3-16,2 4-4 0,-1 3-5 16,0 2 1-16,3 4-2 0,1-1 1 15,2 4-1-15,1 1 0 0,1 1-1 16,1 1 1-16,1 1 1 0,-1 4 0 16,0 0 0-16,-1 2 1 0,1 4 0 15,-3 5 0-15,-2 3 0 0,-1 4 1 16,-1 4-1-16,-1 1 0 0,-3 7 0 0,1-3 1 15,-2 0-1-15,1 1 0 0,-1 5 0 16,0 1 0-16,-1 2 0 0,3 2 0 16,-2 2 0-16,1 4 0 0,-1 4 1 15,-1 1-1-15,-1 0 1 0,-2 5-1 16,-1 0 0-16,-2 2 1 0,-4 2 0 16,0-1-1-16,-1-2 0 0,1-2 1 15,0-2-1-15,-3-5 0 0,0-1 1 0,2-6-1 16,0-5 1-16,2-2 1 0,-1-5-1 15,4-2 0-15,1-2 1 0,3-5-1 16,2-6 0-16,-1-2 0 0,1-4-1 16,3-6 1-16,-2-3 0 0,2-5-1 15,2 0 1-15,0-2 0 0,1-2-1 16,-1 0 1-16,2-2-1 0,0 1 0 16,0-4 0-16,2-1 0 0,-1-3-1 0,1 0 0 15,0-1-1-15,1-3 0 0,3 0-1 16,-1 1 1-16,4-3 0 0,1-1 0 15,4-3 1-15,5-1 1 0,-1-2 1 16,3-3 2-16,3 0 0 0,3-1 1 16,2 0-1-16,3 0 1 0,-2 3-1 15,2 0 0-15,1 1-1 0,1 2 0 16,0-1-1-16,-2 3 0 0,2 3 0 16,-1 3 0-16,2 0 0 0,0 2 0 15,1 1-1-15,0-1 1 0,4 1-1 0,0-3 1 16,2 2-1-16,-4-1 0 0,4 2-1 15,-2 0 1-15,3-1-1 0,1 0 1 16,3 2 0-16,1-3-1 0,4 2 1 16,0-1 1-16,3 2-1 0,2 0 0 15,1 1 0-15,-1 1 1 0,3 0-1 16,4-1 0-16,2-2 0 0,1-2 1 0,4 0-1 16,0-1 0-16,0-3 0 0,5 0 0 15,-1-2 0-15,0-1 1 0,1-1-1 16,2-1 0-16,0-1 1 0,2-2-1 15,-2-1 1-15,2 0-1 0,-1 1 0 16,-2 0 1-16,-2-2-1 0,-3-1 1 16,-1 2-1-16,-1-1 0 0,-3 4 1 15,-2-3-1-15,0 3 0 0,-1 1 0 0,2 1 1 16,-4 0-1-16,-1-1 0 0,3-1 1 16,-2 2-1-16,-2 0 0 0,-3 1 0 15,-6 2 1-15,-1 1-1 0,-8 3 0 16,-7-2 0-16,-3-1 0 0,-6 3 0 15,-6-4 0-15,-3 0 0 0,-3 0 0 16,-4 0 0-16,-3-1 0 0,-1 0 0 16,-2 0 0-16,-2 0 1 0,1 0 1 0,-2 0 2 15,-1-1 0-15,2 1 3 0,0-1 1 16,-1-1 2-16,0-2 1 0,-1 2-1 16,1-2-1-16,-1-2-1 0,-2-1 0 15,0-3-2-15,-1-1-1 0,-2-4-2 16,1 0 1-16,-3-5-2 0,0 0 1 15,2-1-1-15,0-1-1 0,-1-1 1 16,1-2-1-16,0-3 0 0,2-2 0 16,0-3-1-16,0-2 0 0,2-5 1 0,-2-2-1 15,3-4 0-15,1-5 0 0,2 2 0 16,-1 0 0-16,1-2 1 0,-2 0-1 16,0-1 0-16,-2 0 0 0,-2 3 0 15,-1-1 1-15,-1-6-1 0,-1-3 0 16,1 3 0-16,2-3 0 0,2-5 0 15,-1-4 0-15,4-4-1 0,3-6 1 16,5-2-1-16,1-3 0 0,0 0 1 0,2 1 0 16,1 3 0-16,1-2 0 0,3 7 0 15,-2 5 0-15,0 4 0 0,-1 2 0 16,0 1-1-16,0 3 1 0,-5 7-1 16,-6 2 1-16,-2-3-1 0,-2 4-1 15,-3 4 2-15,0 4-1 0,-4 3 1 16,2 1-1-16,-1 3 1 0,1 4 0 15,2 2 1-15,-2 0 0 0,3 1-1 0,0 4 1 16,0 1 0-16,2 2-1 0,-2 4 0 16,2 3 0-16,0 3-1 0,0 4-1 15,0 2 0-15,-1 2 0 0,-1 1-1 16,-1 2 1-16,-1 0-1 0,-2 0 2 16,-1-1 1-16,0 2-1 0,-2 0 1 15,1-1 1-15,2 2 0 0,-2-1 0 16,0 0 0-16,1-1 1 0,-3 0-1 0,0 0 0 15,0-1-1-15,-2 0 1 0,-2 0-1 16,1-1-1-16,-4 0 1 0,0 1-1 16,-4-2 0-16,-3 1 0 0,0-2 0 15,-6-2 1-15,-4 0 0 0,-3-2 1 16,-6-2 0-16,1-4 0 0,-6 0 0 16,-1 1 0-16,-3-1 0 0,-3 0 0 15,-4-4-1-15,3 4 1 0,-10 1-1 0,1 3 0 16,-3 1-1-16,-1 0 1 0,-2-2-1 15,-3 5 0-15,-6-2-1 0,2 0 1 16,-3 4-1-16,-1-3 1 0,-8-1 0 16,2 2 0-16,-5 0 1 0,3 4 0 15,-3 2 1-15,-5-3 0 0,-5 1 0 16,1 5 0-16,-7 4 0 0,5 1 0 16,-4-3 0-16,-3 1 0 0,6 1-1 0,1 4 1 15,5-3-1-15,2 0 0 0,5 0 1 16,0 0 0-16,5-2 0 0,5 0 0 15,5-4 0-15,6 1-1 0,7-3 1 16,5-1 0-16,9-1-1 0,7-1 1 16,8 1-2-16,7-4 1 0,6-1-2 15,7 4-5-15,6 2-7 0,10 1 73 16,5 3-194-16,8 5-120 0,-2 6-333 0</inkml:trace>
  <inkml:trace contextRef="#ctx0" brushRef="#br1" timeOffset="319848.6102">24425 331 465 0,'20'-2'97'0,"-11"2"1"0,2 2-84 16,-2 4-6-16,-3 2 5 0,-5 4-1 15,-2 3 1-15,-8 1-3 0,-4 2 1 0,-6 9-2 16,-6 5-1-16,-8 6-3 0,-1 5 0 16,-1 1 0-16,1 7 0 0,-1 4-1 15,5-3 0-15,2-1 0 0,3-5-1 16,-3-1 1-16,1-1 0 0,1-3 0 16,-1-4 1-16,-1-3 0 0,-4-2-1 15,-3 0 1-15,-1-5-1 0,-1-1 0 16,-1-1-1-16,2-5 1 0,4-2-1 15,6-6-1-15,8-5-2 0,2 0-2 0,6-6-3 16,3-2-4-16,0-2-4 0,4-4-6 16,-4 1-7-16,3-5-11 0,-1-2-5 15,3 2-73-15,1-1-79 0,0 1-188 16</inkml:trace>
  <inkml:trace contextRef="#ctx0" brushRef="#br1" timeOffset="320247.6778">23785 794 487 0,'-2'-7'101'0,"3"4"2"15,4 1-80-15,4 1-20 0,6 2 4 0,3 1 9 16,1-1 2-16,-2 2 0 0,-1 2-1 15,-3 1-1-15,1 0-1 0,-8 3-6 16,-3 1-7-16,-3 3-1 0,-3 2 0 16,-3 2 0-16,-3 1-1 0,-6 1 1 15,-4 0 1-15,-3 0-1 0,-3 2 1 16,0-1-1-16,-1 0 1 0,1 0-1 16,5 1 1-16,1 0-1 0,2 2 0 0,0 1 0 15,1-1 0-15,1 6 0 0,0-1 1 16,1 0-1-16,1-3 0 0,3-2 1 15,3-6 0-15,3 1-1 0,2-9-1 16,5-2 0-16,2 1-1 0,5-3 0 16,2 0-1-16,6-1 0 0,2-4 2 15,5-3 0-15,4-2 0 0,9-1 2 16,4-1 0-16,3 1 0 0,-1 0 0 16,1 4 0-16,-3 2-1 0,-4 3 0 0,-5 0 0 15,-9 1 1-15,-4-1-3 0,-1-1-123 16,-2-1-107-16,-4 1-286 0</inkml:trace>
  <inkml:trace contextRef="#ctx0" brushRef="#br1" timeOffset="356113.8086">5705 1446 331 0,'-6'-16'85'0,"4"4"6"15,0 2-31-15,0 1-28 0,1 2-4 16,-2 2-3-16,0 2-3 0,-1 0-6 16,-3 2-6-16,1 1-5 0,1 4-2 15,2-1 0-15,1 1-1 0,6 1 0 16,5 1 0-16,4 4-2 0,6 0 1 15,9 1-1-15,6 4 1 0,7 7-1 16,3 4-1-16,9 2 1 0,5 7 0 16,3 4-1-16,1 8 1 0,-1 2 0 0,2-2 0 15,-5 4 0-15,-5 2 0 0,-6-6 1 16,-6-4-1-16,-7-7 1 0,-7 0 0 16,-6 0-1-16,-6 0 1 0,-1 0-1 15,0 4 0-15,-2-2 1 0,0 1-1 16,-1-4 0-16,1-1 0 0,0-4 0 15,0-3 0-15,-1-4 1 0,-2 1-1 0,-2-1 0 16,-1-3 0-16,-2-4 0 0,0-4 0 16,-4-2 3-16,2-6 1 0,-2-4-3 15,-2-4-5-15,2-5 104 0,-4-2-204 16,-1-5-102-16,-4-5-311 0</inkml:trace>
  <inkml:trace contextRef="#ctx0" brushRef="#br1" timeOffset="356463.6534">6416 2259 330 0,'2'-10'76'0,"-1"2"5"0,1 0-53 16,1 2-2-16,2 2 1 0,-4 1 0 16,2 0-1-16,-1 2-4 0,1 1-6 15,-2 1-6-15,1 2-4 0,-1 1-4 0,1 0 0 16,-1 4 0-16,3 2 1 0,0 0 0 15,0 1 1-15,1 1 0 0,3 0-1 16,2-2 0-16,0 1-1 0,1 0 0 16,1 2-1-16,2 1 0 0,1 2-1 15,-1 2 1-15,0 0 0 0,-1 2 0 16,2-1 0-16,-5-4 1 0,-1-2 0 16,0-2 0-16,-2-4-1 0,-1-1 0 15,2-7-1-15,-1-2 1 0,2-4 0 0,1-4 1 16,1-7-1-16,2-6 1 0,-1-3 0 15,1-2 2-15,-1-4-2 0,2-1 1 16,-2-3-1-16,1 2 0 0,1 4 0 16,-1-1 0-16,0 4 0 0,2 4 4 15,-1 2-112-15,1 6-93 0,0 8-249 16</inkml:trace>
  <inkml:trace contextRef="#ctx0" brushRef="#br1" timeOffset="385520.013">8450 4753 431 0,'3'-10'100'0,"1"-1"3"0,-2-1-68 15,0 2-8-15,0 2-7 0,-1 1-7 16,0 2-4-16,0 2-4 0,2 0-8 0,-3 3-8 16,0 4-3-16,2 1-4 0,-1 4-2 15,1 3-1-15,-1 3 3 0,0 6 5 16,2 7 4-16,-2 2 2 0,-1 5 3 16,-1 4 2-16,-1 4 0 0,1 7 0 15,-2 2 1-15,1 2 1 0,-1-1 0 16,0 0 1-16,0 2 0 0,0-5 1 15,-1-4 1-15,1-7 0 0,-3-7 0 16,2-4 1-16,-1-6 1 0,-1-6-1 0,1-2 2 16,-2-7 3-16,2-1 2 0,2-3 3 15,-3-1 2-15,3-3 0 0,-4-3 2 16,1-2-1-16,2-3-2 0,0-1-3 16,-1-3-4-16,1 0-2 0,2-3-2 15,2-1-6-15,1 1-4 0,2 0-57 16,0-1-48-16,-1 0-85 0,1 1-202 0</inkml:trace>
  <inkml:trace contextRef="#ctx0" brushRef="#br1" timeOffset="385902.9936">8220 5227 478 0,'3'-2'105'16,"1"-2"1"-16,-1 1-85 0,-1 0-8 16,-1 3-4-16,0 0-4 0,-1 0-6 15,-1 1-6-15,0 1-3 0,-1 3-3 16,-1 4 0-16,-1 1 1 0,-2 4 1 16,2 4 4-16,0 0 3 0,2 4 0 15,-1 1 3-15,3 0-1 0,3 1-1 0,1 1 0 16,2-2 0-16,2-2-1 0,3 0 1 15,1-1-1-15,4 1-1 0,1-3 0 16,3-1 1-16,3-2 0 0,0-3 2 16,1-3-1-16,1-3 2 0,-1-8 4 15,1-5 1-15,-1-5 2 0,-4-6 2 16,6-2 2-16,0-5 0 0,-1-2 0 16,4-4 1-16,-1-2 0 0,-1-1-1 15,1-1 0-15,-6 2 0 0,-5 5 0 0,-5 2 2 16,-3 7-112-16,-6 7-92 0,-5 7-249 15</inkml:trace>
  <inkml:trace contextRef="#ctx0" brushRef="#br1" timeOffset="393861.6176">6977 2801 357 0,'-9'7'96'16,"2"-1"3"-16,0 1-20 0,-1 1-49 15,1-2-10-15,2 3-2 0,-3-1-3 0,2 0-5 16,-1 1-4-16,2 1 0 0,-1-1-3 16,2 2 0-16,-1-2-2 0,3-2 0 15,-1 3-1-15,1-2 0 0,-2-3 0 16,2 3 0-16,-3-2 0 0,4 0 0 16,-3-2 0-16,0 1 1 0,3-2-1 15,-4 0 1-15,2-1 0 0,0 0 0 16,0 0 0-16,-1-1 0 0,2 0 0 15,0 0 0-15,-1-1-1 0,2 1-1 0,-1-1-1 16,2 0-2-16,0 0-2 0,3 0 1 16,-1 0 0-16,2-1 1 0,2 0 1 15,-1 1 2-15,4-1 1 0,0-1 2 16,2 2 1-16,0-3-2 0,1 3 1 16,1-2-1-16,0-1 0 0,-1 2 0 15,1 0 0-15,-2 0 0 0,0-2 0 0,-1 2 0 16,-1 2-1-16,-1 2 0 0,0-3 0 15,-1 2 0-15,0 1 1 0,0-1-1 16,-1 1 1-16,1-1 0 0,-3-1 0 16,1 0 1-16,-3 0 1 0,0-1 2 15,-2 0 1-15,-1-1 1 0,-2 0-1 16,-2-2 0-16,1-2-2 0,0 2-3 16,-2-2-6-16,2 1-4 0,-1 1-103 15,2-2-94-15,1 0-242 0</inkml:trace>
  <inkml:trace contextRef="#ctx0" brushRef="#br1" timeOffset="394200.8426">7016 2776 411 0,'0'-3'101'16,"0"1"3"-16,0 0-52 0,-1 1-25 16,0 2-8-16,1-1-4 0,-3 4-4 15,0-1-3-15,1-2-3 0,0 1-3 16,-1 3-1-16,3-2-1 0,-1 1-2 16,2 1 0-16,-1 1-1 0,3 3 1 0,-1 2 0 15,-1 2 0-15,0 4 2 0,-1 1-1 16,0 4 1-16,-1-1 0 0,-1 2 0 15,-2 0 0-15,1-2 0 0,0-3 0 16,1-1 0-16,0-3 0 0,-1-3 0 16,1-2 1-16,2-3-1 0,-1 0 0 15,2-3 0-15,-1-1 2 0,2 1 3 0,-1-3-70 16,-1-2-41-16,4 2-83 0,-2-3-201 16</inkml:trace>
  <inkml:trace contextRef="#ctx0" brushRef="#br1" timeOffset="395193.553">7280 4904 438 0,'1'-5'104'16,"-1"1"3"-16,0 3-60 0,1 0-25 16,-2-1-6-16,0 5-2 0,-1 1-4 15,-4 3-4-15,2 3-3 0,-2-1-1 16,-1 5 0-16,-2 1-1 0,-1-1 0 16,-1 0 0-16,0 1 0 0,-1-4 0 15,1-2 0-15,3-1 1 0,-2-2 0 0,5-4 1 16,1-1 0-16,1 0 1 0,0-1 1 15,2-1-1-15,1-1 0 0,-1-1-1 16,1 1-2-16,1-1-1 0,2 0 0 16,0-1-1-16,-1 1 0 0,3 1 0 15,0 1 0-15,1 0 0 0,2 1 1 16,-1 1-1-16,3 1 1 0,-3-1 0 16,2 1-1-16,1-1 1 0,-4 0 0 0,3-1 1 15,1-1-1-15,1 0 1 0,-1 1 0 16,1-2-1-16,-2 0 1 0,-1-2 0 15,1 0 0-15,-2 1-1 0,-2 0-2 16,0-1-2-16,-2 2-3 0,-2 0-109 16,-1 1-96-16,-1-1-254 0</inkml:trace>
  <inkml:trace contextRef="#ctx0" brushRef="#br1" timeOffset="395447.6764">7344 4876 455 0,'1'5'108'0,"-1"1"1"15,0 2-65-15,0 2-28 0,-1 2-3 16,-2 3-2-16,0 3-4 0,0-2-5 15,-2 4-3-15,1 3 0 0,0-1-1 16,1 1 1-16,0 0 0 0,1-3 0 16,0 2 1-16,2-3 0 0,-2-4 2 15,4-2 0-15,-2-3 0 0,0-1 152 0,0-2-263 16,0-3-115-16,-7-1-361 0</inkml:trace>
  <inkml:trace contextRef="#ctx0" brushRef="#br1" timeOffset="396941.926">5897 7439 392 0,'-3'1'88'15,"0"0"1"-15,0-2-52 0,2 1-26 16,-1 0-2-16,2 1 1 0,-1-1 0 16,1 1-1-16,0 0-2 0,1 0-2 15,-2 0-3-15,1 0-4 0,1-1-2 0,-1 1-4 16,2-1-2-16,-1 1-4 0,1 1-4 16,-2-1-2-16,1 0 1 0,-1 1 0 15,2-1 2-15,1 1 3 0,1 0 4 16,0-1 10-16,5 2 6 0,-2-3 4 15,4 1 4-15,3-1 0 0,0 0 2 16,1-2 0-16,4 0-5 0,-3 1-3 16,3 0-1-16,-3 0-4 0,2 2 0 15,-5-2-1-15,0 1-1 0,-3 1 1 0,-2-1-1 16,-4 1 0-16,0 0 2 0,-1-1 3 16,-3 2-1-16,0-1 0 0,-3-1 1 15,0 0 1-15,0 0 0 0,-3 0-2 16,1 0-1-16,-4 1 0 0,-1-2 1 15,-2 1-2-15,0 0 0 0,-1-1-1 16,-2-1-1-16,-3 2-1 0,1 0-1 0,-1 0 0 16,-1 0 0-16,1 0 1 0,-1 2-1 15,2-2 2-15,-1 0-1 0,3 0 1 16,2 1 0-16,1-2 0 0,1 2 1 16,4-1-1-16,2 0 0 0,1-1 0 15,2 2 0-15,2-2-3 0,0 1-4 16,2 1-2-16,2-1 0 0,0 0 0 15,3 0 1-15,0 1 1 0,2 0 1 16,3 0 5-16,2-1 1 0,1 1 1 0,1 0-1 16,0-1 0-16,3 0 0 0,0 1 0 15,-2-1 0-15,2 2 0 0,-3 0 0 16,1-1-1-16,-2 1 0 0,-1 1 1 16,-2 0 0-16,-1 1 1 0,-2-1 0 15,-4 0 1-15,0 2 0 0,-3-1 1 16,-1-1-1-16,-1 1 1 0,-2-2 0 15,-1-1 0-15,-1 0 0 0,-1-1 1 0,-3 0 1 16,-1-2 1-16,0-1-3 0,-2-1 188 16,3 0-293-16,-2-1-116 0,4 2-375 15</inkml:trace>
  <inkml:trace contextRef="#ctx0" brushRef="#br1" timeOffset="397675.6959">6321 7468 438 0,'-3'-1'95'15,"-2"2"2"-15,2-2-78 0,-1 1-6 16,1 0-2-16,-2 1-3 0,2-1-1 0,0 1-2 15,1-1-3-15,2 1-1 0,0-1-4 16,0 0-1-16,2 1-1 0,0-1-1 16,2 0 1-16,3 2 0 0,1 0 2 15,3-1 1-15,2 0 2 0,2-1 2 16,3 0 0-16,0 0-1 0,1-1 0 0,1-2 0 16,0 0 0-16,0 2 0 0,-2 0-1 15,-4-1 1-15,0 1 0 0,-1 1-1 16,-3 0 1-16,-2 1 0 0,-2-1-1 15,0 0 1-15,-2 1 0 0,-4-1 1 16,-1 0 0-16,-1 0 1 0,-4 1 0 16,1 0 1-16,-2-1 0 0,0 1 0 15,-3 0-2-15,1-1 1 0,-1 2-1 16,-1-1 0-16,-1-1-1 0,-1 1 0 16,-1 0 0-16,0 0-1 0,-3 0 1 0,2-1 0 15,0 0 0-15,-2 0 0 0,2-1 0 16,-2 0-1-16,2-1 2 0,2 1-1 15,1-1 1-15,2 0 0 0,3 0-1 16,2 2 0-16,4-2-2 0,-2 2-1 16,4 0-3-16,1 0-1 0,-1 1-1 15,3 0 0-15,1 1 1 0,5-1 1 0,-1 3 2 16,3-2 2-16,0 1 1 0,2 0 2 16,3 0-1-16,0-1 0 0,-2-1 1 15,0 0-1-15,1-1 0 0,-1 0 1 16,-1-1 0-16,-2 0 1 0,0 1-1 15,-1-1-1-15,-2 0 2 0,-1 1-103 16,-3-3-86-16,0 3-232 0</inkml:trace>
  <inkml:trace contextRef="#ctx0" brushRef="#br1" timeOffset="398773.4303">6901 7435 287 0,'-1'2'74'15,"-1"-2"4"-15,1 3-10 0,-1-2-45 16,1 0-7-16,0-1 0 0,-1 1 1 16,-1 0 0-16,0 1-3 0,-1-2-4 0,1 1 0 15,0 0-2-15,-2 1 2 0,2-1-1 16,-1-1 1-16,0 1 0 0,2-1-1 15,-1 0 0-15,1 1 0 0,1-1-2 16,-2 0-2-16,3 0-1 0,-1 0-2 16,1 0-2-16,-1 0-2 0,3 1-1 15,-2-2-3-15,3 2-3 0,-2-1-2 16,4 1 2-16,0 0 1 0,0 0 1 16,3 0 2-16,2 0 3 0,0 0 2 15,4 1 2-15,-1-2 0 0,1 0-1 0,2 0 0 16,0 1 0-16,-1-1 0 0,-2 1 0 15,-2 0 0-15,-1 0 0 0,-1 0 0 16,-1 0 0-16,-4-1 0 0,-1 1 0 16,0-2 0-16,0 2 0 0,-1-1 0 15,-2 0 2-15,0 1 3 0,0-2 1 16,-2 1 0-16,1 0 0 0,-3 0 0 16,0-1-1-16,0 1-1 0,-3 0-2 0,0-1-2 15,-2 2-1-15,-2-1 1 0,-1 0 0 16,-3 0-1-16,0 0 0 0,-3 0 0 15,1 0 1-15,-1-1-1 0,3 0 1 16,0 1-1-16,0 0 1 0,2-1 0 16,2 1-1-16,4 0 1 0,0-1-1 15,2 1 1-15,2-1-1 0,1 1-1 16,1-1 0-16,0 1 0 0,2 0-1 16,-1 0-1-16,0 0 0 0,-1 1 0 0,1 0 0 15,0 0 1-15,-1 0 0 0,1 0 0 16,0 1 0-16,0-1 0 0,0 0-4 15,1 2 0-15,1-1-11 0,5 0 0 16,-2 0 2-16,5-2 1 0,2 2 2 16,5-2 4-16,2-1 1 0,3-2 12 15,1 0-1-15,1-1-1 0,-2 2 0 0,1-2-1 16,-1 2 1-16,-1-2 0 0,-2 2 1 16,-5 0 1-16,-2 1 0 0,-2-1 1 15,-4 1 5-15,-3 0 1 0,-6 1-2 16,-3 0 0-16,-3 2 0 0,-2-1-1 15,-2 2-1-15,-1-1 183 0,2 2-294 16,1-1-115-16,3 1-374 0</inkml:trace>
  <inkml:trace contextRef="#ctx0" brushRef="#br1" timeOffset="408881.106">7244 7458 273 0,'-2'1'85'0,"2"-1"6"0,0 1-24 16,0 1-10-16,0-2-8 0,0 0-9 15,0 0-7-15,0 0-8 0,0 0-6 16,0 0-6-16,0-2-5 0,0 2-3 16,0 0-1-16,0 2-2 0,0-4-1 15,0 4 1-15,-3-2-1 0,2 1 1 16,-2 0 0-16,1 0-1 0,-2 0-1 16,0 1 0-16,2 0-1 0,0-1 1 0,0 1-2 15,2-1 0-15,-1-1-2 0,1 0-1 16,0 0-1-16,1 0-1 0,-1 0-1 15,2 1 2-15,1-1 1 0,0 0 2 16,3 0 2-16,0 0 2 0,2-1 1 16,1 0 2-16,0 1-1 0,2 0-1 15,-2 1 0-15,1-2 0 0,0 1-1 16,0 1 0-16,0 0-1 0,0 0 1 0,0-1-1 16,1 0 0-16,-3 0 0 0,1 1 1 15,0-2 0-15,-1 0 0 0,-3 1 0 16,1 1 0-16,-2 0 0 0,-1-2 0 15,0 1 1-15,-1 1-1 0,-1-1 0 16,-1 0 1-16,0 0 1 0,0 0 0 16,-4 0 1-16,0 1 0 0,-1 0-1 15,-3-1 1-15,-2 1-1 0,0 0-1 16,-3-1-1-16,1 0 1 0,-1-1-2 0,-3 1 1 16,1-1 0-16,2 0 0 0,0-1-1 15,0 0 1-15,4 2 0 0,0-1-1 16,3-2 1-16,1 3 0 0,1-2 0 15,2 2 0-15,-1-1-1 0,2 1 1 16,0-1-1-16,1 0 0 0,0 1 0 16,-1-1 0-16,1 2-1 0,0-2 0 15,1 1-1-15,-1 1 1 0,1-1-1 16,-1 0 0-16,1 0 0 0,1 0 0 0,-1 1-1 16,1-1 0-16,-1 0 0 0,1 1 1 15,2 0 0-15,1-1 0 0,0 1 0 16,2-1 1-16,1 2 0 0,1 1 0 15,2-2 0-15,1-1 0 0,2 1 0 16,0-1 1-16,0 1-1 0,0-1 1 16,1 0 0-16,-3 1 0 0,-1 0 0 0,0 0 0 15,-3 0 0-15,-1-1 1 0,-1 2-1 16,0-2 1-16,-3 2 0 0,-2-2 0 16,0 0 1-16,-1 1 0 0,-2-1 1 15,1 0 0-15,-2 1 0 0,0-1 0 16,-1 1 0-16,1-2 0 0,-3 1 0 15,2-1-2-15,1 1 0 0,-3-3 0 16,2 1 0-16,0-1 0 0,-2 2 0 16,0-1-1-16,-2 0 1 0,-2-1-1 0,-1 1 1 15,0 1-1-15,-1 0 0 0,-1 0 0 16,2 0 0-16,-2 1 0 0,2-1 0 16,1 2 0-16,-1 1 0 0,2-1 0 15,2 0 0-15,0 0 0 0,2 0 0 16,1 0 1-16,2-2-2 0,1 1 1 15,0 0 0-15,1 0-1 0,0 0 0 16,1 0-1-16,-2 0-1 0,2 0 0 0,0 1 0 16,0-1 1-16,-1 0-1 0,1 0 2 15,-1 0 0-15,2 0 0 0,0 0 1 16,-1 0 0-16,1 2-1 0,1-2-1 16,3 1 0-16,-1 0 0 0,2 1-1 15,1 1 1-15,3-2 0 0,1 0 0 16,2 2 2-16,0-2 0 0,0 0 0 0,0 0 0 15,-1-1 1-15,1 0-1 16,-3 0 0-16,-1-1 0 0,1 0 1 0,-3 1-1 16,-1-1 0-16,-1-1 0 0,-1 1 1 15,-3 1 0-15,-1-1 0 0,-1 2 2 16,-1 0 0-16,-2-1 0 0,-1 2 1 16,1-1 0-16,-3-1 0 0,0 0-1 15,-1-1-1-15,0 1 0 0,-1-2-1 0,-1 0 0 16,-2 0-1-16,0 1 1 0,0-2 0 15,0 2-1-15,-2-3 1 0,0 2 0 16,0 1-1-16,1-1 1 0,0 1-1 16,1 1 1-16,1-1-1 0,2 0 0 15,2 1 1-15,0 0-1 0,3-2 0 16,-1 2 0-16,3-1-1 0,-2 1 1 16,2 0 0-16,0 0-1 0,2 0 0 15,-2 0 0-15,1 0 0 0,0 0-1 16,0 1 0-16,0-1-1 0,0 0 0 0,1 2 0 15,-1-1 1-15,1-1-1 0,0 1 1 16,1 0-1-16,1 0 1 0,-1 0-1 16,2-1 1-16,2 1 0 0,-1-1 1 15,3 1 1-15,-1 0 0 0,1 0 0 16,1 1 1-16,1 1 0 0,1-2 0 0,1 1-1 16,-1 0 0-16,2 0 0 0,0 1-1 15,-1-2 1-15,1-1 0 0,0 1-1 16,-3 0 1-16,1-1 0 0,-1 0 0 15,-2-1 1-15,0 0-1 0,-3 0 1 16,-2 1 1-16,-2-1 0 0,-1-1 2 16,-1 1-1-16,-1 1 2 0,-2-1-1 15,-3 0 0-15,1-1 0 0,-3 1-1 16,-1-2-2-16,-3 0 1 0,-1 0-2 16,1 1 0-16,-1 0-1 0,1 1 0 0,2-2-4 15,2 2-110-15,3 1-98 0,-1 0-257 16</inkml:trace>
  <inkml:trace contextRef="#ctx0" brushRef="#br1" timeOffset="409779.7373">7803 7361 352 0,'-2'1'95'0,"2"-1"7"0,0-1-36 16,0 0-28-16,0 1-7 0,0 0-4 15,3 1-6-15,-3-1-7 0,0-1-8 16,0 2-2-16,0-2 0 0,0 2 0 15,-1-1 0-15,-2-1 1 0,1 1-1 0,-2 2-1 16,-2 1 0-16,1 2-2 0,-3-1 0 16,1 1 0-16,-1 2-2 0,0 1 1 15,2 0 0-15,-1 2-1 0,0 1 1 16,1 1-1-16,-3 0 1 0,3-1 0 16,-3 0 0-16,-1 1 0 0,-1-2 0 15,1 1 0-15,0-2 1 0,0 1-1 0,1-3 1 16,-1 0 0-16,4-3 0 0,0 1 0 15,1-4 0-15,2 0 1 0,0 0 0 16,3-1 0-16,-1 0 0 0,1 0 0 16,0-1-1-16,0 1 0 0,0-2 0 15,0 2 0-15,0-2-1 0,0 0 1 16,0 0 0-16,-2-1 0 0,2 1 1 16,0-1-1-16,2-3 0 0,-2-1 0 15,1 1-4-15,1 0-6 0,-1 1-10 0,1-2-97 16,0 1-95-16,1 1-242 0</inkml:trace>
  <inkml:trace contextRef="#ctx0" brushRef="#br1" timeOffset="410146.7306">7619 7336 367 0,'0'-3'94'0,"1"0"7"16,-1 2-52-16,-1-2-10 0,1 3-4 15,-2 0-7-15,2 0-7 0,0 1-7 16,-1-1-7-16,1 1-5 0,1 0-1 16,1 1-1-16,-2-1-1 0,3 0 0 0,-2 3 1 15,3-1-1-15,1 2 1 0,1 1 0 16,2-1 1-16,1 4-1 0,1 2 1 15,0 0-1-15,3 2 0 0,-3 1 0 16,3 1 0-16,1 0-1 0,-4-1 0 16,4 1 0-16,-2-1-1 0,0-1 1 0,0-1-1 15,-1-2 2-15,1-1 0 0,-1-1 1 16,-3-2 1-16,0-2 1 0,0 0-1 16,-2-2 4-16,0 1 80 0,-3 0-193 15,4-2-108-15,2-2-312 0</inkml:trace>
  <inkml:trace contextRef="#ctx0" brushRef="#br1" timeOffset="415940.9609">7791 9774 378 0,'-3'-3'104'16,"1"0"0"-16,0 2-20 0,1-1-54 0,1 0-11 16,-2 2-8-16,2-1-7 0,0 1-2 15,2 1-2-15,-1 0-2 0,0 3 0 16,1 0 0-16,0 3-1 0,1 0-1 15,0 4-1-15,-1 1 1 0,-1 1-1 16,-1 2-1-16,-1-1 0 0,-2 1 0 16,-3 1 0-16,-2-2 1 0,-1 0 2 15,-2-1 1-15,0 0 2 0,2 1 0 16,1-5 1-16,2-1 0 0,2 0 0 16,1-3-1-16,2 0-5 0,2-4-5 0,0-2-1 15,1-1 0-15,1-1 0 0,0-2 0 16,1 0 1-16,3 0 6 0,-1-2 4 15,0 2 2-15,1 0 0 0,-1 1 0 16,1 2-1-16,-1 0 0 0,1-1-1 16,1 2 0-16,1 0-2 0,2 2 1 0,0-1 0 15,3-1 0-15,1 1 0 0,1 0 1 16,3-1 1-16,-2-1 0 0,1 0 0 16,3-1 0-16,-5 0 1 0,0 1-1 15,-2 0 0-15,-2 2 0 0,-1-1 0 16,-2 0 0-16,-3 2 0 0,0 0 0 15,-2 0 0-15,0 0 1 0,1 0 1 16,-3 1 2-16,0 0 3 0,-1-1 0 16,0 0 2-16,-1 0 0 0,0 0-1 0,0-1-3 15,-1-1-100-15,-1-1-86 0,0-2-228 16</inkml:trace>
  <inkml:trace contextRef="#ctx0" brushRef="#br1" timeOffset="416290.2732">8006 9757 364 0,'-1'1'93'0,"0"0"0"15,-1 0-36-15,-1 1-33 0,2 1-9 16,-2 2-7-16,1-1-4 0,0 2-1 15,0 0 0-15,-3 2-1 0,2 0-1 16,0 1-1-16,-2 2 0 0,0 3-1 0,0 2-1 16,-2 0-1-16,0 5 0 0,1 6 1 15,-3 1-1-15,4 3 1 0,-2 3 0 16,3 0 0-16,-2 0 0 0,3-5 1 16,1-4 0-16,1-2 0 0,-3-2 1 15,1-4 0-15,2-2 2 0,0-1 0 16,1-2 2-16,-3-2 1 0,-1-2 2 15,2-4 0-15,1-3-1 0,-2 0 1 0,-1-2-4 16,2-1-99-16,-1 0-85 0,2-3-227 16</inkml:trace>
  <inkml:trace contextRef="#ctx0" brushRef="#br1" timeOffset="417739.364">7558 9905 389 0,'-11'-5'98'0,"1"1"1"0,3 1-50 16,0 0-24-16,3 3-5 0,-1-1-7 16,2 1-5-16,0 1-4 0,2 2-2 15,-3-1 0-15,3 0-1 0,0 1 0 16,1 2 0-16,-2 1 0 0,1 2-1 0,0 2 1 15,-2 5-1-15,-2 1 1 0,1 4 0 16,-3 5-1-16,0 4 0 0,0 0 1 16,-2 2-1-16,4 2 0 0,0 3 0 15,2 1-1-15,3-2 0 0,5 1-2 16,1-3 1-16,6-2-2 0,5-5 0 16,1-4-1-16,5-4 0 0,5-4 0 15,3-1-1-15,2-1 0 0,3-3-2 16,2-2 1-16,3-4 2 0,0-5 1 15,2-5 2-15,-2-5 2 0,3-5 2 0,-2-4 2 16,-1-4-3-16,-2-4 4 0,-4-2-1 16,1-3 0-16,-6-2 0 0,0-1 1 15,-5-3 0-15,-3-2 3 0,-1-2-1 16,-2 0-2-16,-7 3 1 0,-1 1 0 16,-6-1 0-16,-3 1-1 0,-3-3 0 15,-3 4-1-15,-6-2 0 0,-3 4-1 16,-6 3 0-16,-2 4-1 0,-4 5-1 0,-3 12 0 15,-3 7 1-15,-7 9-1 0,-1 5 0 16,-3 7 0-16,-7 8 0 0,0 5 1 16,-1 1-1-16,-1 3 1 0,3-2-1 15,2 0 0-15,2 0 0 0,6-6 0 16,5-1-2-16,2-1-4 0,5 0-6 16,4-2-15-16,5 0-84 0,3-5-86 0,7 3-219 15</inkml:trace>
  <inkml:trace contextRef="#ctx0" brushRef="#br1" timeOffset="418510.6084">5344 10025 274 0,'2'-8'82'0,"1"0"2"16,0 0-24-16,0 1-18 0,0 4-13 16,0 2-21-16,-1 2-10 0,-1 4-12 15,1 3-11-15,-2 3-9 0,0 6-19 16,-1 1-7-16,-3 5-7 0,0 0-7 15,-1 6 5-15,1 1-16 0,-1 3-11 0</inkml:trace>
  <inkml:trace contextRef="#ctx0" brushRef="#br1" timeOffset="418873.5728">6151 10864 59 0,'75'2'25'16,"2"0"1"-16,3-5-1 0,3 1-4 15,1-1-6-15,0 0-5 0,2-4-4 16,0 2-3-16,2 0-3 0,3 1-1 16,2-1 0-16,2 1 0 0,-3-4 2 15,2 1 1-15,3-1 2 0,3-1 3 16,-1-2 2-16,-1-4 0 0,2-4 2 0,6-1 1 15,4-1-1-15,-5 1-3 0,0-2 0 16,2-1-3-16,-1 2-2 0,0 3-1 16,-6 2-2-16,-6 0 0 0,0 1-2 15,-1 1-1-15,-3 3-1 0,0 5-1 16,-6 0-2-16,1-1-3 0,-2 0-2 16,-1 3-3-16,0 2-1 0,-3 0-1 15,0-1-1-15,1-1 0 0,-3 3 0 0,0 2-5 16,-2 2 0-16,-3 0-12 0,-2 2-18 15</inkml:trace>
  <inkml:trace contextRef="#ctx0" brushRef="#br1" timeOffset="419241.0111">11225 10625 1 0,'35'-4'0'0,"1"1"0"0,3 2-1 16,0 0 1-16</inkml:trace>
  <inkml:trace contextRef="#ctx0" brushRef="#br1" timeOffset="419854.6446">17076 10854 3 0,'107'-6'3'0,"1"-1"1"15,-5-4 1-15,-1 1 1 0,0-1 2 0,-2-2 4 16,-4-2 1-16,0-6 4 0,2-2-1 16,-1-2 1-16,2 0 0 0,-2-3-2 15,1-2-2-15,0-4-3 0,1 0-3 16,-3 2-2-16,-3 0-1 0,-2-2 0 16,-1-1 2-16,-3 2 3 0,-1 2 0 15,-6-3 4-15,-4-4 2 0,-5-1 2 16,-9 2 3-16,-6-4-2 0,-4 0 0 0,-12-5-2 15,-1 4-1-15,-9 2-3 0,-3 1-3 16,-4 1-3-16,-4-1-2 0,-2 1-1 16,-3 1-1-16,-3-4-1 0,0 2-1 15,-1-2 0-15,-4-1-2 0,-2 3-3 16,0 3-6-16,-4 4-29 0,-4 7-13 16,-3-1-37-16,-3 5-81 0</inkml:trace>
  <inkml:trace contextRef="#ctx0" brushRef="#br1" timeOffset="423005.3415">5879 10099 495 0,'-8'-8'99'0,"4"-2"0"16,4 1-93-16,2 0-8 0,5 3-1 16,-1 0 0-16,2 2 0 0,-2 2-2 15,1 1-1-15,-2 1-2 0,0 2-1 16,-2 1 1-16,-1 4 1 0,0 2 4 0,0 1 2 15,-1 3 3-15,1 0 3 0,-2 0 1 16,1 1 1-16,1-1-2 0,1 0-2 16,0 3 0-16,-1 0-2 0,0 3-1 15,1 2-1-15,1 0 0 0,-3 4 0 16,2 1 0-16,-2 0 0 0,1 2 1 16,-2 1-1-16,0 4 1 0,0 0 1 15,0 3 0-15,0 0 0 0,-1 1 0 16,2 1 0-16,0-3 0 0,2-3-1 15,0-3 0-15,2-5-2 0,1-1-1 0,3-3 0 16,-1-3-2-16,2 0-1 0,2-3-1 16,2-1 0-16,2 0 0 0,1 1 1 15,2-2 2-15,1 0 1 0,3-1 0 16,1 0 2-16,-1 1 1 0,3 1 0 16,0 0 0-16,4-1-2 0,0 2-1 15,0-1-1-15,2 0 0 0,-1 0-2 16,-1-4-1-16,2 0 1 0,-2-1 0 0,6-4 2 15,-2 1 0-15,4-3 1 0,3-1 0 16,5-3 2-16,3 1 1 0,2-2 0 16,2 1 1-16,2 0-1 0,-3-1 2 15,3-3 0-15,1 2 0 0,1-1 0 16,4-2-1-16,2 0 1 0,-2-3-1 16,4-1 1-16,-2 0 0 0,2 1-1 15,2-1 0-15,-4 0 0 0,4-3 0 0,2 6-1 16,1-1 0-16,3 0 1 0,-1-2-1 15,1 2 1-15,3-1-1 0,1 1 1 16,-1-2 0-16,-2 1 0 0,0 1-1 16,-2 0 1-16,0 1 0 0,-6 1 0 15,1-2-1-15,0 3 1 0,0 0 0 16,-2 0-1-16,1 0 1 0,0 1 0 0,1-1-1 16,0 2 1-16,0-3-1 0,2 2 1 15,-3 0 0-15,-1 1 0 0,-1 0-1 16,-1 1 1-16,-3 0-1 0,0 2 0 15,-2-1 0-15,2-1 0 0,1 0-1 16,-3 1 1-16,0-1-1 0,0-1 1 16,2-1-1-16,-2 2 0 0,4 0 0 15,1-3 1-15,-1 1-1 0,0-2 1 16,-2 3 0-16,-2-3 0 0,-1 3 0 0,-1-2 0 16,-3 1 0-16,1 0-1 15,0 1 1-15,0 0 0 0,-2 0-1 0,-3 2 1 16,-1 0-1-16,-1 0 1 0,-3 1-1 15,0 0 1-15,0-1 0 0,1 2 0 16,-1 2 0-16,2-2 0 0,0 0 0 16,0 1 1-16,-1-1 0 0,-2-1 0 15,-2-1 0-15,-1-1 0 0,-1 0 0 0,-3 1 0 16,1-3-1-16,-1 2 0 0,1-1 0 16,1 0 0-16,0-1 0 0,2 1-1 15,-3-1 1-15,-1 3 0 0,1 2-1 16,1 1 1-16,-3 0-1 0,0 4 1 15,-1 0 0-15,1 2 0 0,1-2 0 16,1 1 0-16,0-1 0 0,4 0 0 16,0 1 0-16,1 1 0 0,1-1 1 15,-6 1-1-15,1-1 0 0,-3 1 1 16,-4 2 0-16,1 0 0 0,-3 1 0 0,0 3 1 16,-2 2 0-16,2-1-1 0,-3 1 0 15,0 2 1-15,-3 1-1 0,-1-1 0 16,0-2-1-16,2-1 1 0,-1 3-1 15,1-3-1-15,2-2 1 0,2-1-1 16,1 0 1-16,0 0-1 0,1 1 1 16,-2 0 0-16,3 0 0 0,-1 2 0 0,2 3 0 15,1 0 0-15,0 3 1 0,-2-1-1 16,-4-1 0-16,2 0 0 0,-2-1 0 16,-1-1 0-16,-3-1 0 0,-1-2 0 15,0 0 0-15,1-1-1 0,-2 3 1 16,-2-1-1-16,-2 2 1 0,-2 0-2 15,2 0 1-15,-4 2 0 0,-1 1-1 16,-1 2 1-16,-1-1-1 0,0 1 2 0,-4-1 0 16,-2 1 0-16,2 1 2 0,-1 1 0 15,-2-2 1-15,-1 0 0 0,0-3 0 16,-1 2 1-16,-1-2 0 0,1-3-1 16,1-2-1-16,-1-1 0 0,1-1-2 15,0-1-1-15,2-3-1 0,1-4-3 16,0-1-2-16,0-1-3 0,2-2 0 15,0 0 0-15,-1-2 3 0,2-2 2 0,-2 1 5 16,-1-3 3-16,-1-1 5 0,2-2 2 16,-3-1 1-16,1-2-1 0,0-3 0 15,-1 0-3-15,3-2-1 0,-1 1-2 16,3-2 0-16,-2-1-1 0,3 0-1 16,1 0-1-16,1-1 1 0,0-1-1 15,1-1 1-15,-2-2 0 0,1 1 0 16,-5 0-1-16,3 0 1 0,-1 0 0 15,1 2-1-15,-1 0 1 0,3 1-1 0,1-1 0 16,1 1-1-16,3 0 1 0,-4 3-1 16,1-1 0-16,-2 1 0 0,0 1 0 15,1 3 0-15,-1-1 0 0,-1 0-1 16,3 2 1-16,1 2-1 0,3 0 1 16,0 2-1-16,3 2 0 0,-2-1 1 15,2 0-1-15,5 0 0 0,1 0 1 16,-1 1 0-16,1-1-1 0,4 1 1 0,4 1-1 15,1 1 0-15,-1 0 1 0,-1-1-1 16,-1 2 1-16,-1 1 0 0,-5-1 0 16,1 0 0-16,0-1 0 0,1 1 0 15,0 0 0-15,4 0 1 0,5 0-1 16,5 0 0-16,-4-1 0 0,0 2 0 16,2 0 0-16,2 1-1 0,-2-1 1 15,-8 2-1-15,-3 0 1 0,6 1 0 0,4 0-1 16,1 2 1-16,1-2-1 0,0 1 2 15,7 1-1-15,1-2 0 0,2 1 0 16,0-4 1-16,-4 0-1 0,2 1 0 16,4-2 1-16,-9-3-1 0,5 0 1 15,-1 2-1-15,-1 2 0 0,1 0 1 16,1 1-1-16,0-1 0 0,3 1 0 0,-2 1 0 16,-3-1 0-16,-2-1 1 0,-5 2-1 15,0-2 0-15,-1 1 0 0,5 1 0 16,-1-3 1-16,1-1 0 0,5-1 0 15,3-1-1-15,-1 0 1 0,0 0-1 16,-2-3 1-16,-3 1-1 0,2 1 1 16,-1 1-1-16,-1 0 0 0,2 0 1 15,0 1-1-15,1-2 0 0,1 2 0 16,0-3 1-16,-1-2-1 0,1 1 1 0,0-1 0 16,0-3-1-16,2 1 1 0,-1-2 0 15,1 0 0-15,0 1 0 0,0-3-1 16,-3 0 1-16,-2 4-1 0,-3-2 1 15,-1 2-1-15,0 0 1 0,-3-1-1 16,0 2 0-16,-1 1 1 0,-1-2-1 16,-1 0 1-16,0-2 0 0,-2 1 0 15,-1 0 0-15,-2-1 0 0,-2-3 1 0,1 1 0 16,2-3-1-16,-1 1 0 0,-1-2 1 16,3 1 0-16,5-2 0 0,2-1-1 15,1 1 1-15,3 0 0 0,-1-1 0 16,2 1-1-16,0-2 0 0,-4 0-1 15,-1 3 0-15,1 1 0 0,-3-1 0 16,-1 1 0-16,0 0 0 0,1 1 0 16,0-1 0-16,0-1 1 0,-3-5-1 15,1 0 1-15,0-1 0 0,-1-3 0 0,-3-4 1 16,0-2 0-16,1-1-1 0,2-2 0 16,-4 3 0-16,2-2 1 0,-2 1-1 15,1 2 1-15,-4 0-1 0,3 2 1 16,-3 1 0-16,0 0 0 0,-6 1 0 15,-1 2 0-15,-4 2 0 0,-3 0 0 16,-2 1 0-16,-3 1 0 0,-2 2 0 0,2 1 0 16,-2-1 0-16,0-1 0 0,0 3 0 15,-2 3 0-15,1 3-1 0,-4 2 0 16,3 2 0-16,-2 3 0 0,0 4-2 16,0 1 1-16,-2 0-1 0,1 1-1 15,-2 1 1-15,-1 1-1 0,0 0 2 16,0-1-1-16,0 1 1 0,-1 1 0 15,0 0 0-15,0 1 1 0,0 2-1 16,-1-1 1-16,-1 2 1 0,0 2-1 16,1 2 2-16,-1 1-1 0,2 0 1 0,-3-1-1 15,1 2 1-15,2-2-1 0,0-1 0 16,-1-2 0-16,-1 0 0 0,1-1-1 16,1 1 1-16,1-2-1 0,-1 2-1 15,2-2 1-15,0 0-1 0,4-1-1 16,0 0 2-16,5-3-1 0,0-3-112 15,-1-4-94-15,-3-7-255 0</inkml:trace>
  <inkml:trace contextRef="#ctx0" brushRef="#br1" timeOffset="425515.8564">19204 5585 493 0,'3'-1'106'0,"3"0"0"16,2-3-53-16,1-1-57 0,2 8-2 15,-1 1 1-15,1 0 3 0,-3-1 2 16,-2-1 0-16,-3 2 1 0,0-3 0 16,-3 0 0-16,2 0 1 0,-1-1-1 15,3 0 0-15,-1 1 0 0,3 0 0 16,-2 0-1-16,4 1 0 0,3 2 1 16,2 0-1-16,2 1 0 0,4-3 1 0,3 0-1 15,2 0 0-15,2 1 0 0,4 0 1 16,-5-1-1-16,2 0 0 0,0 3 0 15,0 2 0-15,-3 2 0 0,-2 1-1 16,-3 1 1-16,0 1-1 0,1 1 1 16,1 1 0-16,-1 0 0 0,3 2 0 15,0-1 0-15,4 1 1 0,2 3-1 16,-5 2 1-16,-1-3-1 0,0 2 0 0,-4-2 0 16,-2 0 0-16,-5 1 0 0,-1-3 0 15,-2 1 0-15,-3-2-1 0,-1 3 1 16,-5 1-1-16,-3 7 1 0,-4 2 0 15,-3 6-1-15,-4 2 1 0,-2 7 0 16,-2 2 0-16,-3 0 0 0,-1-4 0 16,0-1-1-16,0 0 2 0,0-2 0 15,-1-1 0-15,6-3 1 0,1 0 0 16,6 0 0-16,4-1 0 0,3-4-1 0,1 3 1 16,5-5-2-16,-1 2 1 0,0-1 0 15,1 0-1-15,0-2 1 0,0 1 0 16,-2 1-1-16,1-1 0 0,-1-1 1 15,-1 2-1-15,0-1 0 0,0 3 1 16,1 0-1-16,3 2 1 0,1 1-1 16,4-2-1-16,4-2 1 0,3-1-1 15,5-3 0-15,1-3 0 0,1-4 0 0,-1 0 1 16,0-3 0-16,-2 0 1 0,3-4 0 16,-3-3 0-16,1-2 1 0,0-2-1 15,1-3 1-15,1-1 0 0,-1-2-1 16,-2 1 0-16,-1-1 1 0,-2 1-1 15,-2 0 0-15,-2 1-1 0,-2-2 1 16,-2 4 0-16,-2-2-1 0,-4-2 1 16,1 2-1-16,-3 2 1 0,-1-1 0 15,0-2 0-15,-1 1 0 0,1-2 2 0,0 2 1 16,-2-2 0-16,1 0 2 0,-2-1 0 16,0 0 1-16,-2-2-1 0,0 1-1 15,-5 0-1-15,0 2-2 0,-4 1 0 16,-5 3 0-16,-3 2-2 0,-5 3 0 15,-2 2 0-15,-2 2 1 0,1 1-1 16,-4 1 0-16,1 2 0 0,-3-1 1 16,0-2 0-16,0 1-1 0,2 1 1 0,2-1-1 15,4-1 0-15,3 3 0 0,5-3-1 16,5 2 1-16,2 1-1 0,1-1 1 16,1 3-1-16,-1 3 1 0,1-2 0 15,1 5 0-15,0 1 0 0,0 2 0 16,2-1 0-16,0 0-1 0,1-2 1 15,2 2-1-15,1-1-1 0,1-1 0 16,4-1 0-16,2 0-1 0,3 0 1 0,2 1-1 16,1-1 1-16,4-3 1 0,-3-1 0 15,4 1 1-15,-1 4 0 0,0 0 1 16,0 2-1-16,-1 3 1 0,0 5-1 16,-3 0 1-16,0 0-1 0,-2-1 0 15,-2 2 0-15,-3-2-1 0,-1-1 1 16,-2-1 0-16,-2 2 0 0,0-1 1 0,-3-2-1 15,0-2 1-15,-3 3-1 0,-4-3 1 16,-2 0 1-16,-3-3-1 0,-7-1 1 16,-6 0 1-16,-3-4 0 0,-2-4 0 15,-8-7 1-15,-9-4 0 0,-2-9-1 16,-4-3 1-16,-3-10-2 0,-7-6 0 16,-4-5-1-16,-3 3 0 0,-1 1-1 15,3 6 0-15,-2 5-3 0,4 12 15 16,4 13-136-16,0 14-105 0,5 10-287 15</inkml:trace>
  <inkml:trace contextRef="#ctx0" brushRef="#br1" timeOffset="430910.4585">8056 10629 400 0,'-3'0'95'0,"1"-1"0"16,0 1-41-16,1-1-43 0,2 1-12 15,-1 0-6-15,1 0-3 0,1-2-8 16,1 1-4-16,2-1-3 0,4-3 1 15,4-1 2-15,7-5 3 0,5-3 2 16,6-4 8-16,5 2 5 0,2-1 2 0,0-1 3 16,2 0 0-16,-8 5 1 0,-4 2-1 15,-4 2 0-15,-6 1-3 0,-5 2-6 16,-4 3-12-16,-5 2-14 0,-3 1-7 16,-2 3 0-16,-5 4 1 0,-3-1 2 15,-5 3 5-15,-6 1 11 0,-6 3 15 16,-4 3 5-16,-6 1 0 0,-4-1-3 15,-3 2-6-15,2 0-17 0,0 1-21 16,3-1-49-16</inkml:trace>
  <inkml:trace contextRef="#ctx0" brushRef="#br1" timeOffset="431043.811">8013 10652 99 0,'25'-14'39'0,"8"-3"5"0,9-5 3 16,6-1-7-16,7-1-8 0,2 1-4 15,0-1-3-15,-4 1-3 0,-6 3-5 16,-5 5-3-16,-9 4-4 0,-12 2-2 15,-9 8-2-15,-6 8-3 0,-10 6 5 0,-8 7-69 16,-14 5-56-16,-17 5-147 0</inkml:trace>
  <inkml:trace contextRef="#ctx0" brushRef="#br1" timeOffset="432509.6408">14735 10665 339 0,'-15'10'90'0,"0"1"0"16,4-3-11-16,0 0-59 0,4-1-11 16,-1-2-4-16,2 1-4 0,1-2-4 15,4-2-7-15,0 2-4 0,2-1-5 16,-1 0-5-16,2-1-2 0,3 3-2 15,1-1 3-15,2 2 5 0,0-2 4 0,1 1 6 16,5-1 9-16,3-1 5 0,3-4 3 16,0-4 1-16,6-1-1 0,8-7 0 15,-1-6-4-15,1-2-4 0,2-3-2 16,5-1 1-16,11-2-2 0,-5-1 3 16,1 1 0-16,-1 6 1 0,0-1 2 15,-6 4 0-15,-10 2 0 0,-11 6 0 16,-3 3 2-16,-8 2 7 0,-5 3-1 15,-3 1-3-15,-1 2-2 0,-3 1-1 0,-5 3-1 16,-7 0-2-16,-3 4-7 0,-8 1 0 16,-8 5 2-16,-8 3 2 0,-2 1 0 15,-1 3 1-15,4 3 0 0,-5 3 0 16,-1 0 1-16,6-1 0 0,3-2 1 16,-1-3-1-16,0-4 0 0,3-3 1 15,8-6 0-15,10-3 1 0,5-4-5 0,12-5 0 16,13-5 1-16,5-3 0 0,11-6 1 15,8-4 0-15,2-3 1 0,4-5 3 16,0-2 3-16,8-1-1 0,6-3 0 16,1 2 0-16,-3 2-1 0,-2 2 0 15,1 4 1-15,-8 6-1 0,-15 3 0 16,-9 9-12-16,-12 5-3 0,-11 4-1 16,-11 6-2-16,-17 9 1 0,-17 8 1 15,-10 7 2-15,-9 8 14 0,-11 9 7 0,-15 2 5 16,-2 0 9-16,0-1-88 0,9-5-65 15,-12-8-186-15</inkml:trace>
  <inkml:trace contextRef="#ctx0" brushRef="#br1" timeOffset="437770.7927">15022 1672 487 0,'-65'-54'100'0,"-7"0"0"0,-1 6-95 16,-4 2-1-16,-2 3 1 0,-6 3 0 15,-4-2-2-15,-2-2-1 0,3 2 1 16,0 2 0-16,-4 3-1 0,-17 0-1 16,-6-4 1-16,-3 1 0 0,-5 4 1 15,-14-5-1-15,-6 4-1 0,-12 1 0 16,-5-4-1-16,0 2-1 0,-12 2 1 0,-10 6-1 15,2 5 1-15,-11 1 0 0,0 3-1 16,-4 1 1-16,-9 9-1 0,3 2 1 16,3-2-1-16,0 7 1 0,0 0-1 15,-7 9 1-15,6 1-1 0,-2 2 1 16,-1 2 0-16,0 7 1 0,-9-1-1 16,4 14 0-16,0-5 0 0,-2 13 0 15,0 2 0-15,-1 10 0 0,4 0 0 0,6 3 0 16,4 2 0-16,2 2 0 0,3 1 0 15,5 9 0-15,5-2-1 0,4 7 2 16,11 0-1-16,-1 7 1 0,8 0-1 16,11 6 0-16,9-4-1 0,6-3 0 15,10 3 0-15,2 6-1 0,15-4 0 16,9 7-1-16,4-4-2 0,2 6-1 16,6 9-1-16,2 6 1 0,8-3 0 15,-1 0 0-15,4 3 0 0,6 4 0 0,8-2 1 16,8-1-3-16,7-3-5 0,8 4-4 15,10 3-6-15,8-5-11 0,15-5-2 16,11-1-2-16,11 0-1 0,14-7 4 16,9-5 0-16,14-4 9 0,10-1 14 15,9-2 4-15,7 0 5 0,7-8 7 16,7 3 3-16,8-2 6 0,4-5-3 16,3-1-2-16,6-5 0 0,8-1 0 0,3 2-4 15,1-8 0-15,8-4 0 0,6 0 0 16,7-6 2-16,8 0 0 0,6-9 0 15,12-7 1-15,12-3-1 0,9-5 1 16,14-5 0-16,5-6 0 0,9-3 0 16,5-6 0-16,8-1-3 0,-2-5 1 15,4 1-1-15,-7-4 0 0,7 2-1 16,-4-4 0-16,0-1-1 0,-7 1 2 0,4-3-1 16,-4 0 0-16,-1-2 0 0,-7-3-1 15,-2-1 1-15,4-1 1 0,0 0-2 16,2-1-1-16,-2-2 0 0,6-2 1 15,3 0 0-15,6-6 0 0,-10 3 0 16,1-5 0-16,0 1 0 0,-4-1 1 16,3-2 0-16,-13 2-1 0,-3 1 1 15,3-7-1-15,-14 2 0 0,-10-6 0 0,0-1 0 16,-21-3-1-16,-4-6 1 0,-3 3-1 16,-10-1 1-16,-3-4-1 0,-5-6 1 15,-6-2 1-15,-4-7-1 0,-8-2 1 16,-15-6 1-16,-7-3 0 0,1-4 2 15,-13-4 0-15,-17-1 1 0,-8-6 2 16,-9 4 0-16,-8-9 0 0,-12-3 2 16,-15-3 0-16,-10 2-2 0,-5 0 0 0,-9-3-2 15,-13-7 0-15,-9 0-2 0,-8 1-3 16,-15-1-1-16,-11-6 0 0,-9-3-1 16,-10 8 0-16,-4 3-3 0,-9-3 1 15,-13-1 1-15,2 7 0 0,-5 3 0 16,-13 1-1-16,-11-1 2 0,-5 0-1 15,-8 7 3-15,-9 7 2 0,0-6 2 16,-8 7 0-16,-11 3-1 0,10 3 0 0,-13 2 3 16,-7 6-4-16,5 3-3 0,-10 11-1 15,-4 2-1-15,4 9 1 0,-18 6-1 16,4 13-3-16,-2 0 1 0,-12 16 1 16,-5 5 0-16,-2 14 0 0,-10 2 1 15,1 14 0-15,-9 4 3 0,3 20 0 16,-4 0-1-16,-1 9 0 0,-3 14 2 15,3 21 129-15,-1 0-233 0,-4 15-107 16,-4 3-329-16</inkml:trace>
  <inkml:trace contextRef="#ctx0" brushRef="#br1" timeOffset="449026.0693">6002 11990 426 0,'-6'-1'108'16,"4"2"4"-16,1-1-41 0,1-3-39 15,0 2-13-15,0-1-6 0,0 1-4 16,0 1-5-16,0-2-3 0,1 1-2 16,-1 2-1-16,1-4-1 0,-1 6 0 0,0-3 2 15,1 0-1-15,-1 0 1 0,1 0 1 16,0 0 0-16,0 0-1 0,0-1-1 15,2 1 0-15,0 1-1 0,0-2 0 16,2 2-1-16,0-1 0 0,2 1-1 16,1 0 2-16,4-1-1 0,1-1 2 15,2 2 1-15,0 0 0 0,4-1 0 16,-1 1 1-16,0 1 0 0,-2-2 1 16,1 2-1-16,-3-1-1 0,-2 2 1 0,-3-1-1 15,-3 0-1-15,0 0-1 0,-4 2 0 16,-2-1 1-16,-2 0 1 0,-1 1 0 15,-2 2 1-15,0-3 2 0,-3 3 1 16,2-3 1-16,-2 0 0 0,-1-2-1 16,-1-1 0-16,0-2 0 0,-1-1 0 15,-2-3-1-15,0 1-1 0,-2-1 0 16,-1 1 1-16,1-2-2 0,0 3 1 0,2 0-1 16,0 0 0-16,0 1 0 0,4 2 0 15,1 0 0-15,1 1-1 0,2 0 1 16,0 0-1-16,3 0-1 0,0 0 1 15,2 0-2-15,-1 1 0 0,2 0 0 16,0-1-1-16,-1 1-1 0,2 1 0 16,3 1-2-16,-2-1 1 0,3 0 0 15,1-1 0-15,3 1 2 0,3-1 1 0,3 2 1 16,0-2 2-16,0 1 1 0,3-2 0 16,0 2 1-16,-3-2-1 0,-3 2 1 15,-2-1 0-15,-2 0 1 0,-2 0 1 16,-3-1 2-16,-3 0 2 0,-1 2-2 15,0-2 15-15,-2-2-124 0,0 1-95 16,2 0-261-16</inkml:trace>
  <inkml:trace contextRef="#ctx0" brushRef="#br1" timeOffset="449975.66">6581 12006 401 0,'-1'-1'108'0,"-1"0"1"16,2 0-38-16,0-1-34 0,0 2-12 16,0 0-10-16,0 2-7 0,0-2-4 0,1-2-3 15,-2 2-1-15,1 2-1 16,0-2 0-16,-3 1-1 0,0-1 1 0,1 1 1 15,-1-1-1-15,0 0 1 0,-2 1-1 16,3-1 0-16,0 1 0 0,2-1-1 16,-2 0-2-16,2 0-1 0,0 1 0 15,2-1-5-15,-1 0-4 0,2 0-2 16,3 1-1-16,1 0 2 0,4 1 2 16,2 2 2-16,2-1 4 0,1 0 5 15,1-1 3-15,-1 1 1 0,0-2 0 0,1 0 0 16,-5-1 0-16,1 0 0 0,-2 1 0 15,-1 0 0-15,-1 0 0 0,-3 1-1 16,-1-1 1-16,-2 0-1 0,-1 2 1 16,-1-3 0-16,0 0 1 0,-1 0 1 15,0 0 1-15,-1 0 1 0,1 0 3 16,0-1 0-16,-2-1 0 0,-1 2-1 16,-2 0 0-16,0-1-2 0,-3 0-1 0,-2 0-3 15,-1 1 0-15,-1 0-2 0,-2 0 1 16,-1 0-1-16,-1-1 0 0,0 1 1 15,-2 0-1-15,1-1 0 0,-1 1 1 16,4 0-1-16,2 0 1 0,2 0-1 16,2 0 0-16,4 0 0 0,2-1-1 15,1 1 0-15,1-1-1 0,0 1-2 16,0 0-2-16,1 0 0 0,1 0-1 16,0 2 0-16,4-2-1 0,-1 2 2 0,4 0 2 15,1-1 2-15,1 2 0 0,1-1 1 16,3-1 1-16,1 1-1 0,-1-1 1 15,1-1 1-15,2 0-1 0,-1 0 0 16,0-1 1-16,-3 2 0 0,-1 0 0 16,-2 0 1-16,-2 2 0 0,-4 0 1 15,0 0 1-15,-5 2 3 0,0-2 1 0,-5 0 1 16,0 2-2-16,-1-2-3 0,0 0-7 16,0 0-101-16,3 0-94 0,1-1-243 15</inkml:trace>
  <inkml:trace contextRef="#ctx0" brushRef="#br1" timeOffset="450878.0686">7121 12047 396 0,'-4'-1'100'0,"-1"0"3"15,1 0-42-15,-1 0-25 0,-2 1-10 0,1 0-5 16,0-1-4-16,-1 1-2 0,2-1-4 16,0 1-3-16,1-1-4 0,2 1-1 15,1 0-3-15,1-1-1 0,0 1-1 16,0 0-2-16,0 0-2 0,1 0 0 16,0 0 0-16,2 0 0 0,2 1 1 15,0-1 1-15,3 0 1 0,-2 0 2 16,4 1 0-16,1 0 0 0,2 0 1 15,2-1 0-15,-1 0 0 0,3 1 0 16,1-3 1-16,1-1 0 0,1 0-1 0,1 0 0 16,-1 0 1-16,0 0-1 0,-3 2 0 15,0-1 1-15,-3 2-1 0,-5 0 0 16,-3 0 1-16,-1 0-1 0,-2 2 0 16,-3-2 1-16,0 0 1 0,-5 0 0 15,1 0 1-15,-1 1 0 0,-4-1 1 16,-1 1-1-16,-2-2 0 0,-3 1-1 0,-1 0 0 15,1-1-1-15,-3 1-1 0,2 0 1 16,-1 1-1-16,1 0 0 0,0 0 1 16,0 1-1-16,1 0 0 0,2 0-1 15,-4-1 1-15,3 2 0 0,1 0 0 16,1-1-1-16,3-1 1 0,1 3-1 16,2-2 0-16,3 0-1 0,3 0-2 15,2-1 0-15,3-1-1 0,2 0 0 0,4 0 1 16,0 0 0-16,3 0 2 0,2 0 2 15,2 0 0-15,0 0 1 0,0 0-1 16,0-1 1-16,0-1-1 0,1 2 1 16,-2 0-1-16,1 0 0 0,-3 0 1 15,0 0-1-15,-3 1 1 0,-1 1-1 16,-4-2 0-16,0 2 0 0,-3-2 1 16,-2 3 0-16,-1-2 0 0,-2 0 1 0,0 0 2 15,-3 0 0-15,-2-1 2 0,0 0-3 16,-1 0 2-16,2-1-115 0,-4 0-97 15,2-1-262-15</inkml:trace>
  <inkml:trace contextRef="#ctx0" brushRef="#br1" timeOffset="451857.6679">7827 11895 315 0,'4'-4'93'0,"-1"0"6"0,-2 2-31 16,1 0-14-16,-2 1-11 0,0 0-9 15,-2 0-8-15,1 0-6 0,1 0-5 16,-1 0-4-16,0 1-3 0,1-2-4 16,-2 2-2-16,-1 0-3 0,-1 2-1 15,0 0-1-15,-1 2 0 0,-3 2 0 16,-1 2 0-16,0 3 1 0,-1 2 0 15,-2 3 1-15,-1 2-1 0,1 3 1 16,-1 2 0-16,-1-1 1 0,0 1-1 0,-1-2 1 16,3 0 0-16,0-3 0 0,1-4 0 15,3-2 0-15,1 0 0 0,1-5-1 16,2 1 1-16,1-4 0 0,1-3 0 16,1 3-1-16,1-3 0 0,0-2 0 15,1 0 0-15,1-3 1 0,0 2 1 16,3-1 0-16,2-5 1 0,2 1 1 15,3-4 0-15,2-1 0 0,3-4-1 0,1-1 0 16,1-2 0-16,1-1-1 0,-2 2 0 16,0-2 0-16,0 1-1 0,0-1 1 15,-4 2 0-15,-1 3-1 0,-3 0 1 16,-1 3-1-16,-4 3 1 0,-1 2 0 16,-2 3-1-16,-2 2 0 0,-4 1-1 15,3 2 0-15,-2 1-1 0,-2 2 0 16,0 3-1-16,-1 2 1 0,-1 3 0 15,-2 2 0-15,1 2 1 0,-1 3 0 0,-2 1 1 16,-1 2 0-16,-1-1 0 0,0 0 0 16,-1 1 1-16,1 1-1 0,-2-2 1 15,1-3-1-15,0-1 1 0,2-2 0 16,1-1 0-16,1-4 0 0,0-2 0 16,4-3 0-16,3 0 1 0,0-3 1 15,2-2-1-15,1-1 1 0,1-1 0 0,2-2 0 16,0-1-1-16,2-2 0 0,1 0-1 15,2-1 0-15,1-1 0 0,-2 0-1 16,1 1 1-16,-2 0-1 0,-1 0 1 16,-1 1 1-16,-3 0-3 0,0 3-3 15,-1-1 123-15,-1 1-234 0,0 1-116 16,2-2-344-16</inkml:trace>
  <inkml:trace contextRef="#ctx0" brushRef="#br1" timeOffset="453022.6987">7617 11841 448 0,'-2'-1'110'0,"1"-1"2"0,0 1-60 16,1-1-24-16,0 1-10 0,0 2-7 16,0-1-4-16,0-1-4 0,-1 1-3 15,2 0-2-15,-1 1-1 0,-1 0-2 16,2 0 0-16,-2 0-2 0,1 2 0 16,-1 2 1-16,-1 0 0 0,2 2 2 0,0 2-1 15,0 1 2-15,3-1 1 0,0 5 0 16,2 2 1-16,2-1 0 0,2 5-1 15,3 2 1-15,0 2 1 0,3 0-1 16,2 0 0-16,-1 0 0 0,1 0 0 16,-1-1 1-16,-2-2-1 0,2-2 0 15,-4-2 1-15,-1-1 0 0,-1-2 0 16,-2-3 0-16,0-2 0 0,-4-3 1 0,1 0-1 16,-2-2 1-16,-2-1-1 0,3-1 1 15,-4-1 1-15,0-1 3 0,1-1 2 16,-1-3 0-16,0-1 2 0,0-2 1 15,-3 0 0-15,0-4-1 0,0-1-2 16,0-3-3-16,-3-1 0 0,-2 1-2 16,0-2 0-16,-2 0 0 0,-3 1-1 15,0 1 0-15,-2 1 0 0,0-2 0 0,0 1 0 16,-1 2 0-16,1-3 0 0,2 2 0 16,0-1 0-16,2-2 0 0,1 3-1 15,2 1 0-15,2 0 0 0,1 1 1 16,1 2-1-16,1 2 0 0,0 3 0 15,2-1-1-15,-1 3 1 0,2 1 0 16,-1 1-1-16,1 0-1 0,0 1-1 16,0 0-2-16,0 1-3 0,0 0-1 0,1 0 0 15,0 2-1-15,0 1 1 0,3 0 1 16,-1 4 2-16,2 1 3 0,0 2 2 16,5 4-1-16,-1-1 2 0,3 3-1 15,0 3 1-15,1 0 0 0,1-3 0 16,0 1 0-16,-1-1-1 0,1-1 1 15,1 0 0-15,1-3-1 0,-1-1 1 16,2 2-1-16,-2-2 1 0,-1 0 0 0,-2-1 0 16,-1-3 1-16,-3 1-1 0,0-1 1 15,-6-2-1-15,1 0 2 0,-2-3 0 16,-2 2 0-16,0-3 2 0,-1 0 0 16,0-1 1-16,-3 0 2 0,2-1-1 15,-2-1 0-15,1-1 1 0,0 0-2 16,-2-3 0-16,2-1-1 0,1-4 0 0,-3-1-1 15,-1-1-1-15,2-5 0 16,0 0 0-16,-5-2 0 0,1-2-1 0,-1 1 0 16,-3-1 0-16,0 0-1 0,0 1 0 15,-1 1 0-15,2 1 0 0,-2 3 0 16,1 0 0-16,2 3 0 0,1 4 1 16,3 0-1-16,0 2 1 0,1 1-1 15,2 1 0-15,2 1 0 0,1 0-1 16,-1 0 0-16,2 1-1 0,0-2 0 0,1 3-1 15,-1 0 0-15,1 0-2 0,-1 2-1 16,1 0-2-16,1 1 0 0,-1 2 0 16,2-1 0-16,2 1 0 0,1 4 1 15,1 2 3-15,1 2 0 0,0 2 2 16,1 2 1-16,1 3 1 0,1 3 0 16,0-2 0-16,0 1 0 0,1-2 0 15,3 2 1-15,-2-2-1 0,1-3 1 0,0 1-1 16,-1-2 1-16,-1-2 0 0,1-1 0 15,1 0-1-15,-3-1 1 0,-2-1 0 16,1-2-1-16,-1 0 1 0,-2-3-1 16,-1 0 1-16,-4-1-1 0,1-1 1 15,-1-1 0-15,-2-1 1 0,0 0 1 16,0 1 3-16,-2-4 1 0,1 0 1 16,-2-1-1-16,2 0 1 0,0-2 0 15,-1 2-2-15,-1-2-2 0,2 1-1 0,-1 1-1 16,2 1-1-16,-2 1 150 0,2 0-266 15,2-1-122-15,0 1-372 0</inkml:trace>
  <inkml:trace contextRef="#ctx0" brushRef="#br1" timeOffset="461598.3695">1256 11525 420 0,'6'-17'104'0,"-2"-7"-1"16,-1 2-16-16,2 5-82 0,0-1-2 16,1 3-1-16,1 1-1 0,0 3 0 15,-3 4-1-15,-1 3-1 0,-1 1-2 0,-1 1-4 16,1 6-4-16,-4 2-2 0,1 8 0 15,-2 3 0-15,0 5 2 0,-2 8 2 16,1 2 6-16,0 3 3 0,3 4 3 16,2-3 0-16,-1-2 1 0,7 1 0 15,3-5-2-15,1-2 0 0,1-3-2 16,4-3-1-16,-1-2-1 0,3 1-1 16,2-3-1-16,-1 2-2 0,2 5 0 0,2 3 1 15,0 4-1-15,5 4 1 0,1 2 1 16,1 5 1-16,3 0-1 0,3 1-1 15,3-1-1-15,2-5-1 0,3-3-1 16,3-5 0-16,6-5 2 0,-2-5 2 16,6-5 3-16,4-4 2 0,0-4 1 15,1-3 2-15,3-3 0 0,-2-4 1 16,-3-3-1-16,-3-3 1 0,-5-5 0 0,-1 0 0 16,-5-4 2-16,-5-4 0 0,-2-5 1 15,-2-4 1-15,-7-4 1 0,0-8 0 16,-6-4 0-16,-1-7-2 0,-3-2 0 15,-1-2-1-15,-3-4-2 0,-2-7-1 16,-1 0-1-16,0-2-1 0,0 0 0 16,-3 2 0-16,-3 0-1 0,-3 7 2 15,-2 0 0-15,-6 7 0 0,-5 3 0 0,-6 5 1 16,-6 1-1-16,-5 2 0 0,-7-1 0 16,-2 8-1-16,-3 2 0 0,-5 0-1 15,-2 2 0-15,-1 3-1 0,-1 2 1 16,0 4-1-16,0-2 0 0,-4 0-1 15,0 1 1-15,1 1-1 0,-3 3 0 16,0 3 0-16,2 2 0 0,-1 5-1 16,3 5 0-16,2 6 0 0,-2 5 0 15,5 6-1-15,-4 6 0 0,2 5 1 0,0 4 0 16,-1 2 0-16,1 3 1 0,-2 1 0 16,5 0 0-16,2 1 1 0,2 4-1 15,2 2 1-15,7 4-1 0,-1 5-1 16,6 2 0-16,2 4-2 0,2 4-2 15,5 3-1-15,0 5 0 0,5 4 0 16,2 5 1-16,3-1 0 0,5 4 1 16,3 2 2-16,4 2 1 0,3-2-1 0,7 0-1 15,7-4 1-15,5 0 1 0,11-4 2 16,11-4 134-16,10-9-226 0,16-12-95 16,5-20-305-16</inkml:trace>
  <inkml:trace contextRef="#ctx0" brushRef="#br1" timeOffset="468809.7098">5670 10769 349 0,'0'1'95'16,"0"1"1"-16,2-3-6 0,-4 2-61 0,2-2-18 16,0 0-5-16,0 3-2 0,0-2-1 15,2 0-1-15,-4 2-1 0,4 0-1 16,-2 1-1-16,0-2-1 0,0 0 0 16,-2-3-1-16,2 3 2 0,2-1 1 15,-2-1 3-15,0-1-1 0,0 1-1 16,0-3 0-16,2 2-1 0,1-5-2 15,1-1-1-15,0-1-2 0,1-2 1 16,2 0 1-16,1 0 1 0,-1 0 1 16,2 1 0-16,-2 3 1 0,6 0 0 0,-4 3 0 15,-1 1-1-15,1 2 0 0,-1 2 0 16,-1 3-2-16,0 0-1 0,-2 3-2 16,-1-1-1-16,-1 4-2 0,-2 1 1 15,-2 1 0-15,-2 1 1 0,-2-1 1 16,0 1 3-16,-2 1 0 0,1-2 2 15,-3-1 0-15,1-2 0 0,1 0 1 0,-1 0-1 16,0-2 1-16,1-2 0 0,1 1 0 16,2-3 1-16,-1-1 0 0,2 0 1 15,1-1 1-15,1-1 2 0,-1-1 0 16,2 0-1-16,0 0-2 0,2 0-3 16,0-2-2-16,1 0 0 0,3 0 0 15,-2 0 0-15,2 1 0 0,4-2 3 16,-3 3 2-16,2-1 0 0,1 2-1 0,-1 1-2 15,0 1-1-15,0 1 0 0,1 0-1 16,0 1 0-16,0 2 0 0,-1-1 1 16,-1 1 1-16,1-1 0 0,-2 1 1 15,3-1 0-15,-3 1 1 0,-1-2-1 16,0 1 0-16,-1 1-1 0,-3-2 0 16,-1 2 0-16,-2-1 1 0,-1 2 1 15,-4-1 1-15,-3 2 2 0,1 0 0 16,-3-1 2-16,1 0 0 0,-3-3 1 0,3-1 2 15,-3-5 0-15,5-1 2 0,-1-3 1 16,3-1-1-16,2 0-2 0,2 1 0 16,2-1-2-16,1 2-3 0,4 0 3 15,-1 3-105-15,-1-1-87 0,-2 1-234 16</inkml:trace>
  <inkml:trace contextRef="#ctx0" brushRef="#br1" timeOffset="469624.3112">5446 10885 457 0,'1'-2'101'16,"0"0"1"-16,0 0-63 0,-1 0-33 16,0 1-7-16,-1 1-6 0,0 1-4 0,0 1-4 15,0 0-3-15,-1 1-2 0,0 0-2 16,1 2 1-16,-1 0-1 0,0 1-2 15,2 0-3-15,-1 1-9 0,2 2-15 16,0 1-2-16,2 1-5 0,-2-2-3 16,4 2 1-16,0 1 3 0,-1-1 10 15,1-1 17-15,1-1 6 0,0 0 8 0,0 2 8 16,0-1 6-16,2 0 5 0,0-1 3 16,-2 2 3-16,3-3 1 0,1-1 4 15,2 0 6-15,2-2 7 0,2 1 5 16,1-2 2-16,4 0 1 0,1-1 1 15,0 0-1-15,1-1-3 0,0-2-5 16,0-1-6-16,1-1-1 0,-1-1-1 16,1-3 0-16,1-1-3 0,-2-2-1 0,-1-3-2 15,0 0-1-15,-1-6-1 0,-1 1-3 16,-1-2 0-16,0-2-2 0,0 2 0 16,-2 1-1-16,1 0 0 0,-2 4 1 15,-1 0 0-15,0 1 1 0,-3 2 0 16,1-1 1-16,-3 0 1 0,0-1 1 15,-4 0 0-15,-2-2 1 0,-1 0-1 16,-3-2-1-16,0-1 0 0,-3-3-1 16,-1 0-1-16,-1-1-2 0,-1 0-1 0,-2 2 0 15,2-1 0-15,-3 2-2 0,0-1-1 16,1 2 0-16,0 0-2 0,-1 3 0 16,-1 0-2-16,2 1-3 0,-1 2-2 15,-4 4-1-15,1 1-1 0,-2 2 1 16,-1-1 0-16,1 1 3 0,-1-1 2 15,-1 0 2-15,2-1 3 0,1-2 0 16,-3 2 0-16,2-1-2 0,1-1 0 16,-3 3-3-16,4 1-3 0,-2 3-4 0,1 0-5 15,0 1-3-15,0 1-1 0,0 1 0 16,1 1 0-16,-4 0 3 0,3 0 4 16,-1 2 3-16,-2 0 0 0,0 2-2 15,1 1-30-15,0 1-16 0,2 1-3 16,-2 2-34-16,1 1-59 0</inkml:trace>
  <inkml:trace contextRef="#ctx0" brushRef="#br1" timeOffset="469821.045">5494 10926 170 0,'6'9'74'0,"0"1"11"0,1-1-89 16,1 0-59-16,3 2-199 0</inkml:trace>
  <inkml:trace contextRef="#ctx0" brushRef="#br1" timeOffset="475518.6204">8437 12334 424 0,'-5'-2'104'0,"1"0"1"0,-2 0-40 16,1 1-44-16,0 0-9 0,1 1-5 15,1 0-3-15,0 0-1 0,-2 0 0 16,2-1 0-16,2 2-1 0,-3-2 0 15,1 0 0-15,0-1 0 0,0 1 0 16,0-1 0-16,-3 1 1 0,1-2 0 16,1-1-1-16,2-1-2 0,2 1 0 15,2-4-1-15,2-3-1 0,6-2 0 0,0-1-1 16,6-4 0-16,1-1 1 0,2-2 0 16,4 0 1-16,1 0-1 0,2-1 0 15,4 2 0-15,1 3 0 0,-1 2 0 16,2 3 1-16,-2 4-2 0,-2 2 1 15,-3 5-2-15,-3 3-2 0,-2 3 0 16,-6 5-1-16,-2 4 0 0,-3 4 0 0,-2 4 1 16,-5 5 1-16,-2 1 3 0,-5 5 1 15,-1 0 1-15,-2 1 1 0,-4 2 0 16,-1 1-1-16,-2 0 1 0,-5 2 0 16,-2-1 0-16,-3 2 0 0,-4-1 0 15,1 0 1-15,-2 0-1 0,-2-1 0 16,3-4 1-16,0 1-1 0,3-6 0 15,0-4 0-15,1-4 0 0,5-4-1 16,0-3 0-16,5-4 0 0,3-1-1 0,3-1-1 16,4-3-2-16,2-2-1 0,4 0-2 15,5-2-1-15,2-1 1 0,4-2 0 16,2-1 2-16,3-1 1 0,4-1 3 16,2-3 1-16,2-2 1 0,4 1 0 15,4-3 0-15,0 1-2 0,5-1 1 16,4 1 0-16,4-1-1 0,4 1 1 15,2 2-1-15,-1 2 1 0,-1-2-1 0,-4 4 1 16,-2 0-1-16,-3 2 1 0,-9 2-1 16,-4 1 0-16,-6 0 0 0,-5 3 0 15,-1 0 1-15,-9 2 3 0,-4-1 3 16,-1 0 1-16,-4 1 2 0,-2 0 2 16,0-1 2-16,-3-1-1 0,1-1 0 15,-1 0-7-15,2 0-105 0,-3-2-91 16,3 4-244-16</inkml:trace>
  <inkml:trace contextRef="#ctx0" brushRef="#br1" timeOffset="476650.9809">9998 12288 518 0,'-1'-8'107'0,"-3"-1"0"15,-2-1-98-15,-3 2-5 0,-3 1-2 16,-2-1 0-16,-4 3-2 0,0-1 0 16,-3 2-1-16,-2 2 0 0,1-1-1 0,-1 4 1 15,0 4-1-15,0 1 0 0,-2 5 1 16,0 1 0-16,1 5 1 0,-5 3 0 15,3 3-1-15,-2 5 0 0,2-1 0 16,3 4-1-16,2 3 0 0,5 1-1 16,5-2-1-16,3 0-2 0,5-4-1 0,7-2-1 15,3-3 2-15,6-8 0 0,6-3 1 16,6-3 1-16,6-5 3 0,3-8 3 16,4-4 0-16,3-4 0 0,3-2 1 15,-1-7 0-15,1-4 0 0,-3-2 0 16,-1-6 1-16,-2-2 0 0,-4-1-1 15,0-5 0-15,-2 0 0 0,-4-1 0 16,-2-6 0-16,-4 1-1 0,-4-2 1 16,-5-5 0-16,-4-3-1 0,-3 1 0 15,-3-1 0-15,-1 2 0 0,-2 5-1 0,0 2 0 16,-1 6 0-16,1 8 0 0,-3 5-1 16,3 5 0-16,-5 6 0 0,0 6-1 15,-2 5-2-15,1 5-1 0,-2 3 0 16,0 8-1-16,0 3 1 0,-1 4 1 15,-4 6 0-15,1 4 1 0,0 3 2 16,1 5 1-16,0 3-1 0,0 3 1 0,5 3-1 16,2 2 0-16,-1 1 1 0,3 3-1 15,0 0 0-15,0-2-1 0,0-4 0 16,2-1 0-16,0-5-1 0,2-3-1 16,0-4-1-16,5-4 1 0,0-6 0 15,4-3 0-15,2-4 0 0,4-2 1 16,1-6 2-16,7-2 1 0,1-5 1 15,3-2 0-15,4-3 2 0,2-5 0 16,1-4-1-16,1-3 1 0,-1-2-1 0,-1-3 0 16,-1-3 0-16,-7-2-1 0,-1-1 0 15,-5-3 1-15,-2-2-1 0,-5-1 0 16,-2-1 1-16,-4 1-1 0,-4 2 0 16,0 4 0-16,-4 4 0 0,-2 7 1 15,-2 5-2-15,-4 6 0 0,-3 5 0 16,-1 7-1-16,-5 5 1 0,-1 6-1 15,1 2-1-15,-4 5 1 0,1 2 1 0,-2 6-1 16,3 0 1-16,0 1-1 0,3 0 0 16,-1 3 0-16,3-1-1 0,4-1 1 15,5-1-2-15,2-1 0 0,4-4-1 16,6-3 0-16,4-4 0 0,5-4 0 16,4-2 1-16,3-8 1 0,3-3 2 15,4-5 0-15,0-5 1 0,1-8 1 16,2-3-1-16,0-4 164 0,1-3-271 15,-1-6-114-15,0-1-361 0</inkml:trace>
  <inkml:trace contextRef="#ctx0" brushRef="#br1" timeOffset="478499.7157">11038 11916 501 0,'-1'18'104'0,"-2"0"-1"16,0 4-94-16,2-1-4 0,0-1-2 15,-1-5-1-15,2-4-1 0,0-1 0 16,3-5-1-16,0-4 2 0,4-3-1 16,-2-7 1-16,2-2 1 0,1 0 0 15,-1-5 1-15,-1 0 0 0,-1-3-1 16,-2 0 0-16,0 2 0 0,-3 0-1 16,-3 2 0-16,0 1-1 0,-2 3 1 0,-1 2-1 15,0 2-1-15,-3 3 0 0,0 2 0 16,-2 3-1-16,-1 2 1 0,0 3 0 15,-2 0-1-15,0 5 1 0,-3 4 0 16,2 1 1-16,-3 2-1 0,2 5-1 16,-1 2 1-16,2 2 0 0,2 0-1 15,-1 1 0-15,6 1-1 0,1 3 1 16,5-2-2-16,2-2 0 0,4 0-1 0,2-1 0 16,4-1 0-16,1-5 0 0,2-3 1 15,2-4 1-15,0-3 0 0,1-2 1 16,1-7 2-16,0-4 1 0,1-4 0 15,1-5 1-15,0-5 0 0,1-4 1 16,-2-3-1-16,3-4 0 0,-1-4-1 16,-1-2 0-16,0 1 0 0,-1-2-1 15,1 2-1-15,0 1 1 0,-4 5-1 16,-2 4 0-16,0 4 1 0,-6 4-1 16,-1 5-1-16,-4 6 0 0,-2 3 0 0,-3 2 0 15,-3 5 1-15,-2 1-1 0,0 6 1 16,-2 0 1-16,1 1-1 0,0 0 1 15,2 3-1-15,1 1 0 0,1 1-1 16,4 0 1-16,-1 3-1 0,2 1 0 16,3 1 0-16,0 0 0 0,1-1 0 15,2-4-1-15,0-1 0 0,3-6 0 0,2-2 1 16,2-4 1-16,1-7 0 0,4-4 2 16,4-4 0-16,2-7 1 0,2-2 0 15,3-5 0-15,-4-3-1 0,1-1 0 16,-1-2-1-16,-3 0 0 0,-4 0 0 15,-3 0 0-15,-1 0-1 0,0-1 1 16,-1 0-1-16,-3 4 0 0,0 2 0 16,-1 1 0-16,0 5 0 0,-1 4 0 15,-3 3 0-15,0 3-1 0,-1 3 0 0,-1 3-1 16,-2 2-1-16,-1 4 1 0,-1 4 0 16,-2 4 1-16,-2 6 0 0,-2 3 0 15,-1 4 2-15,1 2 0 0,-2 2 0 16,1 2-1-16,2-3 1 0,1-1-1 15,2-2 0-15,2-3-1 0,1-2 0 16,2-4 0-16,0-1 0 0,2-5 0 16,0-4 0-16,-2-2 1 0,1-3 1 0,2-3 2 15,-4-4 1-15,2-3 0 0,0-3 1 16,0-4-1-16,0-2-1 0,1-2 0 16,2-1-2-16,-2-2 0 0,2-4-1 15,0 0 1-15,3 1-1 0,2-2 0 16,1 1 0-16,1 1-1 0,1 3 0 15,0 6 1-15,0 2-1 0,-2 4 0 16,-1 5-1-16,-4 3-2 0,1 3-1 16,-2 4 0-16,-2 3 1 0,-1 5 0 0,-2 4 0 15,-2 4 2-15,-2 3 1 0,-2 0 2 16,0 2 0-16,-1-1 1 0,1-2-1 16,1-2-1-16,1-2 1 0,0-5 0 15,2-1-1-15,2-3 0 0,0-3 0 16,4-4 1-16,-3-2 1 0,2-1 1 15,2-5 0-15,2-2 0 0,0-3 1 0,0-2-1 16,0-2 0-16,-1 0-1 0,0-3-1 16,-2-3 0-16,1 2 0 0,-2-3 0 15,2-2-1-15,2-1 0 0,1-1 0 16,2 1 0-16,0 3 0 0,1 1-1 16,-3993 4 1-16,7986 5-1 0,-3996 3-1 15,0 4-2-15,-6 5 1 0,-1 4-1 16,-2 3 0-16,-2 3 2 0,-1 4-1 0,-3 4 2 15,1-2 2-15,-1 2 0 0,3 0 0 16,1 0-1-16,1 1 1 0,3-2-1 16,3-3-1-16,5-1 1 0,3-2 0 15,4-2 1-15,5-4 0 0,1-4 0 16,1-2 0-16,3-4 0 0,0 1 1 16,-2-3-1-16,1-2 0 0,-2-2 0 15,-1-3 1-15,-1-1-1 0,-2-5 0 16,-2-1 0-16,1-2 0 0,-3-1 1 0,-2 0-1 15,0 0 0-15,-5 3 0 0,-3-1 0 16,-3 3 0-16,-3 3 0 0,-2 3 0 16,-5 3-1-16,-1 4 1 0,-4 1-1 15,-2 7 0-15,-4-1 0 0,-4 4 0 16,1 5 1-16,-2 0 0 0,-1 3-1 16,2 3 1-16,2 1-1 0,2 2 0 15,4 0 1-15,-2-1-2 0,7 0 1 16,0 0-1-16,3 0 0 0,4-2-1 0,2-1-1 15,3-2 1-15,4-2 0 0,2-2 0 16,1-3 1-16,4-4 0 0,0-4 2 16,1-3 1-16,1-5-1 0,-1-1 0 15,2-3 0-15,-2-2 0 0,0-3 0 16,-2 1 1-16,1 0-2 0,-2 1 1 0,-3 0 0 16,-1 0 0-16,-2 2 0 0,-2 2 0 15,-2 2 0-15,-1 1 0 0,-1 2 0 16,0 2-2-16,-1 3 0 0,-2 3-1 15,0 2 1-15,-1 3-1 0,0 0 0 16,0 3 1-16,-1 1 0 0,1 1 1 16,2 1-1-16,-1 1 1 0,5 0-1 15,-1 1 0-15,2-1 0 0,2 1-1 16,3 1 1-16,3-2 1 0,3-2-1 0,2-3 1 16,3-2 1-16,4-4 0 0,6-6 0 15,3-3 0-15,0-4 1 0,5-6 0 16,0-3-1-16,0-3 0 0,-1-2 1 15,-2-1-1-15,-1-5-1 0,0-1 1 16,0-5 0-16,-3-3 0 0,-2-5 0 16,-1-8 0-16,-4-2-1 0,-2-5 1 15,-5-1 0-15,-2 6-1 0,-7 4 1 0,0 4 0 16,-5 8-1-16,-2 8 1 0,-3 5-1 16,-4 8 0-16,1 5-2 0,-4 6 0 15,-6 6 1-15,1 6-1 0,-5 4-1 16,-3 7 2-16,-3 7 0 0,0 4 1 15,-2 7-1-15,4 5 1 0,2 6 0 16,3 7 0-16,4 1-1 0,7 2 0 16,2 1 0-16,3-1 0 0,4-5-1 0,3-3 1 15,6-5-1-15,4-7 1 16,5-3 0-16,5-5 1 0,6-5 0 0,2-5 1 16,0-7 0-16,2-2 0 0,0-6 0 15,-4-5 0-15,-5-5-3 0,-4-3-108 16,-5-2-95-16,-5-2-251 0</inkml:trace>
  <inkml:trace contextRef="#ctx0" brushRef="#br1" timeOffset="478702.2517">11883 11270 447 0,'-17'-5'104'16,"1"6"1"-16,2-1-44 0,4 0-52 0,4 0-4 15,0 0-1-15,3 1-3 0,1 3-92 16,0-1-13-16,1 9-79 0,1 4-175 16</inkml:trace>
  <inkml:trace contextRef="#ctx0" brushRef="#br1" timeOffset="479864.2373">12092 12305 488 0,'12'-8'104'0,"0"3"0"16,0 6-75-16,1 4-26 0,-3 8-4 0,1 9-1 15,-3 7 0-15,-2 10 1 0,-3 11 1 16,-2 7 1-16,-1 6 1 0,-2 2 1 15,-2 2 0-15,-1-1 0 0,0-2 1 16,0-7 0-16,0-7 0 0,2-7-1 16,2-6 0-16,1-5 0 0,1-8 0 15,-1-6 1-15,0-5-1 0,0-6 2 16,-4-1 0-16,0-4 2 0,-1-4-1 0,-1-2 1 16,-1-3-1-16,1-4-2 0,-2-2 0 15,2-7-2-15,1-3-1 0,1-9 0 16,3-4-1-16,-1-4 0 0,2-6 1 15,0-6-1-15,2-5 0 0,-1-4 1 16,3-2-1-16,1 0 0 0,-1 2 0 16,5 0 0-16,1 7 0 0,1 3 0 15,1 8-1-15,1 7 1 0,1 7-1 16,1 2 0-16,2 5-2 0,-3 7 0 16,4 4-1-16,-2 5-2 0,2 3 0 0,1 6 0 15,2 4 0-15,0 6 2 0,1 5 0 16,1 4 1-16,-5 4 1 0,0 5 1 15,-4 4 0-15,-5 1 1 0,-2 1 0 16,-6 1 1-16,-4-1 0 0,-3-3 0 16,-6-5 1-16,0-1-1 0,-6-4 1 15,-3-3 0-15,1-6 0 0,-1-4 0 16,-2-5 1-16,0-1-1 0,0-5 0 0,1-5 0 16,2-2 0-16,0-4-1 0,2 0 0 15,1-1 0-15,5-2-2 0,2 0 1 16,5 4 0-16,3 1-1 0,2 2-1 15,2 2 0-15,3 3-1 0,1 0 0 16,1 5 0-16,0-1-1 0,2 3 1 16,1 3 1-16,0 3 0 0,3 1 0 15,2 1 2-15,0 1 0 0,4 2 0 0,3-2 0 16,2-2 0-16,7-3 0 0,-2-2 1 16,5-3 0-16,4-7-1 0,2-4 1 15,1-6 0-15,4-6 1 0,-1-5-1 16,1-5 0-16,-1-3 0 0,0-7 0 15,-3 0 0-15,-2-5 0 0,-4-3 0 16,-5-6 1-16,-4-1-1 0,-3-7 0 0,-3 1 0 16,-5-5 0-16,-2 2 1 0,-3 4-2 15,-6 5 1-15,-1 7-1 0,-5 9 0 16,-4 7-2-16,-4 12 1 0,-6 8-2 16,-5 9 1-16,-2 8 0 0,-7 8 0 15,1 8 0-15,-3 7 3 0,-1 7-1 16,-1 8 1-16,1 5 0 0,6 4 0 15,-3 2 0-15,7 2-1 0,3 0 0 16,8-2-1-16,6-3-1 0,5-2 0 16,7-8-1-16,6 0 1 0,6-7-1 0,6-3 1 15,2-5 1-15,5-6 1 0,4-4 0 16,1-4 1-16,-1-7 0 0,3-6 0 16,-2-6 0-16,0-5-1 0,0-5 74 15,0-3-183-15,-1-6-104 0,4-3-303 16</inkml:trace>
  <inkml:trace contextRef="#ctx0" brushRef="#br1" timeOffset="480280.3451">13481 12010 486 0,'-14'-2'108'0,"-4"5"0"16,-5 5-59-16,-3 3-44 0,-1 3-3 15,-3 4-1-15,-4 0 1 0,0 3-1 16,1 3 0-16,0 1 1 0,0 4-1 15,0 2 1-15,6 1-1 0,1 1 1 0,4-1-1 16,4-2 0-16,5-2 0 0,3-3 0 16,3-4-1-16,5-4-1 0,4-4-1 15,4-3 1-15,2-5-1 0,5-5 1 16,3-4 1-16,1-5 0 0,6-2 2 16,0-3 0-16,5-2 0 0,1-2 0 15,0-2 0-15,1 0-1 0,-3 2 0 0,-3-2 0 16,-2-1 0-16,-3 1 0 0,-5 2 0 15,-2 4 0-15,-4 4-1 0,-2 2 0 16,-2 4-2-16,-1 3 1 0,-4 4 0 16,-1 5 0-16,-2 1 0 0,1 5 1 15,0 2 1-15,-2 3 1 0,2 1-1 16,2 0 0-16,3 0-1 0,3 0 0 16,2-2-1-16,4-1 0 0,3-3-2 15,3-5 2-15,2-4-1 0,-1-5 2 0,3-6-1 16,-1-5-1-16,2-4-3 0,-2-2 121 15,-1-3-227-15,0-2-110 0,0-2-331 16</inkml:trace>
  <inkml:trace contextRef="#ctx0" brushRef="#br1" timeOffset="481146.0748">13844 11891 471 0,'1'11'105'0,"-3"2"1"16,-1 0-62-16,-3 2-36 0,2 1-3 15,1-3-1-15,-2-2-1 0,2-2-1 16,1-5 0-16,2 0 0 0,-1-3 1 16,2-1 1-16,0-3 0 0,0 1-1 15,0-2 1-15,0-2 1 0,0-2-1 16,-1 1-1-16,-1-2 0 0,-1-1-1 16,-1 0 0-16,0-1 0 0,-1 3-1 0,1 1 0 15,1 1-2-15,-3 3 0 0,2 2-1 16,-2 3 1-16,-1 5 0 0,-3 2 0 15,-2 3 1-15,-2 1 0 0,-2 5 1 16,-3 4-1-16,1 1 1 0,2 0-1 16,0 3 1-16,4 2-2 0,5 1 1 15,1-3-1-15,8 0 0 0,1 0 0 16,4-3-1-16,5-3 0 0,0-2 0 0,3-4 0 16,2-3 1-16,-1-3-1 0,1-4 1 15,-1-4 0-15,1-1 1 0,1-6 1 16,4 0 0-16,-3-4 0 0,6-3 1 15,0-3 0-15,1-3 0 0,4-4-1 16,-1-1 1-16,0-5 0 0,0-3 0 16,-4-2-1-16,5-2 1 0,-4-1 0 0,-5 1 0 15,-4 3-1-15,-5 3 2 0,-4 6-1 16,-8 4 0-16,-10 8 0 0,-2 5-1 16,-2 5 1-16,-6 5-1 0,-3 5 0 15,-3 2-1-15,3 6 1 0,0 3 1 16,-1 3-1-16,1 2 0 0,5 0 0 15,-1 5 0-15,5-1-1 0,4-1 0 16,4-1-1-16,2 2 0 0,5-3 0 16,1-1-1-16,1-3 0 0,7-2 1 0,3 0-1 15,-3993-3 1-15,7995-3 0 0,-3995-2 0 16,2-5 0-16,8-1 2 0,-2-3-1 16,0-7 1-16,0-1 0 0,4-8 0 15,2-2 1-15,3-4 1 0,-4-5-1 16,0-5 0-16,-2-4-1 0,0-7 1 15,-5 2-1-15,-2-3 0 0,-1 2 0 16,-1 0 0-16,0 5 0 0,-2 4 0 0,-2 8-1 16,-4 4 1-16,-4 8-1 0,-5 2-3 15,-3 6 0-15,-2 3-1 0,-1 5 1 16,-1 5 0-16,-1 2 1 0,2 3 0 16,-1 3 2-16,-1 2 1 0,4 3 0 15,-1-1 1-15,4 4-1 0,3 2-1 16,-1-1 1-16,1 5-1 0,0-2 1 15,-3 2-1-15,0 1 1 0,-1-3-1 0,-3 0 1 16,-3-1-1-16,-1-5 1 0,-1-1 1 16,-2-4 0-16,-5-4 0 0,-3-4 1 15,-5-5 0-15,-1-4-1 0,-1-3 1 16,0-7-1-16,-1-2-1 0,4-3 0 16,2-1-1-16,3-1-3 0,3 1-2 15,1 1-83-15,0 4-32 0,0 4-88 16,0 3-205-16</inkml:trace>
  <inkml:trace contextRef="#ctx0" brushRef="#br1" timeOffset="482378.2079">11979 13118 513 0,'51'-6'108'0,"9"-1"0"16,8-2-91-16,11 0-11 0,7-2-1 16,12-1-2-16,12-8-1 0,10-2 1 15,11-6-1-15,9-1 1 0,10-1 0 16,13-4 0-16,0 1 0 0,8 2-1 15,1 0 1-15,4 2-2 0,-9 1 0 16,-8-1 0-16,-10 4 0 0,-7 0 0 0,-19 3-1 16,-18 3 1-16,-21 6-1 0,-9 1 1 15,-15 3-1-15,-17 3-2 0,-17 3 2 16,-13 2 1-16,-13 2 1 0,-11 4 0 16,-16 4 2-16,-15 3-1 0,-13 2 3 15,-15 4-1-15,-8 3-3 0,-14 3 0 16,-22 3-1-16,-12-2 0 0,-9 1-1 15,-4 3 0-15,-11 4 1 0,-6 2 0 0,-1 3 1 16,3 0-1-16,-2 2 1 0,3 2 0 16,0 0 0-16,11-2 0 0,8-1 0 15,8-4-3-15,14 0 1 0,16-4 0 16,13-6 1-16,17-3-1 0,18-7 0 16,18-6-1-16,21-6 3 0,27-7-2 15,19-8 1-15,24-8 0 0,23-7 0 16,23-8 1-16,20-5 0 0,20-7-1 15,13-2 1-15,14-5-1 0,6 2-2 0,3 0-1 16,0 3 2-16,5-2-1 0,-13 4 0 16,-8 1 0-16,-14 5 0 0,-6-1 1 15,-19 6 0-15,-16 3 0 0,-20 6 0 16,-8 5 0-16,-15 5 0 0,-22 7-3 16,-26 8 0-16,-19 7 1 0,-15 8 1 15,-29 11 0-15,-33 6 1 0,-30 13-1 16,-38 5 13-16,-26 10-129 0,-27 9-104 0,-36 5-280 15</inkml:trace>
  <inkml:trace contextRef="#ctx0" brushRef="#br1" timeOffset="499978.9351">8615 13078 403 0,'-16'-3'97'0,"3"-2"1"15,5 1-41-15,2 2-41 0,5 1-9 16,1 1-5-16,3-1-1 0,-2 1 1 16,4-2-1-16,2 0 0 0,3-1 1 15,0 0 0-15,3 0 0 0,2 1-1 0,4-1-3 16,-1 1-1-16,4 1-1 0,5 1 0 15,7 0 0-15,3 1 2 0,3 0 0 16,7-1 1-16,4-3 2 0,4-3 1 16,2 1 0-16,-2-4 0 0,1-1 0 15,0 2-1-15,-3-1 0 0,-5 2 1 16,-6 2-1-16,-8 0 0 0,-8 3 0 16,-9 1 0-16,-8-1 0 0,-10 2 1 0,-11 1-1 15,-11 1 1-15,-9 4 0 0,-9 0-1 16,-9 2 0-16,-3 2 0 0,-8 2-1 15,3 2-1-15,0 1-1 0,1 1 0 16,4-2 0-16,4-1 1 0,8 0 0 16,4-4 1-16,6-1 1 0,6-4 1 15,10-2 0-15,6-2-1 0,4 0-1 16,5-3 0-16,6-1 0 0,5-3 0 0,5-2 0 16,5 1-1-16,4-1 2 0,5-1 0 15,3-1 1-15,3 0-2 0,2-2 1 16,4 0-2-16,0-3 1 0,4 2-2 15,4-1 0-15,2 1 0 0,3 3 0 16,0 1 0-16,-3 2 0 0,-1 3 2 16,-5 0 0-16,-10 5 2 0,-9 5 1 15,-14 6 3-15,-14 8-34 0,-23 10-70 0,-21 3-82 16,-17 4-211-16</inkml:trace>
  <inkml:trace contextRef="#ctx0" brushRef="#br1" timeOffset="506006.4248">7190 14030 336 0,'-1'1'89'16,"1"-1"1"-16,-1 2-22 0,0-1-39 15,0 1-11-15,-2 1-10 0,-1 0-4 16,1 1 0-16,-1-2-2 0,-1 1-2 16,2-1-2-16,2 1 1 0,-4-2-1 0,4 0 1 15,0 0 0-15,0-1 1 0,1 0 1 16,0 0 0-16,-1 0 0 0,2 0-1 15,-1 0-1-15,0 0-4 0,0 0-4 16,1 0-4-16,0 0-16 0,3 0-5 16,1 0 2-16,-1 1 2 0,3 0 3 15,2 0 4-15,1 0 5 0,1-1 16 0,0 0 6 16,0 0-1-16,2-1 0 0,0 0 1 16,0-1-1-16,0 1 0 0,0 0-1 15,0 0 0-15,1-1 0 0,0 4 0 16,-4-4-1-16,3 4-1 0,-1-2 1 15,-1-2 0-15,-1 2-1 0,-2-1 1 16,-1 0 0-16,-2 1 0 0,0-1 4 16,-4 1 6-16,1 0 8 0,-3-1-2 0,-1 1 0 15,-3 0-2-15,-2 0-1 0,-2 1-5 16,-2-1-4-16,-5 1-10 0,1 0 2 16,-2 0 1-16,-1 1 0 0,2-2 2 15,1 0 0-15,1 1 1 0,2-1-1 16,3 0 1-16,-1 1 0 0,4-1 1 15,0-1 0-15,0 1-1 0,1 0 1 16,4-1-2-16,-3 1 1 0,1 0-2 16,2 0 0-16,0 0-1 0,-1 1-1 0,1-1 0 15,-2 1-1-15,2-1 1 0,-1 0 0 16,0 1 1-16,0-1 1 0,1 0 1 16,-2 0 0-16,1-1 1 0,1 1 1 15,0 0 0-15,0-1-1 0,0 1-3 16,1 0-5-16,1-1-3 0,1-1-2 15,1 1-6-15,1 0-2 0,4-1 1 16,1 0 2-16,3 0 5 0,-1-1 0 0,2 2 2 16,-1-1 3-16,2 1 1 0,-4 1-1 15,-1 0 0-15,-1 0 1 0,-2 0-1 16,-1 1 0-16,-3 1 1 0,0-1 5 16,-2 1 10-16,-1 0 8 0,-1 0 7 15,0 0 6-15,-2 0 0 0,0 1 23 16,1-2-104-16,-2-1-78 0,-2 1-210 15</inkml:trace>
  <inkml:trace contextRef="#ctx0" brushRef="#br1" timeOffset="507338.894">7639 14000 426 0,'0'-1'100'0,"-1"1"1"0,-1-2-47 16,0 0-41-16,0 1-11 0,-2 0-3 15,0 0-2-15,0 1-2 0,-3 0-1 16,0 1 1-16,0 1 0 0,-1 0-1 0,2 0-1 15,-1 1 0-15,0-1 0 0,4-1-1 16,0 0 0-16,1 0 0 0,-1 0-2 16,2-1 1-16,0 0-3 0,0 0-2 15,-1 0-1-15,1 2-1 0,0-2-1 16,1 1 0-16,-2-1 1 0,1 0 3 16,-1 1 4-16,1-1 4 0,1 0 4 15,0 0 3-15,0 0 2 0,0-1-1 0,1 1-2 16,-1 0-4-16,3 0-4 0,-1-1-3 15,0-1-2-15,0 1 0 0,3 0 2 16,2 0 2-16,2-2 4 0,1 1 2 16,1-1 1-16,1 1 1 0,1-1-1 15,0 0 0-15,0 1-1 0,0-1-1 16,-1 0 0-16,-1 1 0 0,0-1-1 0,0 1 0 16,-2 0 0-16,0 1 0 0,-1 0 0 15,-2 0 1-15,0 1 0 0,-2 0 1 16,-1 0 2-16,1-1 0 0,-3 2 0 15,-1-1-1-15,2 1-1 0,-4-1-2 16,1 1-2-16,-3-1-2 0,-1 3-1 16,-3 0-1-16,-1 1 2 0,0-1 1 15,-2 2 2-15,-2 0 3 0,1-2 1 16,0 2 1-16,1-3 1 0,-1 0 1 0,0-1-1 16,1 0 1-16,-1 1 0 0,1-1-1 15,0-1 1-15,3 1-1 0,0 0 1 16,1 0-1-16,2 0-1 0,2-1 1 15,3 0 1-15,-1 0 1 0,1 0 1 16,0 0 0-16,0-1 0 0,-2 1 0 16,2 0-1-16,0 0 0 0,2 0-2 15,-4 1 0-15,2-1-1 0,0 0 0 0,-1 1-1 16,1-2-10-16,0 2-12 0,0-1-1 16,1-1-1-16,1 1-1 0,-1 1 0 15,5-1 2-15,1 0 11 0,2-1 13 16,3 3 1-16,0-1 3 0,2-2 1 15,3 0 1-15,0 1-1 0,-1 0-1 16,0-1 0-16,0-2-1 0,-1 2-1 16,0-2 0-16,-2 2 0 0,-3 0-1 15,-2 0 0-15,0 1-1 0,-1-1 2 0,-3 1 6 16,-2 2 7-16,0-2 2 0,-2 0 1 16,-1 0 0-16,-2 1-3 0,-1 0-4 15,-2 1-9-15,-1-2-9 0,-3 1-4 16,1 0 0-16,-2 0 0 0,-1 0 3 15,-2 0 3-15,-2 0 3 0,1-1 3 16,-1 0 0-16,-1 0 1 0,0 1 0 0,0-1-1 16,3 0 0-16,0 0 0 0,5 1 0 15,-1 0-1-15,2 0 0 0,3 1 1 16,2-1-1-16,-1 0 0 0,2 0 1 16,0-1-3-16,1 0-4 0,1 1-6 15,0-1-8-15,1-1-4 0,1 1-1 16,0 0 0-16,1 0 2 0,0-1 5 15,-1 1 6-15,0 0 7 0,1 0 4 16,2 0 1-16,1 0 1 0,2-1 0 0,2 1 3 16,1 1 0-16,2-2 2 0,3 1 0 15,2-1 0-15,-2 1 0 0,1-2-2 16,0 0-1-16,0 0-1 0,-2 0-1 16,-3 0 0-16,-2 1 0 0,-1-2 0 15,-4 2 4-15,1 1 0 0,-6 0-4 16,-5 0-1-16,0 3 0 0,-4-1-1 0,-2 0 1 15,-3 1-4-15,-5 2 2 0,0-1 13 16,-4 1 17-16,-1 1 15 0,-1-1 9 16,-1 1-74-16,1-2-39 0,-1 2-146 15</inkml:trace>
  <inkml:trace contextRef="#ctx0" brushRef="#br1" timeOffset="509969.0172">17571 13084 486 0,'-5'-1'105'15,"0"1"1"-15,0-1-84 0,1 0-14 0,-1-2-5 16,0 0-2-16,0 0-3 0,1-3-3 16,0-1 0-16,1-2-3 0,0-1-2 15,3-5-2-15,1-2-3 0,1-1-3 16,4-5-7-16,0-3-3 0,4 1-4 16,2 1 0-16,3 2 3 0,-1 0 2 15,1 3-1-15,0 4 2 0,1 4-3 0,-3 5-1 16,-1 2 3-16,-2 6 4 0,-1 4 9 15,-3 5 10-15,-1 7 14 0,-4 6 13 16,-1 6 7-16,-1 8 0 0,-4 1-3 16,-1 4-4-16,-1 4-7 0,-1-1-7 15,0-2-6-15,-3-2-2 0,1-5-3 16,2-1-6-16,2-9-7 0,1-3-17 16,3-5-10-16,4-6-12 0,4-5-1 15,5-6 1-15,1-3 6 0,7-4 7 0,4-4 18 16,3-5 11-16,4-3 15 0,2-5 3 15,1-3 4-15,2-3 7 0,-4-2 12 16,-2 1 15-16,-1 3 11 0,-7 2 5 16,-1 2 5-16,-4 4 1 0,-5 4-95 15,-3 3-71-15,-3 4-214 0</inkml:trace>
  <inkml:trace contextRef="#ctx0" brushRef="#br1" timeOffset="510719.1613">18399 12666 450 0,'-7'-25'92'16,"-4"3"2"-16,-3 4-87 0,-2 1-4 15,-2 5-2-15,-3 7-1 0,-4 4-2 16,-2 5-1-16,2 6-2 0,0 5-1 16,1 6 0-16,2 4 0 0,2 4 1 15,2 4-1-15,2-2 1 0,4 0-2 0,3-1-8 16,3-6-11-16,6 1-12 0,4-3-12 16,5-4-8-16,5-4-12 0,4-5 1 15,1-5 9-15,8-3 14 0,-1-7 23 16,3-5 18-16,2-4 18 0,-1-6 21 15,-3-2 7-15,-2-3 3 0,-4-6 0 16,-3-5-6-16,-6-1-5 0,-8-7-8 16,-2-1-5-16,-4-4-4 0,-3-1-2 15,-1-1-1-15,-5 2 0 0,0 0-1 16,-1 2-2-16,-4 4-1 0,-1 5-3 0,2 6-1 16,0 6-5-16,2 6-6 0,1 7-4 15,3 4-3-15,3 7-1 0,3 5-3 16,2 5-1-16,0 6 3 0,1 4 5 15,1 3 2-15,1 6 1 0,0 3 1 16,2 1 0-16,1 1 0 0,3 0-2 0,2 0-2 16,3 0-1-16,3 1 0 0,2-1 0 15,3-2 0-15,2 0 0 0,2-3-1 16,3-2-3-16,2-4-3 0,-1-5-3 16,3-5-2-16,-1-5 0 0,-3-5 3 15,-2-4 10-15,-5-6 11 0,-2-5 11 16,-1-4 11-16,-6-5 8 0,1-4 6 15,-4-2 1-15,-3-2-3 0,-1-2-4 16,-5 1-5-16,-3-3-4 0,-1 0-4 0,-3 3-2 16,-1 2-3-16,-3 1-2 0,1 3-2 15,-1 6-2-15,0 5-4 0,0 9-2 16,0 6-2-16,0 7-1 0,0 6 0 16,1 6 0-16,1 4 0 0,3 3 3 15,-1 4 1-15,5 1 0 0,3-1 0 16,3 0-1-16,3 0-2 0,4-3 0 15,3-4-3-15,5-4 0 0,2-4-3 0,4-7 0 16,3-7 0-16,3-7 4 0,2-5 5 16,0-5 4-16,-4-4 3 0,0-4 2 15,-4-2 3-15,-3 0-29 0,-2 0-54 16,-7-1-65-16,-3-2-164 0</inkml:trace>
  <inkml:trace contextRef="#ctx0" brushRef="#br1" timeOffset="512633.709">18869 11926 394 0,'-1'-5'90'0,"-1"4"-1"0,1 5-32 0,1 1-59 16,0 2-2-16,1 0-3 0,0 1-2 15,1 1 1-15,3-3 0 0,-2 0-1 16,1-3-2-16,2-1 1 0,1-2 0 16,-2-1 1-16,2-3 4 0,-1-3 3 15,-1-4 4-15,-2 0 3 0,0-3 3 0,-2 2 2 16,-1-1 2-16,-2 1-1 0,-2 0-1 15,0 4 0-15,-1 2-2 0,-2 1 0 16,2 2-1-16,-2 0-4 0,1 3-2 16,1 2-3-16,0 2 0 0,-2 3-2 15,1 2 1-15,-2 0 1 0,0 5 1 16,1 2 2-16,-1 4 1 0,1 2-1 16,2 1-1-16,1 2 0 0,4 1-2 15,0 0-1-15,4 2-2 0,6-2 0 0,-1-3-1 16,3-1-2-16,0-1-4 0,3-5-4 15,1-3-3-15,3-4 0 0,2-7 3 16,1-5 1-16,2-6 4 0,0-5 7 16,0-5 6-16,-2-2 6 0,-1-6 3 15,-7-1-1-15,-1-4 2 0,-3-1 1 16,-1-2-2-16,-3 0-1 0,0 1-1 16,-1 2 0-16,-1 3-2 0,-4 5 0 0,0 4-1 15,-1 6 2-15,-3 3-2 0,0 5-2 16,0 4-2-16,-3 3-2 0,1 3 0 15,1 5-1-15,-1 2-2 0,2 1 1 16,-1-1-1-16,1 3 2 0,3 2-2 16,0-2-2-16,2 2-2 0,4-1-2 15,0-1-1-15,3 0-2 0,2-2 0 16,3 0 0-16,4-5 4 0,1-5 2 0,3-4 3 16,2-4 4-16,2-5 5 0,0-2 5 15,2-4 1-15,-1-1 2 0,-1-3-2 16,-2-1 0-16,-5 1-1 0,-2-2-4 15,-2-4-2-15,-5-1-2 0,-5-3-6 16,-2 2-5-16,-2-3-3 0,-3 2 0 16,0 0 0-16,-4 3 5 0,3 5 6 15,-2 5 7-15,1 3 5 0,1 6 2 0,-1 5 1 16,0 7-1-16,1 5-5 0,1 3-5 16,1 3-3-16,1 4-2 0,1 2-1 15,3-1-2-15,3 1-1 0,0 0-4 16,2-1-2-16,-1-2-2 0,1-1-2 15,0-3-1-15,-3-2-1 0,0-2-17 16,0-3-10-16,0-3-4 0,-1-1 5 16,-1-4 12-16,0-1 9 0,0-4 7 15,1-2 20-15,-1-6 16 0,1-2 6 16,-1-1-2-16,1-3-8 0,0-1-8 0,-2 1-3 16,2 1-3-16,-1-1 0 0,2 1 0 15,0 2 0-15,-1 2 1 0,-2 4 1 16,2 2 2-16,-3 2-2 0,-1 6-4 15,-1 5 1-15,0 5 0 0,0 2 1 16,-1 2-1-16,0 5-1 0,0-1 2 0,4 2 2 16,0-4 0-16,1-1-2 0,1 0-4 15,2-5-1-15,2-1-3 0,-2-2 0 16,0-4-1-16,1-1 1 0,-1-2 2 16,-1-5 4-16,0 1 3 0,1-3 1 15,1 1 2-15,-3-2 2 0,1-1-1 16,-1-1 0-16,0-1-3 0,0 0 0 15,-2-1 0-15,2-4-1 0,-1 2 0 16,0-4 0-16,0 3 0 0,1-1-1 0,0 4-1 16,1 2-1-16,-2 4-2 0,0 2-1 15,1 4 0-15,-2 1 0 0,0 5 2 16,2 0 0-16,-2 3 1 0,1-1 1 16,0 0 0-16,1 1 0 0,2-2-1 15,1 1-2-15,0-4 0 0,3-2-1 16,1 0 0-16,0-3 0 0,4-1 0 15,1-5 1-15,1-4 0 0,2-1 1 0,1-4 1 16,3 0 1-16,0-2 0 0,-5-1 1 16,1 1-1-16,-4-1 0 0,-3-1 1 15,-1 1 0-15,-3-2 0 0,-2-1 1 16,-5 2 0-16,1 0 0 0,-2 2 3 16,-3 4 2-16,-4 5 0 0,-3 5-2 15,-1 5-1-15,-1 4 0 0,-5 3-1 16,-1 4-3-16,1 4-2 0,-1 0 0 15,2 4 0-15,1 1 1 0,3-2-2 0,7 0-1 16,3-1-2-16,4-4-1 0,-3992-1 0 16,7990-4-1-16,-3987 0-1 0,-1-3 0 15,1 0 1-15,0-4 0 0,2-1 1 16,-1-1 1-16,0-3 0 0,-2-2 2 16,-2-2 0-16,-1 0 2 0,-3-1 0 0,-1-3 2 15,-2 0 1-15,0-1-1 0,-2 0 2 16,0 0-1-16,-1 0 0 0,0 2-1 15,0 2 0-15,0 2-1 0,0 1 1 16,-1 3 0-16,1 1-1 0,0 1-3 16,0 1-8-16,1 2-1 0,0-2-1 15,0 2-1-15,1-1 0 0,-1 2-1 16,2 1 4-16,-2-1 7 0,0 1 1 16,1 1 1-16,-1-3 1 0,2 1 0 15,-1 0 0-15,0 0-1 0,1-2-1 0,2 0-4 16,-1-1-5-16,2 0-2 0,0-5-1 15,4 0 1-15,1 1 2 0,2-4 1 16,1-2 4-16,1-1 4 0,0-2 5 16,2-1 1-16,-2-3 1 0,0-2 4 15,0-2 3-15,0-6 3 0,-1-3 2 16,-1-6 0-16,1-2 1 0,-2-2-2 16,-1-3-2-16,-5-1-3 0,0 3-1 0,-4 1 1 15,-3 6 1-15,-4 6 0 0,-4 4 2 16,-1 5-2-16,-2 7-2 0,-2 7-3 15,1 6-3-15,-4 4-3 0,2 6-2 16,1 2-1-16,-2 3 0 0,2 1 0 16,1 2 2-16,1 0-1 0,1 1 0 15,3 0-1-15,4 1-2 0,4 2-3 16,4 1-2-16,4 1-3 0,4 0-1 0,5 0-1 16,1 1 1-16,2-2 1 0,3-5-1 15,1-2 2-15,-1-5 1 0,1-3-10 16,1-4-3-16,2-5 1 0,-1-3 3 15,-2-4 5-15,-2-3 7 0,0-2 5 16,-4-4 14-16,-1-4 8 0,-3-2 1 16,-3-2 0-16,-2 0-1 0,-2 0-3 0,1-2-2 15,-3-1-2-15,-2 2-2 16,0-1-2-16,-1-4-2 0,-1 2-2 0,2-2-1 16,-3 2-2-16,2 3 0 0,-2 2-2 15,2 5-3-15,-1 5-6 0,2 4-11 16,1 7-16-16,4 2-1 0,1 5 8 15,1 4 3-15,3 1 5 0,3 3 6 16,0 3 11-16,0 1 15 0,1 2-1 16,-2-1-8-16,-1 2-6 0,1 0-3 15,-4-2-1-15,-2 1 3 0,-2-1 9 0,-4-3 7 16,-4-1 7-16,-2-3 7 0,-6-2 6 16,-3-1 5-16,-5-4-1 0,-2-1-6 15,-3-2 147-15,0-2-246 0,2-2-100 16,2 0-316-16</inkml:trace>
  <inkml:trace contextRef="#ctx0" brushRef="#br1" timeOffset="513051.2862">20759 10347 439 0,'11'-9'85'0,"-2"3"-3"0,-3 3-92 16,-1 4-4-16,-2 5 0 0,-3 5 1 15,-2 2 2-15,-1 7 4 0,-2 4 6 16,0 4 6-16,-1-1 5 0,2-1-1 0,1-1 1 15,5-2-1-15,1-5-4 0,3-6-2 16,2-7 0-16,4-7-1 0,5-4 0 16,0-7 71-16,2-5-159 0,0-5-81 15,0-1-247-15</inkml:trace>
  <inkml:trace contextRef="#ctx0" brushRef="#br1" timeOffset="513433.3067">20960 10209 468 0,'-5'10'95'15,"1"2"-1"-15,1 0-92 0,0 0-2 16,0 4-2-16,1-2-1 0,1 1-1 16,1 0-3-16,0 1-2 0,0-3-1 15,1-2-3-15,0-2-2 0,0-3-4 0,2-1 2 16,-1-4 7-16,1-5 4 0,-1 0 3 15,2-3 5-15,0-1 5 0,1-5 5 16,0-1 0-16,1-2-3 0,2-2-3 16,-2-1-2-16,1-3 0 0,3-2-2 15,-4 2 0-15,3 0 0 0,-1 2-1 16,-1 0-1-16,2 4 1 0,0 2-2 16,-1 2 0-16,-1 3-2 0,0 2-4 0,-2 7-2 15,-1 5 2-15,-1 4 2 0,-1 4 1 16,1 2 1-16,0 4 4 0,1 0 4 15,1-1 2-15,3-3-1 0,3-2-2 16,3-3 0-16,4-5 0 0,4-9-1 16,3-6 1-16,2-5-1 0,4-5-23 15,1-5-65-15,-2-4-72 0,-1-2-187 16</inkml:trace>
  <inkml:trace contextRef="#ctx0" brushRef="#br1" timeOffset="514032.8034">21301 9329 462 0,'-18'22'94'0,"-1"4"0"0,4 2-87 0,1 6-6 16,5 4-2-16,3 2-1 0,11-2-2 16,2 3-1-16,7 2-2 0,5 1 0 15,4 0-1-15,6-3 0 0,0-2 0 16,-1-1 1-16,-4-3 1 0,0-2 1 15,-3-3 1-15,-3-4 2 0,-3-3 1 16,-2-4 4-16,-3-3 2 0,-2-5 5 16,-6-4 1-16,-6-4-1 0,-2-3 0 15,-6-5 0-15,-3-3-2 0,-1-4-4 0,-3-2-2 16,-1-3-1-16,0-1-2 0,-2-1 0 16,2 0-2-16,2 0-1 0,1-1-1 15,5 3 1-15,4 0 0 0,3 1 1 16,5 1 1-16,2 1 1 0,1 2-1 15,6 1-1-15,1 0-1 0,2-1-1 16,3-1 0-16,4-2-1 0,2-2 1 16,0-2 0-16,-2 1 1 0,3-1 1 0,2 3 0 15,-3-1 0-15,-1 5-1 0,-3 4-7 16,0 5-2-16,-4 6 2 0,-3 4 2 16,-6 6 2-16,0 6 2 0,-4 4 1 15,-2 3 6-15,1 2 4 0,-1-2-2 16,2 0-6-16,1-2-7 0,3-3-8 15,2-4-4-15,3-3-4 0,3-4-3 16,3-5-3-16,3-4 3 0,2-4 7 0,0-6 10 16,3-4 6-16,1-4 4 0,-1-5 6 15,-3-4 6-15,-1-2 5 0,-6-5 1 16,-3 0 1-16,-10-2 3 0,-8 0 2 16,-4 1 3-16,-4 2 3 0,-2 6-3 15,-4 10-2-15,-3 5-5 0,-2 9-2 16,-7 7-4-16,-1 8-5 0,-5 8-5 15,3 2 1-15,0 1 2 0,5 3 114 0,3 0-206 16,6 0-94-16,8 2-290 0</inkml:trace>
  <inkml:trace contextRef="#ctx0" brushRef="#br1" timeOffset="514202.2527">20799 9878 486 0,'-18'4'0'0,"1"1"-70"0,1 2-346 16</inkml:trace>
  <inkml:trace contextRef="#ctx0" brushRef="#br1" timeOffset="515031.3344">19233 13362 440 0,'8'-7'89'0,"1"1"0"0,-1 3-85 15,0-1-5-15,-1-1-1 0,-2-2-1 0,1 1 0 16,-1-2-1-16,2 0-3 0,0-1-3 16,4-1-3-16,1-1-6 0,4-2-8 15,0-3-5-15,3-3-3 0,4-5 2 16,5-3 3-16,1-4 5 0,1-5 9 15,0-2 11-15,-1-6 10 0,-3 0 7 16,-1 0 3-16,-5 1 5 0,-6-1 2 16,-7 1 3-16,-4 1 1 0,-3 4 0 15,-4 3-2-15,-4 4 0 0,-6 6-3 0,-1 5-5 16,-5 8-3-16,-4 7-4 0,-1 6-4 16,-3 6-2-16,1 4-2 0,0 5-1 15,0 5-1-15,2 4 0 0,4 7 0 16,1 4-1-16,1 4 0 0,3 5-1 15,3 5-1-15,4 1 0 0,2 3-1 16,8-2-1-16,4-2-10 0,5-4-16 16,7-8-14-16,3-6-7 0,6-8 1 0,7-5-1 15,4-12 4-15,5-6 16 0,1-8 26 16,0-8 24-16,3-6 15 0,-2-8 6 16,-1-7 7-16,-2-5 3 0,-4-7-2 15,-4 0-10-15,-2-2-5 0,0-1-95 16,-5 2-75-16,-1 0-205 0</inkml:trace>
  <inkml:trace contextRef="#ctx0" brushRef="#br1" timeOffset="515530.9784">19618 12079 475 0,'-3'0'97'0,"0"1"0"0,2-3-92 15,0 0-5-15,1-1-2 0,1-2-2 16,1-2-2-16,3-3 0 0,1-1 0 16,2-2-1-16,3-3 0 0,1 0 2 15,2-2 1-15,0 0 0 0,3 1 0 0,0 2 0 16,2 1 0-16,-3 3 0 0,1 2 0 15,-1 5-3-15,-1 1-1 0,-5 6 1 16,-3 1 3-16,-1 6 3 0,-5 5 1 16,-6 3 3-16,-1 4 3 0,-4 3 3 15,-4 1 0-15,-3 1-2 0,0-1-1 16,-1-3 0-16,2 0-1 0,-1-4 0 16,3-1 0-16,3-4 0 0,1-3 0 15,1-3-1-15,3-4-2 0,1-3 0 0,3-4-1 16,2-2 0-16,4-3 0 0,1-2-1 15,4-1 1-15,-2-1-19 0,3-2-75 16,1 1-79-16,2-4-204 0</inkml:trace>
  <inkml:trace contextRef="#ctx0" brushRef="#br1" timeOffset="515819.7454">19893 11814 449 0,'0'-1'94'0,"0"0"2"16,-1 0-83-16,-2 2-7 0,1 0 0 16,0 2-2-16,-2 2 0 0,-1 0-2 15,-1 2-2-15,0 1-1 0,-2 3-2 16,1 1-1-16,-2 2 0 0,-2 3-1 0,1 2-1 16,1 2 1-16,2 1 0 0,1-1 0 15,2 1-2-15,1-2-7 0,8-4-16 16,3-3-6-16,2-5-4 0,5-4 0 15,1-7 3-15,7-6 4 0,5-5 10 16,4-5 20-16,2-7 13 0,1-1 11 16,1-1 6-16,0 0 3 0,-3 4 1 15,-8 2 1-15,-4 4 201 0,-9 4-297 0,-4 8-106 16,-5 3-353-16</inkml:trace>
  <inkml:trace contextRef="#ctx0" brushRef="#br1" timeOffset="517130.2297">18653 15033 439 0,'-7'-1'95'0,"4"0"0"0,-1 1-73 16,2 1-14-16,1-1-3 0,0 1-2 0,1-1-2 15,0 2-2-15,-1 1-2 0,1 0-2 16,0 1-2-16,1-1 1 0,-2-1-1 15,1 3 2-15,-1-4 1 0,1 1 1 16,0-2 2-16,-2-2 0 0,2-3 0 16,2-5 1-16,-1-5 0 0,3-7 1 15,5-10 0-15,2-3 0 0,5-3 1 16,4-2 1-16,4-2-1 0,3 0 0 0,1 3-2 16,1 7-1-16,0-1-1 0,-2 6-2 15,1 6-1-15,-2 8-3 0,-2 7 0 16,-1 12 1-16,0 8 2 0,-2 7 2 15,-3 7 1-15,-1 5 3 0,-5 5 1 16,-1 3 2-16,-3 3 0 0,-2 3-2 16,-1 1 0-16,-4 0 0 0,-2 3 0 15,-1-1 0-15,-4-3 0 0,-3-2 1 0,-3-2 0 16,0 0 0-16,-3-4 0 0,1-4 0 16,-2-4 0-16,0-2-1 0,1-1 0 15,3-3-1-15,-1-6 0 0,6-2-2 16,-3-3-2-16,6-1-4 0,1-4-32 15,4-3-4-15,2-3-1 0,4-1 1 16,3-3 6-16,6-2 4 0,2-5 7 16,4-4 34-16,4-2 7 0,4-4 3 15,3-3 0-15,2-6-1 0,1 1 0 0,1 0 0 16,0 0 0-16,2 1 1 0,-3 0 2 16,-2 2 2-16,-1 4 1 0,-1 0 0 15,-4 1-2-15,-1 2-3 0,-1 0-30 16,-3 4-72-16,-3-1-82 0,0-1-206 15</inkml:trace>
  <inkml:trace contextRef="#ctx0" brushRef="#br1" timeOffset="517762.913">20072 13712 431 0,'-25'0'95'15,"-1"6"1"-15,-4 3-56 0,3 3-37 16,-1 3-2-16,0 6 0 0,0 2-1 16,-5 8-1-16,4 5-1 0,3 1-2 15,1 4 0-15,2-2-1 0,6-1-1 16,5-1-2-16,6-5-2 0,5-4-4 0,2-6-7 15,4-1-2-15,6-6 2 0,3-5 1 16,6-1 4-16,6-7 4 0,2-2 8 16,6-4 7-16,6-1 3 0,4-2 1 15,2 1-2-15,2-1-1 0,2 2-1 16,2 0-2-16,1 7-1 0,-2 1 0 16,-3 4 0-16,-2 4 0 0,-3 7 1 15,-3 3 0-15,-8 4 1 0,-4 1 2 0,-7 5 2 16,-6 1 2-16,-7 1 2 0,-8 2 1 15,-8-1 1-15,-5 0 0 0,-8 1 0 16,-4-1-1-16,-5-3-2 0,-3-2 0 16,-2-6-1-16,-1-3 0 0,0-5-1 15,0-6 0-15,0-7-1 0,3-7 1 16,1-1-2-16,5-8 0 0,6-4-1 16,3-2-2-16,5-5 25 0,7-2-124 15,3-4-91-15,12-7-246 0</inkml:trace>
  <inkml:trace contextRef="#ctx0" brushRef="#br1" timeOffset="518007.5648">20623 13478 425 0,'1'8'84'0,"4"5"0"15,-2 2-82-15,3 6-5 0,2 5 0 16,1 5-1-16,2 3-4 0,0 2-6 16,2 3-4-16,1 1-4 0,1 1 0 15,3-2 0-15,1-2 1 0,-2-3 6 16,3-1 6-16,0-5 7 0,-1-5 5 0,-3-6 3 16,-3-4 4-16,-2-3 6 0,-2-7 9 15,-5-3 5-15,-1-4 4 0,-3-6 0 16,0-3-3-16,-2-5 64 0,-1-5-172 15,-2-3-99-15,-2-2-287 0</inkml:trace>
  <inkml:trace contextRef="#ctx0" brushRef="#br1" timeOffset="518257.2279">20415 13477 408 0,'-2'-10'96'0,"2"0"-1"0,2 2-30 16,5-3-65-16,3-1-4 0,5-4-1 16,4 0-2-16,3-1-4 0,4-1-9 15,3-4-12-15,4 0 2 0,0-2 0 0,4-1 3 16,1-3 3-16,1 2 7 0,0 0 14 16,0 2 20-16,-5 2 3 0,-2 4 4 15,-5 5 2-15,-3 3 1 0,-5 5-2 16,-6 4-6-16,-3 3 150 0,-3 4-253 15,-6 6-102-15,-6 7-325 0</inkml:trace>
  <inkml:trace contextRef="#ctx0" brushRef="#br1" timeOffset="518464.7789">20581 13799 446 0,'2'5'82'0,"3"-4"0"16,5-4-90-16,5-4-2 0,6-4-1 0,5-7 2 16,5-4 3-16,8-7 3 0,2-5 1 15,3-1 2-15,1 0 6 0,-1-1 6 16,-4 4 5-16,-2 6 3 0,-11 5-98 16,-5 8-79-16,-3 3-224 0</inkml:trace>
  <inkml:trace contextRef="#ctx0" brushRef="#br1" timeOffset="519859.913">21704 12923 458 0,'-5'0'97'16,"0"1"1"-16,-2 2-77 0,1 4-16 0,-1 3-2 16,-1 3-2-16,3 4 0 0,-5 4-2 15,3 2 1-15,2 2-2 0,1 6-1 16,0 2 0-16,3 3 0 0,-1 2-1 15,3 1-1-15,1 0 1 0,0 1-1 16,3-3-1-16,1-4 0 0,2-3-2 16,3-3-1-16,2-8-1 0,1-4-3 15,3-10 3-15,3-7 4 0,3-9 3 0,1-8 3 16,1-5 5-16,1-7 2 0,-1-1 5 16,-2-1 0-16,-7 0-2 0,-2-1 1 15,-8-3-1-15,-7-2 1 0,-8 3-1 16,-9-1 0-16,-7 1 0 0,-1 1-2 15,-5 6-2-15,0 8-2 0,0 7-1 16,1 7-1-16,2 8 0 0,4 7-2 16,-1 7-1-16,1 3 0 0,1 1 0 0,3-1 0 15,4-1 0-15,4-2-1 0,3-2-2 16,7-4-1-16,5-4-3 0,7-3 1 16,3-3-1-16,6-4 1 0,2-2 1 15,4-8 2-15,1-3 3 0,3-5 2 16,1-7 0-16,3 1 1 0,-1-1-1 15,3 0 0-15,-2 4-1 0,-6 3 1 16,-2 4-1-16,-4 9 0 0,-2 0-1 0,-5 3-1 16,-4 6-2-16,-2 2 1 0,-2 5-1 15,0 3 1-15,-1 3 1 0,-2 6 0 16,2 2 2-16,-2 4 1 0,1-1 0 16,2 2-1-16,-1 0 1 0,3-2-2 15,1-3 1-15,0-3-3 0,0-3-1 16,1-4-3-16,0-4-1 0,0-4 1 15,1-5 1-15,0-6 1 0,0-3 3 16,-2-3 3-16,2-5 4 0,-3-5 1 0,0-4 0 16,-2 1 1-16,-1 1-1 0,-1-3 0 15,-1 0-1-15,-3 1-1 0,2 3-1 16,-2-1 0-16,0 4-2 0,0 2-1 16,0 4-3-16,2 6-5 0,1 5-5 15,1 5-1-15,-1 8 0 0,1 3 1 16,3 4 2-16,-3 1 3 0,2 3 4 15,0 1 5-15,1 0 0 0,0 1 0 0,3-1-2 16,2-3-3-16,3-2-1 0,3-1-2 16,2-3 3-16,4-3 3 0,1-6 6 15,0-4 5-15,1-6 6 0,0-4 3 16,-2-5 1-16,0-5 49 0,-2-5-151 16,-2-6-91-16,-3-5-262 0</inkml:trace>
  <inkml:trace contextRef="#ctx0" brushRef="#br1" timeOffset="520259.3693">22358 11883 441 0,'-11'9'86'16,"0"5"-3"-16,3 3-87 0,2 3-10 0,4 6-2 15,6 3-2-15,2 6-4 0,4 4-5 16,5 3-1-16,3 6 3 0,1 4 4 15,-1 4 3-15,3-1 2 0,-1 3 8 16,0-2 9-16,-1-3 8 0,1-5 4 16,1-4 4-16,-1-9 1 0,-2-2 2 15,-2-10 2-15,-2-5-1 0,-6-4 0 16,-2-5 7-16,-4-4-1 0,-4-4-3 16,-1-4-3-16,-4-4-7 0,-2-2-5 15,-3-6-4-15,-3-1-11 0,-3-6-5 0,-1 0 0 16,-3-3 2-16,1 0 3 0,-2-1 7 15,4 2 7-15,2 4 4 0,4 3 2 16,3 3 2-16,2 3 1 0,1 3 0 16,4 5-5-16,1 0-5 0,1 0-5 15,2 2-3-15,2-1-4 0,4-2-2 16,0-3 0-16,6-3-1 0,3-4 1 16,6-2 2-16,5-4 3 0,4-4 3 0,3-1 3 15,3-3 0-15,0 2 0 0,0 1 1 16,-1 0-102-16,-2 3-89 0,-1 2-233 15</inkml:trace>
  <inkml:trace contextRef="#ctx0" brushRef="#br1" timeOffset="521109.085">23092 12050 448 0,'-20'14'94'0,"-2"6"0"0,0-2-76 16,3 1-16-16,3-2-3 0,4 2-3 15,3-1-5-15,4-1-6 0,7-3-2 0,3-1 0 16,7-2 0-16,5-2 3 0,3-4 1 16,6-3 4-16,0-3 4 0,5-6 1 15,2-5 1-15,1-4 2 0,1-4 0 16,-1-3 3-16,-3-2 4 0,0-1 3 15,-5-2 5-15,-5-1 2 0,-5 0 0 16,-8-2 1-16,-4 1 1 0,-8-1 0 16,-6 0-1-16,-5 5 0 0,-7 3-3 15,-3 6-2-15,-5 7-2 0,-4 4-3 16,-1 7-3-16,-4 5-1 0,-3 3-1 0,2 5-2 16,-2 3 1-16,5 3-1 0,2 1 0 15,5 1 0-15,6 0-1 0,7-2 1 16,8-1-2-16,6-4 0 0,6-7-1 15,6-7 1-15,9-4-1 0,7-7 0 16,9-7-7-16,4-6-6 0,7-4-15 0,3-1-2 16,8-6-1-16,4-4 1 0,1-7 0 15,-2-1 11-15,1-5 10 0,-6-5 17 16,-4-6 4-16,-10-2 3 0,-9-3 1 16,-10-1 2-16,-8-3 0 0,-13-1 1 15,-10-2 1-15,-10 7 3 0,-2 2-2 16,-5 9 2-16,-4 9 0 0,-1 9-4 15,-4 8-6-15,-2 14-2 0,2 5-3 16,1 6-4-16,-4 3-2 0,5 5-2 0,2 4-2 16,4 3 1-16,9 0-2 0,3 3-1 15,3 5-1-15,3 6-1 0,4 7-1 16,2 4-2-16,7 4 1 0,2 5-2 16,5 6-2-16,3 0-2 0,3 1 2 15,2-1 2-15,4-1 3 0,2 1 3 16,1-2 3-16,3-2 5 0,0-2 4 15,4-4 1-15,-2 0 0 0,0-4-1 0,-4-1-1 16,-3-3 0-16,-3-2 1 0,-6-4 0 16,-3-1 2-16,-6-2 2 0,-1-5 1 15,-6-1 3-15,-3-4 1 0,-1-3 1 16,-4-2 0-16,-2-2-1 0,-1-4-1 16,-3-2-2-16,0-2-3 0,-3-2-2 15,-2-2-2-15,-2-2-1 0,-3 1 0 16,1-3-2-16,0 0 1 0,2-1-1 15,1 0 0-15,2-2-1 0,5 0-1 0,3-4-1 16,4 1-2-16,4-5 1 0,4-1-1 16,6-3 0-16,6-2 1 0,10-5 0 15,8-2 2-15,8-4 1 0,4-1 0 16,7 2 1-16,5 1 0 0,0 2 1 16,-4 6 2-16,-4 4 0 0,-8 8-105 15,-4 5-88-15,-10 10-238 0</inkml:trace>
  <inkml:trace contextRef="#ctx0" brushRef="#br1" timeOffset="522074.1764">20378 15907 433 0,'1'8'96'0,"0"-1"0"0,0 0-54 16,0 1-39-16,0 0-1 0,1 1-1 16,-2 0-1-16,3 0-2 0,-1-3-5 15,3 2-4-15,4-5-4 0,3-2 0 16,4-4 1-16,7-4 0 0,3-4 3 15,5-6 6-15,3-11 5 0,3-2 5 16,1-4 0-16,4-4 2 0,-3-4 0 0,0-3 0 16,-2-2-1-16,-3 2 0 0,-8-3 0 15,-4-2 0-15,-6 0 1 0,-4 0 0 16,-4 4 0-16,-6 2 1 0,-2 7 0 16,-3 4 1-16,-4 5 0 0,0 11 0 15,-7 5-2-15,-3 7-1 0,-5 9-1 16,-2 5-2-16,-1 9-1 0,-1 7-1 15,-2 6-2-15,3 8 0 0,1 6 0 16,4 7-2-16,2 4 0 0,1 3-1 0,2 1 0 16,4 2-1-16,0 1 0 0,2 2-1 15,4-6-1-15,4-3-4 0,2-4-3 16,6-5-12-16,4-9-13 0,5-9-2 16,7-9 1-16,6-9 7 0,5-11 11 15,9-12 11-15,3-10 18 0,7-10 18 16,3-13 8-16,4-6 4 0,-1-6-2 15,-1-5-4-15,-4-2-5 0,-2-3-5 0,-6 2-5 16,-5 6-105-16,-7-2-88 0,-6 4-233 16</inkml:trace>
  <inkml:trace contextRef="#ctx0" brushRef="#br1" timeOffset="522657.7316">21100 14739 362 0,'-1'-4'95'15,"-1"0"1"-15,1 0-3 0,-1 0-80 16,2 0-3-16,0 1-1 0,0 0-1 16,0-2-3-16,2 1 0 0,1-1-3 15,0-2-1-15,0-1 0 0,3 0-2 16,2-2-1-16,-1-1 0 0,3-1-1 0,1 0 0 16,2-1 0-16,6-2 0 0,-5 1 1 15,5 1 0-15,0 1 0 0,0 2 1 16,-1 3 0-16,-2 4-1 0,-1 3 0 15,-2 7 0-15,-3 4 1 0,-3 4 1 16,-3 4 1-16,-4 1 1 0,-3 5 1 16,-5 0 0-16,-5 0 1 0,-2 0 0 15,-3-1-2-15,-1-2 1 0,0-2-1 16,-1-2 1-16,2 0-1 0,3-6 1 0,1-3 0 16,1-2 1-16,3-2-1 0,2-4 0 15,3-2-1-15,2-2 189 0,3-3-292 16,4-2-116-16,2-1-371 0</inkml:trace>
  <inkml:trace contextRef="#ctx0" brushRef="#br1" timeOffset="522957.5245">21493 14339 470 0,'-1'-3'98'0,"-2"1"0"16,-4 1-87-16,1 2-5 0,-2 2-2 16,-3 3 0-16,1 1-2 0,-1 4-2 15,0 5-1-15,3-1-2 0,-3 7 0 0,0 3-2 16,0 6-1-16,2 0-1 0,-1 3 0 16,3-1-1-16,2 0-2 0,2-6-3 15,5-2-23-15,3-7-7 0,4-4 1 16,4-5 5-16,5-6 9 0,6-6 9 15,7-4 9-15,4-10 30 0,4-7 13 16,4-4 6-16,1-6-1 0,2-4-5 0,-1-1-6 16,-4-1 193-16,1 4-299 0,-9 2-112 15,-2 4-364-15</inkml:trace>
  <inkml:trace contextRef="#ctx0" brushRef="#br1" timeOffset="523590.2052">21459 16167 496 0,'-3'0'101'16,"-1"5"-1"-16,0 7-96 0,0 8-3 15,-2 9-3-15,-2 11-1 0,2 10-2 0,-1 14 0 16,0 7-4-16,3 5-1 0,-1 2-1 15,4 2 0-15,3-5 0 0,6-9-3 16,6-14-3-16,7-10 3 0,5-10 6 16,7-14 5-16,5-12 5 0,1-12 7 15,1-6 6-15,-3-6 5 0,-2-10 1 16,-3-2-54-16,-3-2-52 0,-2-1-81 0,-1 2-196 16</inkml:trace>
  <inkml:trace contextRef="#ctx0" brushRef="#br1" timeOffset="524489.5712">21936 16190 505 0,'-7'-9'106'0,"1"0"3"15,-1 4-95-15,-1 0-5 0,0 5-2 16,-1 1-1-16,-2 4-2 0,-1 1-2 15,0 5-2-15,-1 5-1 0,1 4-1 16,-3 4 0-16,2 5 0 0,1 4 1 16,0 5-1-16,2 1 1 0,3 0 1 15,0 0 0-15,5 0 0 0,0-4 0 0,4-3-1 16,1-8 0-16,3-2-1 0,2-5-2 16,2-4 0-16,2-6-2 0,1-3 0 15,2-3 1-15,1-4 0 0,1-5 1 16,-2-4 3-16,0-5 1 0,-1-4 1 15,0-3 2-15,-5-2 1 0,0-4 0 16,-2-2 1-16,-3 0-1 0,1-2-1 16,-2 1 1-16,-2-1-1 0,1-2-1 15,-1 4 1-15,0 3-2 0,-1 5 1 16,1 5-1-16,-1 6 0 0,1 5-1 0,-2 8 0 16,1 4 0-16,-2 7 1 0,1 4-1 15,-1 3 2-15,1 4-1 0,-1 2 0 16,2 0 1-16,0-1-1 0,4-1 0 15,1-4-1-15,3 0-1 0,3-3-1 16,2-5-1-16,2-4 1 0,1-3-1 0,-1-4 0 16,1-5 1-16,-1-4 1 0,-2-4 0 15,0-3 3-15,-2-3 0 0,-1-2 1 16,-1-2 0-16,-3-1 1 0,-1-3 0 16,-2 0-1-16,-2-1 0 0,-1-1-1 15,-2-3 0-15,0 3 0 0,0 2-1 16,0 3-1-16,2 4 0 0,4 5-1 15,-4 7-1-15,2 3-2 0,1 4 0 16,2 3 0-16,-5 2 0 0,5 4 1 0,-1 3 1 16,2 2 1-16,-1 2 1 0,1 4 2 15,-1 0-1-15,4 1 0 0,-3-1-1 16,1 1 1-16,1 0-1 0,-1-2 0 16,0-1 0-16,0-2 1 0,-1-1-1 15,0 0 0-15,-2-3 0 0,0-4-1 16,-1 0 0-16,-1-3-1 0,-1-2 0 15,0-2 0-15,0-3 0 0,0-4 0 0,0-2 2 16,1-4 1-16,-1-2 1 0,1-5 1 16,-1-2 0-16,1-1 0 0,-1-3 0 15,3-1 0-15,-1 2-1 0,0-4-1 16,4 2 1-16,0 0-2 0,2 4 1 16,0 3-2-16,2 4 0 0,-2 3-1 15,-1 4-1-15,-1 4-1 0,-2 3-2 16,1 4 0-16,-1 2 1 0,-1 3 0 15,2 1 2-15,1 3 1 0,-3 3 2 0,4 2 1 16,-2-1 1-16,3 0 0 0,1-1 0 16,1 0-1-16,2-2-1 0,2-3 0 15,2-1 0-15,2-3-1 0,0-2 0 16,1-2 1-16,1-4 1 0,-4-2 1 16,-1-6 1-16,1-1 1 0,-4-3-2 15,-1-4 3-15,-3-5-111 0,0 0-93 16,-3-2-249-16</inkml:trace>
  <inkml:trace contextRef="#ctx0" brushRef="#br1" timeOffset="525271.7285">22420 15051 453 0,'-4'-16'99'0,"0"3"2"16,0 3-76-16,1 3-15 0,0 5-6 0,2 2-5 16,2 5-3-16,2 3-2 0,3 5-3 15,1 7-3-15,-2 5 1 0,4 7-2 16,1 4 0-16,3 7-1 0,1 6 0 15,5 4 1-15,1 4 3 0,3 3 3 16,0 0 2-16,2 0 3 0,-4-1 3 0,2-5 2 16,-3-4 1-16,-1-6 0 0,1-4 1 15,-6-6-1-15,2-3 0 0,-2-6-1 16,1-5 1-16,-4-5 0 0,-1-3 1 16,-4-5 6-16,-2-6 3 0,-4-6 2 15,-1-2 2-15,-3-5-1 0,-1-3-3 16,-4-1-4-16,-2-2-18 0,-2 1 9 15,-2 0-102-15,-3 0-86 0,-4-1-217 16</inkml:trace>
  <inkml:trace contextRef="#ctx0" brushRef="#br1" timeOffset="525555.4788">22474 15595 401 0,'-6'-13'104'0,"4"-2"0"16,3 0-6-16,3 0-85 0,5-4-8 15,3-1-5-15,4 0-3 0,7-3-2 16,4-4-2-16,5 0-2 0,1-2-2 15,5 4-2-15,1 1-2 0,2 7 0 0,-2 2 0 16,-1 11 1-16,-4 6 3 0,-6 7 4 16,-2 7 3-16,-4 6 3 0,-4 3 5 15,-4 5 2-15,-1 2 1 0,-1 1 0 16,0-1 0-16,-2-1 0 0,0-3-2 16,0-3-1-16,-1-6-2 0,1 0 0 15,-2-5 0-15,1-4-1 0,0-2 1 16,-2-4 0-16,1 0 2 0,0-4 2 0,-3-3 1 15,1 0 2-15,-1-2 2 0,-1-3 62 16,-3-3-168-16,-1-3-97 0,2-3-284 16</inkml:trace>
  <inkml:trace contextRef="#ctx0" brushRef="#br1" timeOffset="526986.5984">23176 15181 362 0,'-1'2'94'16,"-1"2"3"-16,1-1-38 0,-1 1-30 15,2 1-8-15,0 1-5 0,0 0-7 16,-1 1-4-16,1 1-1 0,-1-1-2 16,1 1-2-16,-1-3-1 0,0 1-4 15,2-3-3-15,0-2 0 0,0-1 2 16,5-4 1-16,-3-4 2 0,4-5 2 0,3-5 3 16,0-2 5-16,1-7 0 0,1-4-1 15,2-3-1-15,-2-5-1 0,1-1 0 16,1-5-1-16,-1-1 1 0,-2-5-1 15,-3-1 1-15,-7-9 1 0,-4-2-1 16,-4-3 0-16,-5-3 0 0,-1-1 0 16,-4 2-2-16,1 5 1 0,3 5-1 0,-2 8-1 15,1 10 0-15,0 8 0 0,1 10-1 16,-2 8-1-16,3 6 0 0,-3 8-2 16,1 8-1-16,1 4 1 0,0 7 0 15,-1 6 0-15,2 4 1 0,-1 6 1 16,6 4 2-16,-2 4-1 0,5 1 0 15,7 4 0-15,1 0-1 0,5 0 0 16,3-1-1-16,2 0-1 0,1-3 1 16,2-1 0-16,0-1 1 0,-2 0-1 0,1 1 1 15,2-5-1-15,-1 0 1 0,2-2-1 16,0-1-1-16,3-5 0 0,-1-2-2 16,2-3 0-16,1-3-1 0,0-3 0 15,1-2 0-15,-1-3 1 0,-1-4-1 16,-1-3 1-16,1-6 1 0,1-4 1 0,-4-1 1 15,0-5 2-15,1-3 1 0,-1-3 1 16,-5-1 3-16,0-2 2 0,-7-1 0 16,0 1 1-16,-5-4 1 0,-3-2-2 15,-1-1 0-15,-1-5-1 0,-5-4-1 16,2-1 0-16,1-2-2 0,-3-2-1 16,3 3 0-16,-1 1 0 0,2 3-1 15,4 7-1-15,-1 2 0 0,1 6 0 16,2 3-1-16,0 7-2 0,-1 1-1 15,0 5-1-15,0 5 0 0,3 1 0 0,-2 4 1 16,0 2 0-16,3 3 2 0,-1 2 1 16,2 4 2-16,-2 0-1 0,3 1 1 15,-2-1 0-15,2 0-1 0,-1 1 1 16,1-2-1-16,0 1 0 0,1-2 1 16,-3-2-1-16,0-1 0 0,-1-1 0 0,-1-4 1 15,0-1-2-15,-2-6 1 0,-1-2 3 16,0-1 0-16,-1-4 1 0,0-5 1 15,0-2 0-15,2-3 0 0,-1-2 0 16,1-1-2-16,-2-4-1 0,2-2-1 16,-1-1 0-16,1 0-1 0,0-5 1 15,1-3-1-15,-3 0 1 0,2-1-1 16,-1 1 0-16,1 3 0 0,-1 5 0 16,0 6 0-16,0 6 0 0,1 4-1 15,-1 5-2-15,-1 4 0 0,0 4 0 16,0 4 0-16,-1 4 1 0,2 1-1 0,1 5 2 15,-1 1 0-15,2 2 1 0,3 0 0 16,2-1-1-16,6-1-1 0,1-1 0 16,7-4-1-16,2-2 1 0,5-3 1 15,1-4 0-15,0-7 3 0,1-4 1 16,-1-4 1-16,-2-4 2 0,-1-5-1 0,-6-5 1 16,1-5-106-16,-4 1-92 0,-3-5-241 15</inkml:trace>
  <inkml:trace contextRef="#ctx0" brushRef="#br1" timeOffset="527240.2734">23496 13530 429 0,'6'-5'80'0,"6"2"-2"0,6 1-85 0,6 1-9 16,8 2-8-16,6 1-1 0,8 2-14 15,11 5-38-15,4 10-1 0,12 10-45 16,3 11-75-16</inkml:trace>
  <inkml:trace contextRef="#ctx0" brushRef="#br1" timeOffset="527434.7919">24302 14087 101 0,'46'139'114'0,"-8"7"-10"0,-12-2-28 16,-13-9-12-16,-13-7-16 0,-17-11-8 15,-13-10-102-15,-10-7-76 0,-22-6-209 0</inkml:trace>
  <inkml:trace contextRef="#ctx0" brushRef="#br1" timeOffset="529014.3975">22698 14831 436 0,'-7'-1'111'0,"2"3"-1"0,2 0-44 16,0 1-38-16,2 2-14 0,-1 2-7 15,2 0-6-15,2 2-2 0,1 0-1 16,3-1 0-16,3-1 1 0,2-1 0 15,1-1 1-15,-1-2 1 0,-1 1 1 0,-2-1 1 16,-3-1 0-16,-2-1 1 0,-3 0 1 16,-3-1 0-16,-2-2 0 0,-2 0 0 15,-1 0 0-15,-1-1-1 0,0 0-1 16,-4 1-1-16,5 0-1 0,0 2 0 16,3 0-1-16,-1 1 0 0,4 1-2 0,1 3 1 15,1-1-2-15,3 3 1 0,4-1 0 16,2 1 0-16,4 2 1 0,1 1 178 15,1-1-292-15,4-4-122 0,-6-4-390 16</inkml:trace>
  <inkml:trace contextRef="#ctx0" brushRef="#br1" timeOffset="531598.7718">12280 14490 375 0,'-8'-2'83'15,"1"-1"-1"-15,-2-1-59 0,1-2-14 16,2 0-7-16,-1 1-3 0,0 0-1 16,3-1-3-16,0 1-1 0,1 1 0 0,1 1-3 15,1 2-4-15,0-1-9 0,1 1-8 16,0 0-3-16,2 0-3 0,3-2-4 15,1 3-2-15,2-3-3 0,4 2-3 16,3-1 5-16,4 0 4 0,4 1 3 16,0-2 6-16,3 0 2 0,2 3 8 15,-2-2 13-15,0 1 4 0,-3 0 2 16,-1 0 0-16,-4 1 0 0,-3 1 1 16,-4 0-3-16,-1 0-1 0,-7 0-3 0,0 1-6 15</inkml:trace>
  <inkml:trace contextRef="#ctx0" brushRef="#br1" timeOffset="531848.4396">12148 14451 22 0,'14'-1'8'0,"3"-1"0"0,7 0 1 15,4-1-1-15,3 2 4 0,1 0 1 16,1 1 4-16,-1 0 1 0,-2 1 2 15,-2-1 1-15,-5 1-2 0,-4 0-4 16,-3-1-4-16,-5 0-5 0,-3-1-5 16,-5 1-5-16,-5-1-4 0,-2 2 0 0,-5 0 0 15,-7 3 0-15,-5 0 3 16,-3 3 9-16,-5 1 12 0,-4 1 14 0,-1 3 6 16,-1 1 112-16,5-2-172 0,3-1-55 15,4-3-219-15</inkml:trace>
  <inkml:trace contextRef="#ctx0" brushRef="#br1" timeOffset="532632.2592">12925 14529 386 0,'-4'-1'81'0,"2"0"0"0,2 1-69 16,0 0-8-16,2 1-4 0,-1 0-3 16,1 1-2-16,1-1-1 0,0 0 2 15,0 0-1-15,2 0 0 0,1 0-1 16,-3-1 2-16,4-1 0 0,3 1 2 16,0-2 1-16,6-1 0 0,0-1 1 15,5-2 1-15,2 1 0 0,2-2-1 16,3 0 1-16,1 1 0 0,1 1-1 15,-2 2 0-15,-1 0-1 0,-2 2-1 0,-2 1-2 16,-8 2-4-16,-2 0-12 0,-5 1-9 16,-7 1-3-16,-3-1 0 0,-7 1 2 15,-7 0 1-15,-3-2 4 0,-8 1 12 16,-3-1 9-16,-4 3 2 0,-3-1 0 16,0 2 0-16,-1-1 1 0,4 1 0 15,2-1 0-15,4-1 1 0,5-1 1 0,5-2-1 16,8-2 1-16,5 0 1 0,7-3 1 15,11 1 1-15,5-1 0 0,8-2 1 16,7 1 0-16,6-3 0 0,3 0-1 16,3 2-1-16,-3 0 0 0,-3 3-2 15,-6 1 1-15,-8 1-2 0,-6 1-4 16,-9 2-1-16,-9 1 1 0,-10-1 1 16,-7-1 3-16,-7 3 5 0,-6 0 6 0,-4 2 10 15,-1 0 8-15,2 4 3 0,4 0 6 16,7 0-85-16,9-4-62 0,13-2-182 15</inkml:trace>
  <inkml:trace contextRef="#ctx0" brushRef="#br1" timeOffset="539743.2594">13768 14302 380 0,'-5'-5'101'0,"0"3"2"15,-2-1-18-15,3 0-56 0,-2 0-11 16,2 1-12-16,0 0-2 0,-1 1-1 0,3 1-2 15,0 0-2-15,2 0-3 0,0 1 2 16,0-1-23-16,0 1-16 0,1 0-9 16,2 2-6-16,-1-3-3 0,2 2 1 15,-1-1-2-15,-1 0 20 0,1 0 14 16,0 0 7-16,-1-1 5 0,-2 2 2 16,1 2-1-16,0 0 0 0,1 3 1 15,-1 1 3-15,0 3 3 0,4 3 1 0,-3 2 2 16,1 2 1-16,2-1 1 0,-1 3 1 15,1 1 0-15,3-2 0 0,-2 0-1 16,2-3 1-16,2 0-1 0,0-3 0 16,2-3-1-16,-1-3 0 0,-1 0 1 15,-2-2 0-15,2-1 1 0,-5-1 4 16,0-2 8-16,-2 0 8 0,-3-1 7 16,0-2 8-16,0 0 6 0,-3-1 5 15,-1-3 0-15,-4 1-5 0,0-2-8 0,-2-3-5 16,-3-2-9-16,1 0-7 0,1-4-6 15,-1-3-2-15,1-4-3 0,1 0 0 16,-1-1 0-16,0-1-1 0,1-1 0 16,0 1 0-16,0 2-1 0,3 5 0 15,0 0-2-15,3 3 0 0,1 4-1 16,1 1-2-16,2 3-1 0,-1 3-9 0,1 1-18 16,1 2-6-16,-2 2-1 0,1 2-1 15,1 1 1-15,-1 3 0 0,1 0 11 16,0 2 17-16,-1 1 8 0,3 1 1 15,0 1 0-15,2 2 0 0,2 0 0 16,1 0 0-16,0 0 0 0,2 3 0 16,0-1 1-16,-1 2 1 0,-1 0 2 15,-1 0 0-15,0 4 0 0,1-2 1 16,-2 1-1-16,1-3 1 0,3-1 0 0,-2 0 0 16,2-3 0-16,-1-4 0 0,0-1-1 15,2-2-1-15,-2-1 1 0,0-3 0 16,-2-2 1-16,-1-1 2 0,0 0 2 15,-2-1 3-15,-2-2 4 0,0 2 5 16,-1 0 3-16,-1-3 3 0,0 2 5 16,0 0 4-16,-3 0 3 0,1-1 0 15,-1 0 0-15,0 0-1 0,-1-1-3 16,-1-1-5-16,-1 1-4 0,0-1-3 0,0 0-5 16,1-1-2-16,1 1-2 0,-1 1-3 15,2-1-2-15,1 1 52 0,-1 0-148 16,1 0-88-16,-1 0-253 0</inkml:trace>
  <inkml:trace contextRef="#ctx0" brushRef="#br1" timeOffset="540494.0184">13893 14199 450 0,'-3'-1'98'0,"1"-1"-1"15,-3 1-71-15,1 1-21 0,0 3-4 16,0 0-2-16,-2 2-1 0,1 0-2 16,-2 3 1-16,2 2-1 0,-3 3 0 15,1 2 1-15,-1 4 0 0,-1 2 0 16,1 4 0-16,-1 2 2 0,1 3-1 15,-1 0 2-15,0 0 0 0,-1 0-1 16,0-3 1-16,1-3 0 0,-1-1 0 16,0-4 0-16,1-3-1 0,2-2 0 0,4-2-2 15,1-3-4-15,1-2-5 0,1-4-4 16,2 0 1-16,1-5 1 0,1-2 1 16,2 0 3-16,1-1 4 0,-1-4 6 15,2-1 3-15,1-2 1 0,-2 0-2 16,1-1 1-16,-2-3-1 0,3-3 0 0,0 0 0 15,1 0-1-15,1-5 1 0,2-3 0 16,4 0-1-16,0-2 1 0,2 1 0 16,-3-1 0-16,1 2 0 0,-1 4 0 15,-3 3-1-15,-1 2 1 0,-4 6-1 16,-3 2 1-16,0 3-1 0,-5 5-1 16,-2 3 0-16,-1 2-1 0,-2 5 0 15,-4 2-1-15,-1 2 0 0,-4 6 0 16,1 1 1-16,-3 4 1 0,-1 5 0 15,0 0-1-15,-2 4 3 0,4 1-2 0,1-1 0 16,2-1 1-16,1-1-1 0,2-4 0 16,1-2 0-16,1-3 0 0,2-6-1 15,-1-3-1-15,2-3-6 0,2-3-7 16,2-4 0-16,0-2 2 0,3-6 1 16,1-1 2-16,3-5 2 0,0-4 7 15,0-2 10-15,1-5 1 0,2-2 0 0,1-2 1 16,-2-3 0-16,2-1-2 0,2-2 0 15,1-1-1-15,-1 3-2 0,0 2 0 16,-2 4-1-16,-2 7-2 0,-4 5-3 16,-4 7-1-16,-5 9 0 0,-4 7 0 15,-4 5 0-15,-2 5 1 0,-1 5 1 16,-3 3 2-16,3 3 1 0,2 2 0 16,-1-3 0-16,3 0 0 0,2-1 2 15,2-5 1-15,3-1 1 0,1-3-20 16,0-3-75-16,3 2-76 0,3-3-203 0</inkml:trace>
  <inkml:trace contextRef="#ctx0" brushRef="#br1" timeOffset="543320.9014">1888 14677 524 0,'-19'-5'108'15,"1"0"-1"-15,2 4-91 0,3 4-15 0,2 5-2 16,4 2 1-16,1 3 0 0,5-1 0 15,1 0 0-15,3 1-1 0,4 1 0 16,2-1 0-16,0 0-1 0,5 0 1 16,-2-1 0-16,5-1 0 0,-1 3 0 15,0 0 1-15,0 2-1 0,1 2 1 16,-1 3-1-16,2 1 0 0,-2 2 0 16,3 2 1-16,2 1-1 0,2 2 0 15,5 2 1-15,6-1-1 0,4 1 0 16,7-1 1-16,5-5-1 0,6-3 0 0,2-5 1 15,5-3 0-15,4-3 1 0,2-4 0 16,1-3-1-16,2-4 1 0,2-2 0 16,-3-2 0-16,0-5 0 0,0-1 1 15,-2-3-1-15,-1-2 0 0,-1-3 1 16,-2-3-1-16,-4-2 1 0,1-4 0 16,-1-3 0-16,-1-3 0 0,-1-2-1 0,5-3 1 15,-1-2 0-15,4-2 0 0,0-1-1 16,-2-8 0-16,3-2 1 0,-3-4-1 15,0-1 1-15,-2-1-1 0,-4-4 1 16,1 0-1-16,-10 2 1 0,-3-1-1 16,-5 1 1-16,-7 0 0 0,-7-1 0 15,-3 1-1-15,-8 2 1 0,-2 1 0 16,-5 2 0-16,-5 2 0 0,-5-2-1 16,-3-1 0-16,-4 2 1 0,-6 0-1 0,-3-2 1 15,-3 0-1-15,-2 1 1 0,-8 2 0 16,-5 2 0-16,-5-1-1 0,-7 3 1 15,-7-1-2-15,-7 4 0 0,-6 1 0 16,-2 6 0-16,-4 1-1 0,-2 5 0 16,-3 4 1-16,-1 5-1 0,0 5 1 15,-1 4 0-15,1 3 0 0,-3 3-1 0,-1 6 1 16,-1 4 0-16,1 2-1 0,-1 6 1 16,-5 4-1-16,2 3 1 0,1 7-1 15,0 3 0-15,2 5-1 0,0 5 0 16,2 3 0-16,0 4 0 0,3 4 0 15,1 2 0-15,5 6 0 0,1 3 1 16,4 2-1-16,5 2 0 0,5 8 0 16,3-1-1-16,6 1 0 0,5 3 0 15,5 2-1-15,2-1 0 0,5 3-1 16,7-2 0-16,6 4 0 0,5 3 0 0,6 4 0 16,4 2 0-16,7 3 1 0,7-1 0 15,6-4 2-15,5 2 0 0,9-2 1 16,7-6 1-16,7-4 0 0,8-9 1 15,7-2 1-15,10-4 1 0,7-5 5 16,6-10-86-16,6-5-25 0,7-10-80 0,6-15-188 16</inkml:trace>
  <inkml:trace contextRef="#ctx0" brushRef="#br1" timeOffset="545602.6122">4053 14828 326 0,'-7'-5'80'0,"-2"0"4"0,4-2-43 16,-1 2-11-16,6 1-5 0,0-1 0 15,1 0 2-15,2 0-1 0,-1 1-3 0,-1 1-5 16,0 0-4-16,0 2-7 0,-2 1-5 16,0 3-5-16,-2 1-3 0,-1 1 0 15,1 3 0-15,1 0 2 0,-1 2 2 16,1-1 1-16,4-1 0 0,-1 1 1 15,5 0-2-15,2-1-2 0,0 1-1 0,3 1-2 16,3 0 0-16,0 0-3 16,2 0 0-16,2-2 0 0,3 2 0 0,0 1 1 15,4 0 2-15,-2 1 0 0,3 1 2 16,3-1 1-16,-2 2 0 0,1-2 1 16,2-1-1-16,0-2 1 0,2-2 0 15,5-2 1-15,5 2 1 0,5-3 2 16,6-1 1-16,6-1 1 0,6-1 1 15,2-2 0-15,5-4 0 0,1 0-1 16,0-3 0-16,3 0-1 0,-1 0-1 0,0-2 0 16,0-2 0-16,1-2-1 0,-1-1 0 15,2 3 1-15,3-2-1 0,-1-4 1 16,6-3-1-16,1 2 1 0,-1 4-1 16,3-1 0-16,-2 0 1 0,0-3-2 15,-1 3 1-15,-6 3 0 0,-2 0 0 16,-5-2 0-16,-4 1 0 0,-6-2 0 15,-4-1 0-15,-6 0 0 0,-4-2 1 0,-5-2-1 16,-5-1 0-16,-5 2 0 0,-5 0 1 16,-3 2-1-16,-5 2 0 0,-2 1 1 15,-3 3-1-15,-3 1 1 0,-2 3 0 16,-1-1-1-16,1 3 0 0,-4 0 0 16,2 1-1-16,-1 0 0 0,-1 1 0 15,2-1 0-15,-3 2 0 0,1 1 0 16,-2 0-1-16,-1 1-2 0,1 0-7 15,-3 2-5-15,0 0-4 0,0 1-3 0,0 1-2 16,-2 1-1-16,1-1 0 0,1 0 6 16,-1 3 6-16,-1-3 2 0,1 0 3 15,0 0 3-15,0 0 2 0,0 0 0 16,0-1 2-16,1 0 0 0,-1 1 1 16,0-1 2-16,1-2 0 0,-1 1 0 15,1 0 2-15,-1 0 0 0,0 0 3 0,0-1 2 16,0 1 1-16,-1 1 1 0,1-3 0 15,0 1 1-15,-1 0-1 0,1 0-2 16,0 0-1-16,0-1-3 0,0 0 0 16,0 1-2-16,0 0-1 0,0 0 0 15,0-1 0-15,0 1 2 0,0 0 0 16,0-1 1-16,1 1 0 0,-2 0 0 16,2 0 0-16,-2 0-1 0,2 0-2 15,-2 1-2-15,1 0-1 0,0-1-4 0,0 0 0 16,0 1-1-16,0-2 0 0,0 1 0 15,0-1 2-15,0 2 2 0,1-2 4 16,-1 1 4-16,1 0 0 0,-1 0 1 16,3-1 1-16,-2-1-1 0,1-3 0 15,0 2-2-15,1-1-1 0,0-1-1 16,0 0 0-16,0-1-1 0,0 1 0 16,1-1 0-16,-2 1 0 0,0-1-1 0,-1 3 1 15,0 0 0-15,-1 2-3 0,-1 0-1 16,-2 1 0-16,-3 1-1 0,0-1 1 15,-5 2 0-15,-1-1 1 0,-4 1 3 16,1 0 2-16,-1 0-1 0,-1-1 1 16,2 1-1-16,1 0 0 0,1 1 0 15,0 1-1-15,1-1 0 0,1 1-1 16,2 1 0-16,-2-2-1 0,3 0 0 0,0-1-1 16,1 2 0-16,0-2-1 0,0 0 1 15,1 0-1-15,2 0 2 0,-2 0-1 16,2 1 1-16,0-1 1 0,2-1 0 15,2 0 1-15,-1 1-1 0,1 0 1 16,2-1-2-16,-1-1 0 0,0-1 0 16,1 1-2-16,-1-2 0 0,3-1 0 0,3 0 0 15,-3-3 1-15,6 0 0 16,2-2 0-16,3-2 1 0,3-1 0 0,0 0 0 16,2-1 1-16,1 1 0 0,-1 0 1 15,-2 2 0-15,0-1 1 0,-4 2 0 16,-2 1 1-16,-1 1-1 0,-4 0 0 15,0 2 1-15,-1 0 0 0,-4 1 0 16,0 1 0-16,-1 0 1 0,0 1-2 16,-1 1 1-16,1 0-3 0,-1 0-1 15,0-1-12-15,0 2-6 0,0 0-4 0,0 2-6 16,0 1-5-16,0 1-8 0,-1 1-28 16,1 2-31-16,0 1-80 0</inkml:trace>
  <inkml:trace contextRef="#ctx0" brushRef="#br1" timeOffset="545774.066">7129 14704 116 0,'2'6'66'16,"0"-1"13"-16,-1 3 13 0,-1-2-102 15,-3 4-61-15,-2-3-201 0</inkml:trace>
  <inkml:trace contextRef="#ctx0" brushRef="#br1" timeOffset="556859.0072">3135 15037 229 0,'-9'2'54'15,"-1"-1"4"-15,3-1-35 0,1 1 0 16,3-1 4-16,-1 2 0 0,1-1-4 0,2 0-2 16,1 0-5-16,0 0-2 0,0-1-6 15,0 0-3-15,2-1-2 0,-1 0 0 16,1-1 0-16,2-1 0 0,-1 0-1 15,1 0-1-15,2-2 0 0,-3 2-2 16,3-2-1-16,0 0-1 0,3 1-1 16,2 1-2-16,2-1-1 0,3 2-2 15,4 1-4-15,2-1-5 0,1 2-55 0,0 1 0 16,0-1-47-16,-1 2-95 0</inkml:trace>
  <inkml:trace contextRef="#ctx0" brushRef="#br1" timeOffset="557251.0502">3082 15313 126 0,'11'5'71'0,"1"-2"-71"0,3 1-30 15,3 2-137-15</inkml:trace>
  <inkml:trace contextRef="#ctx0" brushRef="#br1" timeOffset="559123.6919">3114 15056 424 0,'0'-1'103'0,"0"-3"2"0,1 1-43 16,1 1-41-16,-1-1-10 0,2-2-3 15,0 3-2-15,-1-1 0 0,-1 1 2 16,0-1 0-16,-1 2 0 0,0-1 0 16,0 0-2-16,0 1 0 0,0 2-3 15,0-2-3-15,1 1-1 0,1-1 0 16,0 0-1-16,3-1-1 0,-1 1 0 15,3 0 1-15,2 0 1 0,0-1-1 0,1 1 0 16,2 0 1-16,0-1-1 0,0 2 0 16,2-1-1-16,-2 1 1 0,-1 0 0 15,0 0 0-15,-2 0 0 0,-1 0 0 16,-2 1-1-16,-2 0-1 0,0 0 0 16,-3 1-2-16,2 1-2 0,-3 1-1 15,2 0-1-15,-2 3-1 0,-2 0 0 16,-1 2 1-16,0 1 0 0,-1 2 2 0,-2 0 2 15,-1 0 0-15,-1 1 1 0,0-1 2 16,0-2 1-16,-2 0 1 0,0-1 0 16,0-2 2-16,-1-1 0 0,2-2 1 15,0-1 0-15,4 1 1 0,0-2-1 16,1 0 0-16,2-2 0 0,1 1-1 16,1-1-1-16,1 0-2 0,0 0-5 15,0 0-4-15,3-1-1 0,-1 1-2 0,0-2 1 16,1 2 1-16,2 0 1 0,-1-3 5 15,2 2 4-15,0-1 1 0,-1 1 1 16,2 1 0-16,-2-2 1 0,2 1-1 16,1 1-2-16,-4 0 0 0,3 1-1 15,-1 1-2-15,0 1 0 0,1 1 0 16,1 1-1-16,-1 3 1 0,-1 0-1 16,1-2 2-16,0 3 1 0,-1-1 0 0,0 2 0 15,-4-1 0-15,2 0-1 0,-1 1-1 16,-2 0-6-16,-1-1-6 0,0 1-5 15,-1 1 2-15,-1-2 3 0,-2 3 4 16,-2 3 4-16,-1-2 10 0,-1 0 10 16,-4-1 9-16,-3-1 3 0,0-2 1 15,-4-5 1-15,-1-2 0 0,-1-2-2 16,0-2-2-16,-1-2-2 0,0-4-3 16,-1-1-2-16,2-1-1 0,0 0-2 0,2-1-2 15,3-1-1-15,2 2-2 0,3 1-1 16,3 1-2-16,2 2-2 0,2 1-2 15,2 2-14-15,1 1-8 0,1 0-6 16,2-1-3-16,0 3-2 0,4 0 1 16,-2 2 1-16,3-2 13 0,2 1 10 15,-1 1 6-15,-1 0 5 0,1 1 4 0,-1-1 3 16,-2 1 1-16,0-1 6 0,-3 1 4 16,-2 0 5-16,0 1 2 0,-1-1 2 15,-1 0-3-15,0 1-98 0,-1-1-83 16,2 0-229-16</inkml:trace>
  <inkml:trace contextRef="#ctx0" brushRef="#br1" timeOffset="559705.3732">2848 15163 503 0,'-3'-4'105'16,"1"0"-1"-16,-1 3-98 0,-1 4-6 15,-3 1-1-15,-4 2-2 0,-1 4 0 16,0 3-2-16,-2 4 0 0,4 3 3 0,-3 0 0 16,6 3 1-16,4 4-1 0,-1 1-1 15,8 1-1-15,5 2-2 0,3 1-2 16,3 1-4-16,5 0-1 0,3 0 0 16,6-1 0-16,2-1 3 0,5-3 2 15,2-3 1-15,4-3 4 0,3-2 2 16,3-6 2-16,4-2 2 0,0-3 1 15,-1-4 3-15,-2-5 1 0,-1-5 2 0,-4-4 2 16,-5-4 1-16,-5-7 0 0,-3-5-1 16,-4-7 0-16,-1-5-1 0,-6-7-1 15,-2-7 0-15,-3-9-2 0,-4-5-1 16,-4-12-2-16,-7-2-1 0,-7-2 0 16,-3 2-2-16,-4 6-1 0,-6 5-1 15,-3 12-2-15,-5 11-2 0,-2 12-2 16,-5 9-4-16,-6 9-1 0,-5 5-3 15,-4 5 0-15,-4 8 1 0,-3 5-1 0,-3 6 3 16,1 6 3-16,5 8 3 0,3 6 4 16,3 10 2-16,5 4 4 0,6 4 1 15,7 4 2-15,8 1 1 0,8 0-4 16,4 2-95-16,8-3-3 0,8-2-73 16,8-2-156-16</inkml:trace>
  <inkml:trace contextRef="#ctx0" brushRef="#br1" timeOffset="562918.6791">6530 16661 403 0,'-2'1'102'0,"0"0"3"0,1-2-52 0,0 3-23 16,1-1-8-16,-1 0-10 0,1 0-4 16,0-1-5-16,0 0-3 0,1 0-2 15,0 0-1-15,1 0-1 0,-1-1 0 16,3 1-1-16,-4 1-2 0,2-2-1 15,1 3 0-15,-1-2-1 0,1 1-3 16,3 1 1-16,2-2 1 0,1 0 2 0,4 1 1 16,0 0 2-16,6 0 2 0,1-1 4 15,3 2-1-15,1-2 1 0,2 0 0 16,0-2-1-16,0-1 1 0,-3 0 0 16,-2 1 0-16,-6-1 1 0,-3 2 2 15,-5 1 0-15,-4 2 0 0,-6-2 0 16,-6 1 1-16,-4 0 1 0,-2 1 0 15,-6 1-1-15,-1-1 0 0,-3-2 1 16,0 3-2-16,1-1 0 0,2-3 0 0,2 1-2 16,2-1 1-16,4 0-1 0,4 0 1 15,2-1-1-15,2-1 2 0,4 2-1 16,1-2 1-16,1 2-2 0,1-2 0 16,1 0-1-16,0 1 0 0,2 0 0 15,-3 0-1-15,2 2 1 0,-2-1 1 16,0 0 2-16,0 0-1 0,-1 0 0 15,0 1 0-15,0 0-1 0,0-2-4 0,1 4 22 16,0-2-127-16,2-2-95 0,-1 2-256 16</inkml:trace>
  <inkml:trace contextRef="#ctx0" brushRef="#br1" timeOffset="563619.4387">7073 16651 383 0,'-4'2'105'15,"-1"-2"1"-15,3 0-29 0,0 2-45 0,0-1-13 16,1-1-9-16,-1 0-8 0,1 1-4 15,0-1-1-15,0 1-2 0,1-1 0 16,0 2-2-16,1-2-1 0,1 2-1 16,3-2 0-16,2 1 2 0,3-1 1 15,2 2 2-15,3-1 2 0,3 1 2 16,3-2 2-16,-1 0-1 0,1 3-1 16,-2-1 0-16,2-2 0 0,-3 1-1 15,-1 0 1-15,-4 1-1 0,-2 0 1 0,-3 0 0 16,-3 0 0-16,-2 0-2 0,-4-1 1 15,-4 0 1-15,-1-1-1 0,-3 1 1 16,-4-1 0-16,-3 1 2 0,0 0 0 16,-4 0 0-16,0 2-1 0,0-3 0 15,0 1 0-15,-1 0-1 0,1-1 1 16,3 0-1-16,3 0 0 0,2 0 1 0,3 1-1 16,2 0 0-16,4-1-5 0,4 0 1 15,3 0 0-15,4 0 0 0,5 0 0 16,5-1 1-16,3 1 1 0,5-1 3 15,3 0 1-15,1 1 1 0,2 1-1 16,-3-2 1-16,0 1-1 0,-4 0 0 16,-4 2-1-16,-5-2 1 0,-4 0-2 15,-5 1 0-15,-5 0 1 0,-7 0 1 0,-5-1 1 16,-7 1 1-16,-3 0 1 0,-7 1 2 16,0 1-1-16,-3 0 1 0,4-1 1 15,1 1-3-15,0 0-104 0,2 0-90 16,7 2-238-16</inkml:trace>
  <inkml:trace contextRef="#ctx0" brushRef="#br1" timeOffset="564285.4049">8117 16538 320 0,'3'-1'91'0,"1"-1"4"0,-1-1-1 0,0 5-60 15,0-1-8-15,2 0-3 0,-3 0-7 16,0 0-4-16,0 1-7 0,1 0-7 16,-2-2-6-16,-1 1-11 0,0 1-2 15,-3 1-3-15,1 0 0 0,-2 2-1 16,-2 1-1-16,-2 4 1 0,-1 3 7 16,-3 1-1-16,0 3-3 0,-5 1-2 15,0 2-1-15,-3 1 2 0,0 0 2 16,-2-2 2-16,-1 1 3 0,2-1 4 15,-2-1 2-15,3 1-1 0,2 0-2 0,2-4-2 16,2-1-2-16,6-2-3 0,0-1-14 16,5-3-1-16,1-3 8 0,-1-1 15 15,6-2 20-15,0-1 14 0,1-2 12 16,3 0 23-16,0-1 7 0,1-2 2 16,0 0-8-16,-1-4-13 0,0-1-8 0,0 1-4 15,-3-3-5-15,0 0-6 0,-4 1 2 16,0 0-107-16,-5 0-85 0,-1 0-228 15</inkml:trace>
  <inkml:trace contextRef="#ctx0" brushRef="#br1" timeOffset="564501.9736">7920 16512 399 0,'4'-8'101'0,"4"0"0"15,-2 1-48-15,1 1-28 0,-2 2-11 16,1 1-10-16,-2-1-8 0,-1 4-8 16,0 0-7-16,-2 4-6 0,0-1-8 0,0 1-8 15,0 4-11-15,0 0-8 0,0 1 29 16,-1 3-51-16,1 4-43 0,1 0-88 15</inkml:trace>
  <inkml:trace contextRef="#ctx0" brushRef="#br1" timeOffset="566266.7412">14784 16599 490 0,'-1'-12'104'0,"2"-1"0"0,0 2-87 16,2 1-8-16,1 2-9 0,0-2-2 0,2 1-1 15,-2-2-1-15,2-1 0 0,2-5-1 16,1-1 1-16,2-3-1 0,1-4 0 16,2-4 0-16,0-4 1 0,0-2 0 15,-3-3 1-15,-2-7 0 0,-1-6 0 16,0 2 1-16,-1-2 0 0,-1 1 0 15,2 1-1-15,-2 4 0 0,1 10 0 16,-2 7 0-16,2 4-1 0,-3 6 0 0,-1 6-2 16,-2 4-2-16,1 2-2 0,-2 4-17 15,-2 3-9-15,-1 3-6 0,-1 6 0 16,1 2 0-16,-4 7 2 0,1 6-2 16,-2 5 10-16,1 5 7 0,-1 6 2 15,2 3-2-15,2 2-8 0,-2 2-12 16,3-2-19-16,-1 5-38 0</inkml:trace>
  <inkml:trace contextRef="#ctx0" brushRef="#br1" timeOffset="566450.2364">14931 17001 75 0,'0'5'41'0,"0"-2"16"0,0-2 11 15,0 0 2-15,0-2-2 0,0-1-2 0,0-1-5 16,-1-2-6-16,1 0-12 0,0-1-11 16,-1-1 6-16,0-3-120 0,-1 4-90 15,-1-1-248-15</inkml:trace>
  <inkml:trace contextRef="#ctx0" brushRef="#br1" timeOffset="566965.6009">15538 16820 487 0,'0'0'102'16,"-2"-2"0"-16,0 2-88 0,1 0-9 15,-1 4-7-15,0 0-2 0,0 2-1 16,2-1 0-16,-1 3-1 0,2-2 0 16,1 1-1-16,2-3-1 0,0 2 0 15,1-3 0-15,2 0 2 0,1-1 1 16,0-2 1-16,1 0 2 0,0-1 2 16,0-2 1-16,2-1 2 0,-4-2 0 0,1-1 0 15,0-2 1-15,-1-1 0 0,-2 0 0 16,1-2-1-16,-2 1 0 0,-1 0 0 15,-3 1 0-15,0 3-2 0,-3-1-2 16,-1 2-3-16,-2 2-2 0,1 3-2 16,-3 1 0-16,-2 2 0 0,0 1 1 15,-3 3 2-15,0 1 2 0,-1-2 2 16,1 2 1-16,1 0-1 0,0 2-2 0,2 1 0 16,3 0-2-16,0 0-1 0,3 1-2 15,1-1-1-15,3 1-1 0,3-2 2 16,2-2 1-16,3-1 2 0,1-1 4 15,2-1 4-15,-1-2 7 0,1-1 4 16,-1-3 5-16,0 0 1 0,0-1 3 16,-2-3 2-16,-1-3-109 0,-1 1-87 15,-2-1-240-15</inkml:trace>
  <inkml:trace contextRef="#ctx0" brushRef="#br1" timeOffset="568032.4369">16071 15987 417 0,'-2'-2'104'0,"0"-3"0"16,0 1-47-16,1 0-35 0,-1 1-8 16,2 1-8-16,0 0-7 0,0 0-2 0,0 1-2 15,0 0-1-15,0 0 0 0,0-1 0 16,0 1 0-16,2 0-1 0,-2 1 1 15,0-1 0-15,1-2 1 0,-1 1-1 16,0-2 1-16,1 1 0 0,-1 0-2 16,1-2-2-16,1 0-6 0,2 2-8 15,0-2-8-15,4 1-3 0,2 1-2 16,3-2 1-16,4 2 3 0,4 0 7 0,3 0 8 16,3 2 6-16,2 0 2 0,2 1-1 15,3 2-3-15,1 2-4 0,-2 0-7 16,-1 3-28-16,-1 1-35 0,-4 2-77 15</inkml:trace>
  <inkml:trace contextRef="#ctx0" brushRef="#br1" timeOffset="568620.1593">16101 16966 61 0,'-20'-17'23'16,"3"-1"2"-16,3 3-2 0,2 0-3 15,4 0-3-15,1 3-5 0,5 6-4 16,1 0-4-16,2 1-2 0,2 1-3 16,1 3 6-16,1 2 11 0,3 2 15 15,1 1 11-15,-1 3 15 0,2 1 13 16,-2 3-97-16,-5 4-62 0,3-1-210 0</inkml:trace>
  <inkml:trace contextRef="#ctx0" brushRef="#br1" timeOffset="570029.2122">16019 15992 478 0,'-18'-6'100'0,"6"4"2"0,0-1-87 16,1 1 4-16,0 2-4 0,0-1-2 15,0 0 1-15,4 1 0 0,-4-1-1 16,3 1-5-16,4 0-4 0,-2 0-1 15,3 0-1-15,2 0-1 0,0 0-3 16,2 0 0-16,0 0-1 0,2-1 0 16,3 1 0-16,1-2 0 0,3-1 2 0,3-2 0 15,3 1 1-15,1-2 1 0,1 1-1 16,3-2 1-16,4 2-1 0,-1-2 0 16,0 4 0-16,2-2 0 0,1 1 0 15,2 1 0-15,-1 2 0 0,-1 1 0 16,-1 0 0-16,1 3-1 0,-2 2 0 15,-4 3 0-15,-1 2 1 0,0 1-1 16,-2 1 1-16,2 2-1 0,-1 1 1 16,1 0 0-16,-3 2 1 0,0 1-1 0,-1 2 1 15,-5 0-1-15,-3 1 2 0,-6 2 0 16,-6-1 0-16,-4 2 1 0,-7-1 0 16,-3 1 0-16,-5-2 1 0,-2 0-1 15,-2 1 0-15,-3 0-1 0,0-4 1 16,1 0-1-16,0-1 0 0,-1-2 0 15,2 2-1-15,1-6 1 0,1 0 0 0,-1 0-1 16,2-1 1-16,0-1-1 0,3-1 0 16,0-3 0-16,3 0 0 0,3-2 0 15,4 0-1-15,4-2 0 0,3-1-3 16,5-2-3-16,4 1 0 0,2-2-2 16,7 1 0-16,0-2 0 0,4 0 1 15,4 0 3-15,0-1 1 0,1-1 2 16,1-1 1-16,-1 1 0 0,0-1 0 15,-1 1 0-15,2 0 0 0,-1 3 0 0,-2 0 0 16,1 1-1-16,-1 2 1 0,-1 0 0 16,-2 4-1-16,1-2 0 0,-1 1 1 15,1 4-1-15,-2 1 1 0,2 2 0 16,-4 1 0-16,0 3 0 0,-2 4 1 16,-1 1 0-16,-2 1 0 0,0 1-1 15,-4 2 1-15,1 0 1 0,-4-1-1 16,-2 1 0-16,-3-2 1 0,-2 1-1 0,-3-1 1 15,-1 1 0-15,-2 1-1 0,-3-3 1 16,0-1-1-16,-1 0 1 0,-3-1 0 16,-1 1 0-16,-2-3 2 0,-2-4-1 15,-3 1 0-15,-3-3 1 0,-2-2-1 16,2-5 0-16,-4-1-1 0,1-2 0 16,0 2-1-16,1-3 0 0,1 0 0 15,2-3 0-15,0 2-1 0,3-3 1 0,3-2-1 16,6-1 0-16,0-2-1 0,8-2-1 15,4-1-2-15,3-1-2 0,6 1 7 16,1 0-120-16,4 1-98 0,5 1-262 16</inkml:trace>
  <inkml:trace contextRef="#ctx0" brushRef="#br1" timeOffset="571378.5927">14725 16165 491 0,'-3'-3'111'0,"0"3"1"0,-1-2-74 15,3 1-20-15,1 1-5 0,0-1-7 16,0 0-3-16,1 1 0 0,1-2 0 16,1 2-2-16,-1-2 0 0,2 1 0 15,1-2 0-15,-1-2 1 0,1-2-1 16,1-1 2-16,-1-4-1 0,3-2 0 0,-2-2 1 15,-1-2-1-15,1 1 0 0,-1-3-1 16,0-2 0-16,1-1 0 0,-1 0 0 16,2 0 0-16,-2-1 0 0,1 0 1 15,-1 2-1-15,1 3 1 0,-2 5-1 16,1 1 1-16,-2 2-1 0,1 3-1 16,0 4 0-16,0 0-1 0,0 1 0 15,0 1-2-15,1 1 0 0,1 1-1 16,-1 0 1-16,2 0-1 0,-1 2 1 0,1 0 0 15,-3 0 1-15,3 3-1 0,-3-2 1 16,1 3 0-16,-4 2-1 0,2 2 1 16,-1 1 1-16,-2 1 0 0,-1 0 1 15,0 5 1-15,-3 5 0 0,-2 0 2 16,-2 1-1-16,2 4 2 0,-3 6-1 16,0 2-1-16,1 2 1 0,2 0 0 15,1 4-1-15,1 1 0 0,1 4-1 0,2-2 1 16,0 4-1-16,1-1 1 0,0 0-1 15,-3-1 0-15,-1 0 0 0,1-6 0 16,-1 1 0-16,-2-5 0 0,1-2 1 16,-2-2-1-16,-2-4 1 0,2 0 1 15,-2-3-1-15,-3 0 1 0,-1-3 1 16,-2 1-2-16,1-2 1 0,1 1 0 16,-1-4-1-16,4-1-1 0,2-2 0 15,2-2-1-15,1-3 0 0,3-2-1 0,2-3-1 16,0 0 0-16,1-2-2 0,1-2 1 15,2 0-2-15,1-2 1 0,3-1 0 16,-2 1 1-16,2-3 0 0,-1 1 2 16,1-1 0-16,-1-2 1 0,-2 2 1 15,0 0 1-15,-2-3-1 0,-1 1 0 16,1 1 1-16,-5-2 0 0,2 1-1 0,-1-2 1 16,0 2-1-16,-1 0 0 0,0 1-3 15,0 0 2-15,-1 2-86 0,0 0-35 16,4 2-89-16,-1-1-212 0</inkml:trace>
  <inkml:trace contextRef="#ctx0" brushRef="#br1" timeOffset="573992.6392">16730 16322 474 0,'2'-3'112'16,"0"1"2"-16,-2-1-71 0,1 1-13 15,-1 1-13-15,1 0-11 0,-2 1-2 16,2 0-1-16,-1 1-2 0,0 0 0 0,0 1 0 16,0 2-1-16,0 2 1 0,2 1-1 15,-1 2 1-15,3-1 1 0,0 2-1 16,2 1 1-16,3-2-1 0,-1 0 1 15,2 0 0-15,0-1-1 0,1 1 1 16,0 1-1-16,0-2 0 0,-1 1-1 16,1 1 0-16,0 1 0 0,-1 1-1 15,0 3 0-15,-1 2 1 0,1 5-1 0,2 4 1 16,0 3 1-16,3 1 0 0,2 1 0 16,1 2 1-16,2-5 0 0,2 0 1 15,2-3-1-15,-1-2 0 0,2-1 0 16,-1-2 0-16,1-4 0 0,-4-1 0 15,-3-2-1-15,-2-4 1 0,-3-3 0 16,-7-3 0-16,-2-1 1 0,-1-2 2 16,-3-1 0-16,-3-1 1 0,0-1-1 15,-3-2 0-15,-3-1-1 0,-2-4-1 0,-1-1-3 16,-4-1-2-16,1 0-4 0,0-2-4 16,2 1-2-16,1-2-4 0,0 3-110 15,2-1-102-15,0 0-257 0</inkml:trace>
  <inkml:trace contextRef="#ctx0" brushRef="#br1" timeOffset="574375.9265">17149 16255 473 0,'-2'-4'109'0,"-1"0"1"15,1 1-75-15,0 1-11 0,-1 3-9 16,1 1-8-16,-1 3-3 0,-1 0-2 16,-2 4 0-16,0 3-1 0,-4 5 1 15,0 2-1-15,-6 3 1 0,-1 4-1 16,-4 6 1-16,-5 4 1 0,-4 6 0 0,-5 2 0 15,-2 2 1-15,-1 3 0 0,-4-3-1 16,3-1 1-16,1-1-1 0,4-7 0 16,6-4-1-16,2 0 1 0,4-4-2 15,4 0 1-15,4-4-1 0,2-2 0 16,1-3 0-16,3-3-1 0,2-3 1 16,2-5-2-16,1-1 0 0,1 0 0 15,0-3-1-15,5-3-1 0,-1-2 1 16,3-2 2-16,1-2-118 0,1-3-100 15,8-3-268-15</inkml:trace>
  <inkml:trace contextRef="#ctx0" brushRef="#br1" timeOffset="574808.079">17626 15928 409 0,'14'-12'107'0,"-1"5"2"16,1 3-6-16,-2 2-86 0,-3 4-6 15,0 1-8-15,-2 7-2 0,-5 2 0 0,-3 5-2 16,-3 6 0-16,-4 8 1 0,-3 5 0 15,-6 9 2-15,-1 3 1 0,-3 9 1 16,0 3 1-16,0 2 0 0,1 3 0 16,1 1 0-16,7-2 0 0,0-3-1 15,4-4 0-15,2-3 0 0,0-4-1 16,4-7 0-16,-1-7 0 0,-1-4 0 16,0-2 0-16,-1-5 0 0,0-4 0 0,-1-6 0 15,-2 0 0-15,0-4 0 0,-2-4 0 16,4-6-1-16,-3-4 0 0,2-5-1 15,2-3-2-15,3-3-3 0,2-2-1 16,1-2 0-16,5-4-6 0,3 1 183 16,2 0-293-16,3 0-122 0,4 1-382 15</inkml:trace>
  <inkml:trace contextRef="#ctx0" brushRef="#br1" timeOffset="575341.4309">17822 16249 519 0,'6'-5'108'0,"-1"3"0"0,1 1-93 15,0 1-10-15,0 1-1 0,-1 0-2 16,1 1 1-16,-2 2-1 0,-2 1 0 16,-1 1-1-16,-1 1-1 0,-1 2 1 15,-2 1-2-15,-3 3 1 0,0 4 1 16,-2-1 0-16,-2 4 1 0,-1 3 0 15,-1 3 0-15,1 1 1 0,-1 2 0 16,1 2-1-16,1 1 1 0,3 1-1 16,-2-2 0-16,2 0 0 0,2-1 0 15,1-2 0-15,-1-1 0 0,2-3 0 0,3-2 0 16,2 0 0-16,1-1-1 0,4 0 0 16,3-3-1-16,3 1 1 0,2-3-1 15,3 1 1-15,2-2 0 0,4-4-1 16,1-4 1-16,3-2 1 0,1-5-1 15,3-1 1-15,-3-2-1 0,0-5 1 16,-1-1 0-16,-2-2 0 0,0-4 0 16,-4-1 0-16,-3-5 0 0,-1-2-1 0,-3-4 1 15,-2-3 0-15,-2-3 0 0,-4-5-1 16,-4-5 1-16,-2-3-1 0,-1-6 0 16,-1-2 0-16,-2 0 0 0,-2 0 0 15,1 4-1-15,-3 5 0 0,0 4-1 16,-7 3 1-16,-2 6-1 0,-2 6 0 15,-4 3-1-15,-1 5 0 0,-4 5 0 16,-2 3-1-16,-2 9 1 0,-1 5 1 0,-1 1 0 16,1 6 1-16,-2 4-1 0,4 3 0 15,2 3-1-15,1 3-3 0,4 0 13 16,4 1-127-16,1 4-101 0,6-1-269 16</inkml:trace>
  <inkml:trace contextRef="#ctx0" brushRef="#br1" timeOffset="579004.1929">18369 15727 471 0,'0'-6'105'15,"0"1"1"-15,2 2-73 0,0 0-17 16,0 3-14-16,-1-1-2 0,2 0-2 16,0 1-2-16,-1 2-1 0,0-2-1 15,1 1-2-15,0 0 0 0,-2 1-1 0,0 1-2 16,0 0 1-16,0 0 2 0,-1 2 2 16,-1 0 2-16,1 0 2 0,-1 2 4 15,-1-1 3-15,2 1 0 0,-2-2 0 16,1 2 0-16,-1 0 0 0,2-1-1 15,0 0-1-15,2 1-1 0,-2-1-1 16,1 0 0-16,-1 1 0 0,0 0 0 0,-1-1-2 16,1 2 0-16,-3-1 0 0,1 2 1 15,0 1-1-15,-1-2 1 0,0-1 1 16,1 2 0-16,0-1 1 0,1-1 0 16,1 0 0-16,1-1 0 0,0 0 0 15,-1 2-1-15,1-4 0 0,0 2 1 16,2-2-1-16,-2-1 0 0,-1 1 0 15,0-3 1-15,0 0 0 0,0 0 0 16,0-2 0-16,0 1 1 0,0-1 0 16,0 1 0-16,0 0 0 0,0-1 0 0,0 1 0 15,0 0 0-15,0 0-1 0,3 0 1 16,-1-2-1-16,3 2 0 0,-1-1 0 16,1 0-1-16,2 1 0 0,1-2 0 15,-1 2 0-15,0 0-1 0,-1 0 1 16,2 1 0-16,-1-1-1 0,0 0 1 15,1 1-1-15,0-1 1 0,2-1-1 0,0 0 0 16,1-1 0-16,3 0 1 0,0 1-1 16,1 1 0-16,2 0 0 0,-2 2-1 15,1 1 1-15,1 0 0 0,-2 3 0 16,-1-2 0-16,0 0 0 0,-4 0 1 16,-1-1-1-16,-1-1 0 0,-2-1 1 15,0 1-1-15,-2-2 0 0,-1 1 1 16,0-1 0-16,-2 0-1 0,0 0 1 15,0 0 1-15,-1 0 0 0,0 0 0 0,-1-1 1 16,0 1-1-16,-2 0 1 0,2-3-1 16,-4 2 0-16,0-2 0 0,-1 0 0 15,-1-2-1-15,-3-1 0 0,0 0 1 16,-3 0-2-16,3-1-1 0,-4-1-3 16,0 2-10-16,0-1-98 0,1 1-94 15,1-1-241-15</inkml:trace>
  <inkml:trace contextRef="#ctx0" brushRef="#br1" timeOffset="579855.9698">18516 15721 403 0,'0'-2'94'0,"3"-1"1"0,0 1-64 16,-1 2-5-16,2-2-6 0,0 1-6 15,-1 0-4-15,1 2-1 0,-2-2-2 16,-1 1-4-16,1 1-3 0,-2 1-4 16,0 0-2-16,0 2 0 0,1-1 0 0,0 1 1 15,-1 3 2-15,0-2 2 0,1 2 2 16,0 0 2-16,2 2 1 0,-3 0-1 15,2 1 0-15,0 0-2 0,-1 3 0 16,0 2-1-16,0 1 0 0,0-3-1 16,1 3 0-16,-2 2 0 0,0 1 0 15,-2 1 1-15,2 0 1 0,-2-2 0 16,-1 4 0-16,0 1 1 0,-1 0 0 16,0-2 0-16,0 1 0 0,-2-1 1 0,1-1-1 15,-1-1 0-15,2-2 1 0,-1-3-1 16,2-2 0-16,1-3 0 0,1-1-1 15,-1-2 1-15,1-3-1 0,-1 2 0 16,4-3 0-16,-2-1 1 0,-2 0 1 16,2-1 1-16,0-2 2 0,0 0 0 0,-1-2 1 15,-1 0 1-15,1-2-1 0,1-3-1 16,-1-2-2-16,1-2 0 0,0-2-2 16,1 0 0-16,0-4-1 0,1 1 0 15,1-2 0-15,0 0-1 0,0 2 1 16,1-3-1-16,2 0 0 0,1 0 0 15,-2 2 0-15,4 2 1 0,-5 0-1 16,2 0 0-16,0 2 1 0,-2 1-1 16,-1 0 1-16,0 4-1 0,-2-3 0 15,-1 3 0-15,0 0 0 0,-1 3 0 0,1 4-1 16,-1-2 0-16,-1 3 0 0,0 1-1 16,1 0-1-16,-2 1 0 0,2 1 0 15,0 0 0-15,1 1 0 0,-1 2 1 16,2 0 0-16,0 4 1 0,-1 2 0 15,1-1 0-15,0 4 0 0,1-1 0 16,1 1 1-16,-3 0-1 0,0 0 1 0,0 2 0 16,0 3-1-16,-2-3 2 0,1 2-1 15,-1-1 1-15,1 2-1 0,0-2 1 16,0-2 0-16,-1 1-1 0,1-1 1 16,-1 0-1-16,1-1 1 0,-1 1-1 15,1-2 0-15,0-2 1 0,1-1-1 16,0-1 1-16,0-2-1 0,1-1 0 15,-1-3 1-15,1 0 0 0,-1-1-1 16,0 1 1-16,0-3 1 0,0 2 0 0,0-2 1 16,0 0 0-16,0-1 0 0,2-1-1 15,-2-3 1-15,0 1-1 0,1-3-1 16,-1 1 0-16,-1-1 0 0,-1 0 0 16,0 0 0-16,-1 1 0 0,-4 1-1 15,-1 1-114-15,-2-3-98 0,0 3-262 16</inkml:trace>
  <inkml:trace contextRef="#ctx0" brushRef="#br1" timeOffset="580603.4016">18355 15716 348 0,'1'3'86'0,"-1"-2"4"0,2 0-47 16,0 1-12-16,0 0-7 0,-1 0-5 16,2 2-5-16,-2-1-2 0,1 1-1 15,-1 2-3-15,0 1-2 0,0 1-2 16,0 0-1-16,-1 2-2 0,1 1 0 16,-1-1-1-16,0 3 0 0,-1 1-1 15,0 0 0-15,-1 1 1 0,1 0 0 16,-1 0 0-16,1 0 0 0,-2 2 1 0,0-3-1 15,1-2 1-15,0 0-1 0,-2-2 0 16,2 0 0-16,-1-3 1 0,0-1 1 16,0-2 1-16,1 1 0 0,1-3 0 15,0 1 1-15,0-2-1 0,0 0 1 16,2 0 0-16,0-1 0 0,1 0 0 0,0 0 0 16,3-1 1-16,1 0-1 0,1-1 0 15,3 0 0-15,-1-1-2 0,2-2 1 16,1 1-1-16,2-1-1 0,-2 1 0 15,0 0 0-15,1-1 0 0,0 0-1 16,0 0 1-16,-1 0-1 0,-1 2 0 16,-1 0 1-16,0 1-1 0,-1 2 0 15,2 1 0-15,-4 2 1 0,3 0-1 16,0 1 0-16,1-2 0 0,-2 3 0 0,2-2 0 16,0 0 1-16,-4-2-1 0,0 2 0 15,-3-3 0-15,1 1 0 0,-4-1 2 16,0-1-1-16,-3-2 0 0,-1 1 1 15,-2 0 0-15,0-3 1 0,-1 1-1 16,-1-1 0-16,-3-1-1 0,4 1 1 16,-1-1-1-16,-3 0 0 0,4 3 0 15,0-2-2-15,-2 0-3 0,0 1-9 0,-1 0-100 16,0-1-95-16,2-2-246 0</inkml:trace>
  <inkml:trace contextRef="#ctx0" brushRef="#br1" timeOffset="580952.3273">18511 15765 434 0,'3'0'96'0,"1"-2"1"0,-1 1-67 16,3 1-15-16,-2 1-9 0,1 1-1 16,0-2 0-16,-1 1-1 0,2 1 0 15,-2 0-2-15,0 1-1 0,1 1-1 16,-2 0-2-16,1 1 0 0,-1 1-3 15,-1 0 0-15,-1 3 0 0,-1 1 1 16,-3 3 1-16,2 0 1 0,-5 3 2 16,1-1 2-16,-2 4 1 0,2 2 1 0,-3 0 0 15,1 0 0-15,3 2 0 0,1 1 0 16,0 3-1-16,3-2-1 0,3-1 0 16,1 0 0-16,0-1 0 0,3 0 0 15,1-3 0-15,0-2 0 0,-1-2 0 16,1-4 0-16,-2-1 0 0,1-4 0 15,-4-1 0-15,-1-2 0 0,-1-2 0 0,0 0 2 16,-2-1 1-16,-1-2-1 0,0-1 1 16,-2 0 1-16,0-1-1 0,1-1 3 15,-1-1-6-15,1 0-110 0,-1-2-94 16,5 3-254-16</inkml:trace>
  <inkml:trace contextRef="#ctx0" brushRef="#br1" timeOffset="583050.3966">14343 14970 426 0,'-5'12'96'0,"3"5"0"16,-4 2-67-16,-6 9-17 0,-2 4-1 0,-1 3-5 16,-1 5-1-16,-5 3-1 0,0 8 1 15,4 5-1-15,1 10 0 0,-1 11 0 16,-1 5 0-16,-4 10 0 0,-2 15 1 15,-2 11 0-15,-8 9 2 0,-1 4 0 16,-7 7 0-16,4 3 1 0,-2 5 1 0,4-5 0 16,3-4 0-16,4-5 0 0,-1-11-2 15,7-12 0-15,2-5-2 0,5-10 0 16,0-8-2-16,0-11 0 0,2-5-1 16,3-8 0-16,1-3 0 0,1-4 0 15,3-6-1-15,-1-3 1 0,6-2-1 16,3-5 1-16,4-3 0 0,0-2-1 15,4-6 0-15,1-4 0 0,0-6 0 16,0-3 0-16,1-5-1 0,-2-4 1 0,0-3 0 16,-1 0 0-16,0-1 1 0,1-2-1 15,-1-1 0-15,-1 1 0 0,-2-1 0 16,0 1 1-16,-1 0-1 0,2-3 0 16,-1 1 0-16,4 1 0 0,2 0 0 15,5-1 0-15,4 0 0 0,4-3 0 16,5-4-1-16,9-4 1 0,2 0 0 15,5-2-1-15,5-3 1 0,7 2 0 0,10-1-1 16,-1 8 0-16,1 1 1 0,-4 2-1 16,3 2 0-16,-1 3 1 0,-4 1-1 15,-8 3 0-15,4 3 0 0,-2 2 0 16,5 1 1-16,17 2-1 0,9 1 0 16,6 4 0-16,12-3 1 0,4-3-1 15,10-3 0-15,10 2 0 0,-6-3 0 16,5-2 0-16,0-4 0 0,6 1 1 15,6-1-1-15,2-1 0 0,-3-1 0 0,-2 2 1 16,2 0-1-16,-4 0 0 0,-4-1 1 16,-4 3-1-16,-1-1 0 0,-5 0 1 15,-5 0-1-15,-5 2 0 0,-5 0 0 16,-4-2 0-16,-5-1 1 0,-6-1-1 16,-6 1 0-16,-4-2 0 0,-6 0 0 15,-5 0 0-15,-9 0 1 0,-5 0-1 16,-8 0 0-16,-5-2 0 0,-8 1 0 0,-8-1 0 15,-6-2 0-15,-6 1 0 0,-5 0 3 16,-3 2 1-16,-5 0 0 0,-3-4 1 16,-3 1 0-16,-1-1 1 0,-1-1 0 15,-3-2-2-15,1-2-1 0,-1-2-1 16,3 1 0-16,-3-2 1 0,2-2-1 16,3-1 0-16,2-1-1 0,1-4 1 15,1 0 0-15,2-4-1 0,0 0 0 0,0-1 0 16,2 0 0-16,2-3-1 0,1 2 0 15,-2-3 1-15,0-3 0 0,6-4 0 16,1-5 0-16,3-6 0 0,6-7 0 16,0-7 1-16,5-5-2 0,4-8 1 15,1-6-1-15,1-8 0 0,2-2-1 16,2-9-1-16,-2-4 0 0,1-2 0 16,-3 5-1-16,1 6 0 0,-3 5 0 0,-3 4 0 15,-8 11 0-15,-1 11 1 0,-5 5-1 16,0 7 1-16,-4 2 1 0,-2 6-1 15,0 7 0-15,-1 6 0 0,-4 2 1 16,0 7-1-16,0 4 0 0,-3 5 0 16,1 3 0-16,0 1 1 0,1 3 0 15,0 0 1-15,2 0 0 0,-1 3 0 16,1-2 0-16,0 3-1 0,2 0 0 0,-4 0 0 16,1 3 1-16,-1-1-1 0,0 0-1 15,-1 1-2-15,0-1-1 0,-2 1-1 16,-1 1-1-16,0-3 1 0,-2 2-1 15,0-2 3-15,-1 0 1 0,2 1 2 16,-3-1 1-16,3-2 1 0,-1 1 0 16,2-2 0-16,0 0 0 0,2-3 0 15,-4 1 0-15,1-2-1 0,-1 0-1 0,-2 0 0 16,-3 0 0-16,-1-1-1 0,-4 1 1 16,-3 1-1-16,-4-1 1 0,-4 1 0 15,-5-1 1-15,-4 1 0 0,-5 1 0 16,-8-1 0-16,-9-2 0 0,-5 2 1 15,-8-1-1-15,-8-1 0 0,-9-1 1 16,-10 2-1-16,-6 0 1 0,-8-2-1 16,-4-5 0-16,-5 0 0 0,-7 2 1 0,-4 0-1 15,-2-6 0-15,-6 1 0 0,-5 2 0 16,-5-1 0-16,-3-3 0 0,-6-1 1 16,-6-4-1-16,-2 0 0 0,-9 0 0 15,0 1 1-15,-6 3-1 0,-7 1 0 16,-10 3 0-16,10 9 0 0,4 3 1 15,9 2-2-15,14 5 1 0,5 4 0 16,17 1 0-16,22 4 0 0,8 0 9 16,9 4-57-16,12 4-73 0,8 0-97 15,14-3-248-15</inkml:trace>
  <inkml:trace contextRef="#ctx0" brushRef="#br1" timeOffset="617735.3017">19618 4453 436 0,'-23'-2'104'0,"0"-1"5"16,-1 4-59-16,-1-1-22 0,8 3-10 16,4 3-4-16,0-2-2 0,3-2-4 15,5 0-4-15,2 1 0 0,1-1-2 16,1-1 0-16,1-1-1 0,0 0-1 16,1 2 0-16,0 0-1 0,1 0-1 0,3 2 1 15,0 0-1-15,2 2 1 0,2-1 0 16,2 2 0-16,3-1 0 0,0 2 0 15,1 1-1-15,4-1-1 0,-1 3 0 16,4 0-1-16,1 0 1 0,8 0-1 16,4-1 0-16,8 2 0 0,1-2 2 15,1 0-1-15,4 1 0 0,2 2 2 16,1 0 0-16,-3 4 0 0,-2-3 2 16,4-1-1-16,2 3 1 0,3 1 0 0,0-1 0 15,2 1-1-15,0 0 1 0,4 1-1 16,-4-1-1-16,2 0-1 0,0-5-1 15,6-3-1-15,-2-4-2 0,1-5-1 16,1-3 0-16,1-4 2 0,-2-3 2 16,-1-1 1-16,-2 0 1 0,4 3 3 15,-6 1 2-15,-3 4 1 0,-4 2-1 0,-5 6 0 16,-5 3 1-16,-10 4-1 0,-6 1 1 16,-3 2 1-16,-4 4-1 0,-5 0-1 15,-3-2 1-15,-3 3-1 0,0-4 0 16,-6 1 0-16,1-1 0 0,-1-5-1 15,-1 1-1-15,0-3 1 0,0 0-2 16,-1-1 1-16,2 1-1 0,0 2 0 16,-1 1-1-16,0 5 1 0,0 5-1 0,2 4 0 15,-4 1 1-15,3 3-1 0,-2 3 1 16,-1 4 0-16,0 3 0 0,-2 4 0 16,-1 4 0-16,-2 8 0 0,2 9 1 15,-3 5-1-15,2 4 1 0,-1 1-1 16,-1 3 0-16,1 0 0 0,-1 3 0 15,1-1 1-15,2-1-1 0,1 3 0 16,-2 1-1-16,3 10 1 0,3 0 0 16,0 1 0-16,0 3 0 0,-2 6 0 0,3 5 0 15,3 3 0-15,-3 1-1 0,0 3 1 16,-1 6 0-16,0 2 0 0,-1-5 0 16,1-9 0-16,-3-5 0 0,4-3-1 15,0-13 0-15,3-12 0 0,1-10 0 16,-2-8-1-16,3-2 0 0,0-8 0 15,-2-10-1-15,0-4 1 0,-1-6-2 16,1-5 1-16,-2-5 0 0,3-4 1 16,-4-4 1-16,1-2 1 0,-2-1 1 0,0 2 1 15,-4-1 1-15,1 1 0 0,-2 0 0 16,-1-1 0-16,-2 4-1 0,-1-1 0 16,-3-2-1-16,0 1 0 0,-3-1 0 15,-3-1 0-15,-1 0 0 0,-4-2 0 16,-2-3 0-16,-2-1 0 0,-3-2-1 15,1-2 0-15,0-1 1 0,-2-4-1 0,1-1 0 16,2-1 0-16,1-2 0 0,-1 1 1 16,-3 1-1-16,2 1 1 0,1 4-1 15,-2 1 0-15,1 2 0 0,-1 1 0 16,-1-2-1-16,2 1 0 0,-4 0 1 16,-3-2-1-16,-2 1 0 0,3-2 0 15,-5 1 1-15,0 1-1 0,-3 1 1 16,-1 1-1-16,2 2 0 0,2 2 0 15,-4 1 1-15,1 0-1 0,3 0 0 0,-2 0 0 16,0 1 0-16,0 2 1 0,3 1-1 16,0 2 0-16,2 3 0 0,-1 3 1 15,7 1-1-15,3 0 0 0,2-4 0 16,-1 0 0-16,6 0 0 0,4-5-1 16,3 0 1-16,3-3-1 0,3-2 0 15,3-1-1-15,2-2 0 0,0 1-2 16,1-4-1-16,0 2-2 0,0 0 0 15,0-1 0-15,1 1 0 0,1 0 1 0,1-1 0 16,2 2 2-16,0-1 1 0,3 3 1 16,2-1 0-16,1 2 1 0,-2 2-1 15,3-1 2-15,0 3-1 0,2 2 0 16,-1-2 1-16,6 2-1 0,0-1 2 16,3-2-35-16,-1-12-81 0,-11-10-93 15,-8-7-239-15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74ED9D-4224-4F68-9F4F-1C8A9608B4DB}" type="datetimeFigureOut">
              <a:rPr lang="en-CA" smtClean="0"/>
              <a:t>2018-09-12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F93D90-CFFE-4B10-897E-3B642ABCBEE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29798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40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54650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27517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94672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78780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63463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13149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15817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29804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74343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74716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41401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dirty="0" smtClean="0"/>
              <a:t>math &amp; measurement</a:t>
            </a:r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03847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customXml" Target="../ink/ink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customXml" Target="../ink/ink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customXml" Target="../ink/ink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customXml" Target="../ink/ink1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ustomXml" Target="../ink/ink1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ustomXml" Target="../ink/ink1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ustomXml" Target="../ink/ink1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ustomXml" Target="../ink/ink1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ustomXml" Target="../ink/ink1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ustomXml" Target="../ink/ink1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9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ustomXml" Target="../ink/ink20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ustomXml" Target="../ink/ink2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emf"/><Relationship Id="rId5" Type="http://schemas.openxmlformats.org/officeDocument/2006/relationships/customXml" Target="../ink/ink22.xml"/><Relationship Id="rId4" Type="http://schemas.openxmlformats.org/officeDocument/2006/relationships/image" Target="../media/image21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ustomXml" Target="../ink/ink2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ustomXml" Target="../ink/ink2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ustomXml" Target="../ink/ink2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ustomXml" Target="../ink/ink2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emf"/><Relationship Id="rId3" Type="http://schemas.openxmlformats.org/officeDocument/2006/relationships/image" Target="../media/image2.png"/><Relationship Id="rId7" Type="http://schemas.openxmlformats.org/officeDocument/2006/relationships/customXml" Target="../ink/ink2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ustomXml" Target="../ink/ink2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29.emf"/><Relationship Id="rId3" Type="http://schemas.openxmlformats.org/officeDocument/2006/relationships/image" Target="../media/image6.png"/><Relationship Id="rId7" Type="http://schemas.openxmlformats.org/officeDocument/2006/relationships/image" Target="../media/image60.png"/><Relationship Id="rId12" Type="http://schemas.openxmlformats.org/officeDocument/2006/relationships/customXml" Target="../ink/ink29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0.png"/><Relationship Id="rId5" Type="http://schemas.openxmlformats.org/officeDocument/2006/relationships/image" Target="../media/image8.png"/><Relationship Id="rId10" Type="http://schemas.openxmlformats.org/officeDocument/2006/relationships/image" Target="../media/image9.png"/><Relationship Id="rId4" Type="http://schemas.openxmlformats.org/officeDocument/2006/relationships/image" Target="../media/image7.png"/><Relationship Id="rId9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16505" y="194819"/>
            <a:ext cx="8955995" cy="6687007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/>
          <p:cNvSpPr txBox="1"/>
          <p:nvPr/>
        </p:nvSpPr>
        <p:spPr>
          <a:xfrm>
            <a:off x="341530" y="676001"/>
            <a:ext cx="850594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600" dirty="0" smtClean="0">
                <a:solidFill>
                  <a:srgbClr val="FF0000"/>
                </a:solidFill>
              </a:rPr>
              <a:t>TOPIC 1.  MATH and MEASUREMENT</a:t>
            </a:r>
          </a:p>
          <a:p>
            <a:endParaRPr lang="en-CA" sz="2400" dirty="0" smtClean="0">
              <a:solidFill>
                <a:srgbClr val="236738"/>
              </a:solidFill>
            </a:endParaRPr>
          </a:p>
          <a:p>
            <a:r>
              <a:rPr lang="en-CA" sz="2400" dirty="0" smtClean="0">
                <a:solidFill>
                  <a:srgbClr val="236738"/>
                </a:solidFill>
              </a:rPr>
              <a:t>For my CHEM 1101 students: I am assuming that you know much of this material.  You will need to be able to work in scientific and exponential notation.  </a:t>
            </a:r>
            <a:r>
              <a:rPr lang="en-CA" sz="2400" i="1" dirty="0" smtClean="0">
                <a:solidFill>
                  <a:srgbClr val="236738"/>
                </a:solidFill>
              </a:rPr>
              <a:t>If it is new to you, see me ASAP.</a:t>
            </a:r>
            <a:r>
              <a:rPr lang="en-CA" sz="2400" dirty="0" smtClean="0">
                <a:solidFill>
                  <a:srgbClr val="236738"/>
                </a:solidFill>
              </a:rPr>
              <a:t>   The class will start at slide 12 (the early ones are for </a:t>
            </a:r>
            <a:r>
              <a:rPr lang="en-CA" sz="2400" i="1" dirty="0" smtClean="0">
                <a:solidFill>
                  <a:srgbClr val="236738"/>
                </a:solidFill>
              </a:rPr>
              <a:t>you</a:t>
            </a:r>
            <a:r>
              <a:rPr lang="en-CA" sz="2400" dirty="0" smtClean="0">
                <a:solidFill>
                  <a:srgbClr val="236738"/>
                </a:solidFill>
              </a:rPr>
              <a:t> to review), and go quite quickly.  I will slow down a bit at slide 24; that material may be entirely new to many of you.</a:t>
            </a:r>
            <a:endParaRPr lang="en-CA" sz="2400" dirty="0">
              <a:solidFill>
                <a:srgbClr val="236738"/>
              </a:solidFill>
            </a:endParaRPr>
          </a:p>
        </p:txBody>
      </p:sp>
      <p:sp>
        <p:nvSpPr>
          <p:cNvPr id="46" name="Footer Placeholder 4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7" name="Slide Number Placeholder 4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</a:t>
            </a:fld>
            <a:endParaRPr lang="en-CA" dirty="0"/>
          </a:p>
        </p:txBody>
      </p:sp>
      <p:grpSp>
        <p:nvGrpSpPr>
          <p:cNvPr id="51" name="Group 50"/>
          <p:cNvGrpSpPr/>
          <p:nvPr/>
        </p:nvGrpSpPr>
        <p:grpSpPr>
          <a:xfrm>
            <a:off x="476545" y="3957675"/>
            <a:ext cx="7612084" cy="2006875"/>
            <a:chOff x="476545" y="2770388"/>
            <a:chExt cx="7612084" cy="2006875"/>
          </a:xfrm>
        </p:grpSpPr>
        <p:sp>
          <p:nvSpPr>
            <p:cNvPr id="48" name="TextBox 47"/>
            <p:cNvSpPr txBox="1"/>
            <p:nvPr/>
          </p:nvSpPr>
          <p:spPr>
            <a:xfrm>
              <a:off x="476545" y="2770388"/>
              <a:ext cx="761208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3600" dirty="0" smtClean="0">
                  <a:solidFill>
                    <a:srgbClr val="FF0000"/>
                  </a:solidFill>
                </a:rPr>
                <a:t>1.1	Exponential and Scientific notation</a:t>
              </a:r>
              <a:endParaRPr lang="en-CA" sz="3600" dirty="0">
                <a:solidFill>
                  <a:srgbClr val="FF0000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82703" y="3517535"/>
              <a:ext cx="476803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(rest) mass of an electron (m</a:t>
              </a:r>
              <a:r>
                <a:rPr lang="en-CA" sz="2400" baseline="-25000" dirty="0" smtClean="0"/>
                <a:t>e</a:t>
              </a:r>
              <a:r>
                <a:rPr lang="en-CA" sz="2400" dirty="0" smtClean="0"/>
                <a:t>):  </a:t>
              </a:r>
              <a:endParaRPr lang="en-CA" sz="2400" dirty="0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76545" y="4315598"/>
              <a:ext cx="45855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speed of light in a vacuum (c):  </a:t>
              </a:r>
              <a:endParaRPr lang="en-CA" sz="2400" dirty="0"/>
            </a:p>
          </p:txBody>
        </p:sp>
      </p:grpSp>
      <p:sp>
        <p:nvSpPr>
          <p:cNvPr id="52" name="Date Placeholder 5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601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</a:t>
            </a:fld>
            <a:endParaRPr lang="en-CA" dirty="0"/>
          </a:p>
        </p:txBody>
      </p:sp>
      <p:grpSp>
        <p:nvGrpSpPr>
          <p:cNvPr id="51" name="Group 50"/>
          <p:cNvGrpSpPr/>
          <p:nvPr/>
        </p:nvGrpSpPr>
        <p:grpSpPr>
          <a:xfrm>
            <a:off x="443153" y="522379"/>
            <a:ext cx="7187038" cy="914554"/>
            <a:chOff x="443153" y="522379"/>
            <a:chExt cx="7187038" cy="914554"/>
          </a:xfrm>
        </p:grpSpPr>
        <p:sp>
          <p:nvSpPr>
            <p:cNvPr id="47" name="TextBox 46"/>
            <p:cNvSpPr txBox="1"/>
            <p:nvPr/>
          </p:nvSpPr>
          <p:spPr>
            <a:xfrm>
              <a:off x="443153" y="522379"/>
              <a:ext cx="411401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(rest) mass of an electron:  </a:t>
              </a:r>
              <a:endParaRPr lang="en-CA" sz="2400" dirty="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746575" y="975268"/>
              <a:ext cx="68836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0.000 000 000 000 000 000 000 000 000 000 910 9  kg</a:t>
              </a:r>
              <a:endParaRPr lang="en-CA" sz="2400" dirty="0"/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430136" y="2678920"/>
            <a:ext cx="4967601" cy="1143066"/>
            <a:chOff x="430012" y="2178704"/>
            <a:chExt cx="4967601" cy="1143066"/>
          </a:xfrm>
        </p:grpSpPr>
        <p:sp>
          <p:nvSpPr>
            <p:cNvPr id="49" name="TextBox 48"/>
            <p:cNvSpPr txBox="1"/>
            <p:nvPr/>
          </p:nvSpPr>
          <p:spPr>
            <a:xfrm>
              <a:off x="430012" y="2178704"/>
              <a:ext cx="405604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dirty="0" smtClean="0">
                  <a:solidFill>
                    <a:srgbClr val="FF0000"/>
                  </a:solidFill>
                </a:rPr>
                <a:t>The significand (mantissa):</a:t>
              </a:r>
              <a:endParaRPr lang="en-CA" sz="2800" dirty="0">
                <a:solidFill>
                  <a:srgbClr val="FF0000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016605" y="2860105"/>
              <a:ext cx="438100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non-zero portion of the value</a:t>
              </a:r>
              <a:endParaRPr lang="en-CA" sz="2400" dirty="0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59629" y="1403828"/>
            <a:ext cx="6192727" cy="914554"/>
            <a:chOff x="443153" y="522379"/>
            <a:chExt cx="6192727" cy="914554"/>
          </a:xfrm>
        </p:grpSpPr>
        <p:sp>
          <p:nvSpPr>
            <p:cNvPr id="53" name="TextBox 52"/>
            <p:cNvSpPr txBox="1"/>
            <p:nvPr/>
          </p:nvSpPr>
          <p:spPr>
            <a:xfrm>
              <a:off x="443153" y="522379"/>
              <a:ext cx="42008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speed of light in a vacuum:  </a:t>
              </a:r>
              <a:endParaRPr lang="en-CA" sz="2400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746575" y="975268"/>
              <a:ext cx="588930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299 800 000  m/s  (or </a:t>
              </a:r>
              <a:r>
                <a:rPr lang="en-CA" sz="2400" i="1" dirty="0" smtClean="0"/>
                <a:t>about </a:t>
              </a:r>
              <a:r>
                <a:rPr lang="en-CA" sz="2400" dirty="0" smtClean="0"/>
                <a:t>300 000 000 m/s)</a:t>
              </a:r>
              <a:endParaRPr lang="en-CA" sz="2400" dirty="0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59629" y="4212034"/>
            <a:ext cx="8265313" cy="1454603"/>
            <a:chOff x="459629" y="4212034"/>
            <a:chExt cx="8265313" cy="1454603"/>
          </a:xfrm>
        </p:grpSpPr>
        <p:sp>
          <p:nvSpPr>
            <p:cNvPr id="57" name="TextBox 56"/>
            <p:cNvSpPr txBox="1"/>
            <p:nvPr/>
          </p:nvSpPr>
          <p:spPr>
            <a:xfrm>
              <a:off x="459629" y="4212034"/>
              <a:ext cx="228383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dirty="0" smtClean="0">
                  <a:solidFill>
                    <a:srgbClr val="FF0000"/>
                  </a:solidFill>
                </a:rPr>
                <a:t>The exponent:</a:t>
              </a:r>
              <a:endParaRPr lang="en-CA" sz="2800" dirty="0">
                <a:solidFill>
                  <a:srgbClr val="FF0000"/>
                </a:solidFill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016729" y="4835640"/>
              <a:ext cx="770821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The power of ten you have to multiply the significand by in order to give the true magnitude (size) of the value.</a:t>
              </a:r>
              <a:endParaRPr lang="en-CA" sz="2400" dirty="0"/>
            </a:p>
          </p:txBody>
        </p:sp>
      </p:grpSp>
      <p:sp>
        <p:nvSpPr>
          <p:cNvPr id="56" name="Date Placeholder 5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6913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71500" y="85289"/>
            <a:ext cx="8955995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</a:t>
            </a:fld>
            <a:endParaRPr lang="en-CA" dirty="0"/>
          </a:p>
        </p:txBody>
      </p:sp>
      <p:grpSp>
        <p:nvGrpSpPr>
          <p:cNvPr id="47" name="Group 46"/>
          <p:cNvGrpSpPr/>
          <p:nvPr/>
        </p:nvGrpSpPr>
        <p:grpSpPr>
          <a:xfrm>
            <a:off x="335314" y="1500304"/>
            <a:ext cx="6531605" cy="3981395"/>
            <a:chOff x="380654" y="394133"/>
            <a:chExt cx="6531605" cy="3981395"/>
          </a:xfrm>
        </p:grpSpPr>
        <p:grpSp>
          <p:nvGrpSpPr>
            <p:cNvPr id="55" name="Group 54"/>
            <p:cNvGrpSpPr/>
            <p:nvPr/>
          </p:nvGrpSpPr>
          <p:grpSpPr>
            <a:xfrm>
              <a:off x="393066" y="1492672"/>
              <a:ext cx="4967601" cy="1143066"/>
              <a:chOff x="430012" y="2178704"/>
              <a:chExt cx="4967601" cy="1143066"/>
            </a:xfrm>
          </p:grpSpPr>
          <p:sp>
            <p:nvSpPr>
              <p:cNvPr id="49" name="TextBox 48"/>
              <p:cNvSpPr txBox="1"/>
              <p:nvPr/>
            </p:nvSpPr>
            <p:spPr>
              <a:xfrm>
                <a:off x="430012" y="2178704"/>
                <a:ext cx="405604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800" dirty="0" smtClean="0">
                    <a:solidFill>
                      <a:srgbClr val="FF0000"/>
                    </a:solidFill>
                  </a:rPr>
                  <a:t>The significand (mantissa):</a:t>
                </a:r>
                <a:endParaRPr lang="en-CA" sz="28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1016605" y="2860105"/>
                <a:ext cx="438100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The non-zero portion of the value</a:t>
                </a:r>
                <a:endParaRPr lang="en-CA" sz="2400" dirty="0"/>
              </a:p>
            </p:txBody>
          </p:sp>
        </p:grpSp>
        <p:grpSp>
          <p:nvGrpSpPr>
            <p:cNvPr id="52" name="Group 51"/>
            <p:cNvGrpSpPr/>
            <p:nvPr/>
          </p:nvGrpSpPr>
          <p:grpSpPr>
            <a:xfrm>
              <a:off x="380654" y="394133"/>
              <a:ext cx="6192727" cy="914554"/>
              <a:chOff x="443153" y="522379"/>
              <a:chExt cx="6192727" cy="914554"/>
            </a:xfrm>
          </p:grpSpPr>
          <p:sp>
            <p:nvSpPr>
              <p:cNvPr id="53" name="TextBox 52"/>
              <p:cNvSpPr txBox="1"/>
              <p:nvPr/>
            </p:nvSpPr>
            <p:spPr>
              <a:xfrm>
                <a:off x="443153" y="522379"/>
                <a:ext cx="420083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The speed of light in a vacuum:  </a:t>
                </a:r>
                <a:endParaRPr lang="en-CA" sz="2400" dirty="0"/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746575" y="975268"/>
                <a:ext cx="588930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299 800 000  m/s  (or </a:t>
                </a:r>
                <a:r>
                  <a:rPr lang="en-CA" sz="2400" i="1" dirty="0" smtClean="0"/>
                  <a:t>about </a:t>
                </a:r>
                <a:r>
                  <a:rPr lang="en-CA" sz="2400" dirty="0" smtClean="0"/>
                  <a:t>300 000 000 m/s)</a:t>
                </a:r>
                <a:endParaRPr lang="en-CA" sz="2400" dirty="0"/>
              </a:p>
            </p:txBody>
          </p:sp>
        </p:grpSp>
        <p:sp>
          <p:nvSpPr>
            <p:cNvPr id="56" name="Rectangle 55"/>
            <p:cNvSpPr/>
            <p:nvPr/>
          </p:nvSpPr>
          <p:spPr>
            <a:xfrm flipH="1" flipV="1">
              <a:off x="1781689" y="3157538"/>
              <a:ext cx="5130570" cy="1217990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370985" y="401748"/>
            <a:ext cx="42164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0000"/>
                </a:solidFill>
              </a:rPr>
              <a:t>Exponential notation:</a:t>
            </a:r>
            <a:endParaRPr lang="en-CA" sz="3600" dirty="0">
              <a:solidFill>
                <a:srgbClr val="FF0000"/>
              </a:solidFill>
            </a:endParaRPr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1408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21588" y="164711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4</a:t>
            </a:fld>
            <a:endParaRPr lang="en-CA" dirty="0"/>
          </a:p>
        </p:txBody>
      </p:sp>
      <p:grpSp>
        <p:nvGrpSpPr>
          <p:cNvPr id="52" name="Group 51"/>
          <p:cNvGrpSpPr/>
          <p:nvPr/>
        </p:nvGrpSpPr>
        <p:grpSpPr>
          <a:xfrm>
            <a:off x="380654" y="1030727"/>
            <a:ext cx="6192727" cy="914554"/>
            <a:chOff x="443153" y="522379"/>
            <a:chExt cx="6192727" cy="914554"/>
          </a:xfrm>
        </p:grpSpPr>
        <p:sp>
          <p:nvSpPr>
            <p:cNvPr id="53" name="TextBox 52"/>
            <p:cNvSpPr txBox="1"/>
            <p:nvPr/>
          </p:nvSpPr>
          <p:spPr>
            <a:xfrm>
              <a:off x="443153" y="522379"/>
              <a:ext cx="42008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The speed of light in a vacuum:  </a:t>
              </a:r>
              <a:endParaRPr lang="en-CA" sz="2400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746575" y="975268"/>
              <a:ext cx="588930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299 800 000  m/s  (or </a:t>
              </a:r>
              <a:r>
                <a:rPr lang="en-CA" sz="2400" i="1" dirty="0" smtClean="0"/>
                <a:t>about </a:t>
              </a:r>
              <a:r>
                <a:rPr lang="en-CA" sz="2400" dirty="0" smtClean="0"/>
                <a:t>300 000 000 m/s)</a:t>
              </a:r>
              <a:endParaRPr lang="en-CA" sz="2400" dirty="0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39343" y="2900797"/>
            <a:ext cx="8265313" cy="1311237"/>
            <a:chOff x="459629" y="4355400"/>
            <a:chExt cx="8265313" cy="1311237"/>
          </a:xfrm>
        </p:grpSpPr>
        <p:sp>
          <p:nvSpPr>
            <p:cNvPr id="57" name="TextBox 56"/>
            <p:cNvSpPr txBox="1"/>
            <p:nvPr/>
          </p:nvSpPr>
          <p:spPr>
            <a:xfrm>
              <a:off x="459629" y="4355400"/>
              <a:ext cx="228383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dirty="0" smtClean="0">
                  <a:solidFill>
                    <a:srgbClr val="FF0000"/>
                  </a:solidFill>
                </a:rPr>
                <a:t>The exponent:</a:t>
              </a:r>
              <a:endParaRPr lang="en-CA" sz="2800" dirty="0">
                <a:solidFill>
                  <a:srgbClr val="FF0000"/>
                </a:solidFill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016729" y="4835640"/>
              <a:ext cx="770821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The power of ten you have to multiply the significand by in order to give the true magnitude (size) of the value.</a:t>
              </a:r>
              <a:endParaRPr lang="en-CA" sz="2400" dirty="0"/>
            </a:p>
          </p:txBody>
        </p:sp>
      </p:grpSp>
      <p:sp>
        <p:nvSpPr>
          <p:cNvPr id="56" name="Rectangle 55"/>
          <p:cNvSpPr/>
          <p:nvPr/>
        </p:nvSpPr>
        <p:spPr>
          <a:xfrm flipH="1" flipV="1">
            <a:off x="836585" y="2041899"/>
            <a:ext cx="4415429" cy="74897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60" name="Rectangle 59"/>
          <p:cNvSpPr/>
          <p:nvPr/>
        </p:nvSpPr>
        <p:spPr>
          <a:xfrm flipH="1" flipV="1">
            <a:off x="836584" y="4375528"/>
            <a:ext cx="7200800" cy="16535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55" name="TextBox 54"/>
          <p:cNvSpPr txBox="1"/>
          <p:nvPr/>
        </p:nvSpPr>
        <p:spPr>
          <a:xfrm>
            <a:off x="376734" y="208114"/>
            <a:ext cx="3321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Exponential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8192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5</a:t>
            </a:fld>
            <a:endParaRPr lang="en-CA" dirty="0"/>
          </a:p>
        </p:txBody>
      </p:sp>
      <p:grpSp>
        <p:nvGrpSpPr>
          <p:cNvPr id="47" name="Group 46"/>
          <p:cNvGrpSpPr/>
          <p:nvPr/>
        </p:nvGrpSpPr>
        <p:grpSpPr>
          <a:xfrm>
            <a:off x="296525" y="341604"/>
            <a:ext cx="8265313" cy="1823935"/>
            <a:chOff x="459629" y="4212034"/>
            <a:chExt cx="8265313" cy="1823935"/>
          </a:xfrm>
        </p:grpSpPr>
        <p:sp>
          <p:nvSpPr>
            <p:cNvPr id="48" name="TextBox 47"/>
            <p:cNvSpPr txBox="1"/>
            <p:nvPr/>
          </p:nvSpPr>
          <p:spPr>
            <a:xfrm>
              <a:off x="459629" y="4212034"/>
              <a:ext cx="295003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b="1" i="1" dirty="0" smtClean="0">
                  <a:solidFill>
                    <a:srgbClr val="FF0000"/>
                  </a:solidFill>
                </a:rPr>
                <a:t>Scientific</a:t>
              </a:r>
              <a:r>
                <a:rPr lang="en-CA" sz="2800" dirty="0" smtClean="0">
                  <a:solidFill>
                    <a:srgbClr val="FF0000"/>
                  </a:solidFill>
                </a:rPr>
                <a:t> notation:</a:t>
              </a:r>
              <a:endParaRPr lang="en-CA" sz="2800" dirty="0">
                <a:solidFill>
                  <a:srgbClr val="FF0000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1016729" y="4835640"/>
              <a:ext cx="770821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tabLst>
                  <a:tab pos="3763963" algn="l"/>
                </a:tabLst>
              </a:pPr>
              <a:r>
                <a:rPr lang="en-CA" sz="2400" dirty="0" smtClean="0"/>
                <a:t>The significand is set to be:	≥ 1 and &lt; 10</a:t>
              </a:r>
            </a:p>
            <a:p>
              <a:pPr>
                <a:tabLst>
                  <a:tab pos="3763963" algn="l"/>
                </a:tabLst>
              </a:pPr>
              <a:endParaRPr lang="en-CA" sz="2400" dirty="0"/>
            </a:p>
            <a:p>
              <a:pPr>
                <a:tabLst>
                  <a:tab pos="3763963" algn="l"/>
                </a:tabLst>
              </a:pPr>
              <a:r>
                <a:rPr lang="en-CA" sz="2400" dirty="0" smtClean="0"/>
                <a:t>“between 1 and 9.99999999999999 </a:t>
              </a:r>
              <a:r>
                <a:rPr lang="en-CA" dirty="0" smtClean="0"/>
                <a:t>(as many decimals as required)</a:t>
              </a:r>
              <a:r>
                <a:rPr lang="en-CA" sz="2400" dirty="0" smtClean="0"/>
                <a:t>”</a:t>
              </a:r>
              <a:endParaRPr lang="en-CA" sz="2400" dirty="0"/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521550" y="2611216"/>
            <a:ext cx="83709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practically speaking, this means that you insert a decimal after the first non-zero digit.</a:t>
            </a:r>
          </a:p>
          <a:p>
            <a:endParaRPr lang="en-CA" sz="2400" dirty="0"/>
          </a:p>
          <a:p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681278" y="3645350"/>
            <a:ext cx="7880560" cy="1943889"/>
            <a:chOff x="681278" y="3645350"/>
            <a:chExt cx="7880560" cy="1943889"/>
          </a:xfrm>
        </p:grpSpPr>
        <p:sp>
          <p:nvSpPr>
            <p:cNvPr id="51" name="Rectangle 50"/>
            <p:cNvSpPr/>
            <p:nvPr/>
          </p:nvSpPr>
          <p:spPr>
            <a:xfrm flipH="1" flipV="1">
              <a:off x="681278" y="3645350"/>
              <a:ext cx="7880560" cy="1943889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43463" y="3828237"/>
              <a:ext cx="28328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c = 2 9 9   8 0 0   0 0 0</a:t>
              </a:r>
              <a:endParaRPr lang="en-CA" sz="2400" dirty="0"/>
            </a:p>
          </p:txBody>
        </p:sp>
      </p:grpSp>
      <p:sp>
        <p:nvSpPr>
          <p:cNvPr id="54" name="Date Placeholder 5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7142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6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950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i="1" dirty="0" smtClean="0">
                <a:solidFill>
                  <a:srgbClr val="FF0000"/>
                </a:solidFill>
              </a:rPr>
              <a:t>Scientific</a:t>
            </a:r>
            <a:r>
              <a:rPr lang="en-CA" sz="2800" dirty="0" smtClean="0">
                <a:solidFill>
                  <a:srgbClr val="FF0000"/>
                </a:solidFill>
              </a:rPr>
              <a:t>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74966" y="992460"/>
            <a:ext cx="852750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To determine the exponent, count the number of times you “bounced” the decimal place (remember, if there was no decimal in the original, it’s actual position was at the end!)</a:t>
            </a:r>
          </a:p>
          <a:p>
            <a:endParaRPr lang="en-CA" sz="2400" dirty="0"/>
          </a:p>
          <a:p>
            <a:pPr defTabSz="452438"/>
            <a:r>
              <a:rPr lang="en-CA" sz="2400" dirty="0" smtClean="0"/>
              <a:t>	if the </a:t>
            </a:r>
            <a:r>
              <a:rPr lang="en-CA" sz="2400" b="1" i="1" dirty="0" smtClean="0"/>
              <a:t>true value </a:t>
            </a:r>
            <a:r>
              <a:rPr lang="en-CA" sz="2400" dirty="0" smtClean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larger</a:t>
            </a:r>
            <a:r>
              <a:rPr lang="en-CA" sz="2400" dirty="0" smtClean="0"/>
              <a:t> 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+ve</a:t>
            </a:r>
            <a:r>
              <a:rPr lang="en-CA" sz="2400" dirty="0" smtClean="0"/>
              <a:t> exponent</a:t>
            </a:r>
          </a:p>
          <a:p>
            <a:endParaRPr lang="en-CA" sz="1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	if </a:t>
            </a:r>
            <a:r>
              <a:rPr lang="en-CA" sz="2400" dirty="0"/>
              <a:t>the </a:t>
            </a:r>
            <a:r>
              <a:rPr lang="en-CA" sz="2400" b="1" i="1" dirty="0"/>
              <a:t>true value </a:t>
            </a:r>
            <a:r>
              <a:rPr lang="en-CA" sz="2400" dirty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smaller</a:t>
            </a:r>
            <a:r>
              <a:rPr lang="en-CA" sz="2400" dirty="0" smtClean="0"/>
              <a:t> </a:t>
            </a:r>
            <a:r>
              <a:rPr lang="en-CA" sz="2400" dirty="0"/>
              <a:t>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–ve</a:t>
            </a:r>
            <a:r>
              <a:rPr lang="en-CA" sz="2400" dirty="0" smtClean="0"/>
              <a:t> </a:t>
            </a:r>
            <a:r>
              <a:rPr lang="en-CA" sz="2400" dirty="0"/>
              <a:t>exponent</a:t>
            </a:r>
          </a:p>
          <a:p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681278" y="4072719"/>
            <a:ext cx="7880560" cy="1943889"/>
            <a:chOff x="681278" y="3645350"/>
            <a:chExt cx="7880560" cy="1943889"/>
          </a:xfrm>
        </p:grpSpPr>
        <p:sp>
          <p:nvSpPr>
            <p:cNvPr id="51" name="Rectangle 50"/>
            <p:cNvSpPr/>
            <p:nvPr/>
          </p:nvSpPr>
          <p:spPr>
            <a:xfrm flipH="1" flipV="1">
              <a:off x="681278" y="3645350"/>
              <a:ext cx="7880560" cy="1943889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43463" y="3828237"/>
              <a:ext cx="28328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c = 2 9 9   8 0 0   0 0 0</a:t>
              </a:r>
              <a:endParaRPr lang="en-CA" sz="2400" dirty="0"/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3776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7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950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i="1" dirty="0" smtClean="0">
                <a:solidFill>
                  <a:srgbClr val="FF0000"/>
                </a:solidFill>
              </a:rPr>
              <a:t>Scientific</a:t>
            </a:r>
            <a:r>
              <a:rPr lang="en-CA" sz="2800" dirty="0" smtClean="0">
                <a:solidFill>
                  <a:srgbClr val="FF0000"/>
                </a:solidFill>
              </a:rPr>
              <a:t>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74966" y="992460"/>
            <a:ext cx="852750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 smtClean="0"/>
              <a:t>	if the </a:t>
            </a:r>
            <a:r>
              <a:rPr lang="en-CA" sz="2400" b="1" i="1" dirty="0" smtClean="0"/>
              <a:t>true value </a:t>
            </a:r>
            <a:r>
              <a:rPr lang="en-CA" sz="2400" dirty="0" smtClean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larger</a:t>
            </a:r>
            <a:r>
              <a:rPr lang="en-CA" sz="2400" dirty="0" smtClean="0"/>
              <a:t> 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+ve</a:t>
            </a:r>
            <a:r>
              <a:rPr lang="en-CA" sz="2400" dirty="0" smtClean="0"/>
              <a:t> exponent</a:t>
            </a:r>
          </a:p>
          <a:p>
            <a:endParaRPr lang="en-CA" sz="1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	if </a:t>
            </a:r>
            <a:r>
              <a:rPr lang="en-CA" sz="2400" dirty="0"/>
              <a:t>the </a:t>
            </a:r>
            <a:r>
              <a:rPr lang="en-CA" sz="2400" b="1" i="1" dirty="0"/>
              <a:t>true value </a:t>
            </a:r>
            <a:r>
              <a:rPr lang="en-CA" sz="2400" dirty="0"/>
              <a:t>is </a:t>
            </a:r>
            <a:r>
              <a:rPr lang="en-CA" sz="2400" dirty="0" smtClean="0">
                <a:solidFill>
                  <a:srgbClr val="FF0000"/>
                </a:solidFill>
              </a:rPr>
              <a:t>smaller</a:t>
            </a:r>
            <a:r>
              <a:rPr lang="en-CA" sz="2400" dirty="0" smtClean="0"/>
              <a:t> </a:t>
            </a:r>
            <a:r>
              <a:rPr lang="en-CA" sz="2400" dirty="0"/>
              <a:t>than the significand:  </a:t>
            </a:r>
            <a:r>
              <a:rPr lang="en-CA" sz="2400" dirty="0" smtClean="0">
                <a:solidFill>
                  <a:srgbClr val="FF0000"/>
                </a:solidFill>
              </a:rPr>
              <a:t>–ve</a:t>
            </a:r>
            <a:r>
              <a:rPr lang="en-CA" sz="2400" dirty="0" smtClean="0"/>
              <a:t> </a:t>
            </a:r>
            <a:r>
              <a:rPr lang="en-CA" sz="2400" dirty="0"/>
              <a:t>exponent</a:t>
            </a:r>
          </a:p>
          <a:p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466190" y="2183791"/>
            <a:ext cx="7880560" cy="3585469"/>
            <a:chOff x="681278" y="3645350"/>
            <a:chExt cx="7880560" cy="1943889"/>
          </a:xfrm>
        </p:grpSpPr>
        <p:sp>
          <p:nvSpPr>
            <p:cNvPr id="51" name="Rectangle 50"/>
            <p:cNvSpPr/>
            <p:nvPr/>
          </p:nvSpPr>
          <p:spPr>
            <a:xfrm flipH="1" flipV="1">
              <a:off x="681278" y="3645350"/>
              <a:ext cx="7880560" cy="1943889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02605" y="3686224"/>
              <a:ext cx="7436651" cy="2586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m</a:t>
              </a:r>
              <a:r>
                <a:rPr lang="en-CA" sz="2400" baseline="-25000" dirty="0" smtClean="0"/>
                <a:t>e</a:t>
              </a:r>
              <a:r>
                <a:rPr lang="en-CA" sz="2400" dirty="0" smtClean="0"/>
                <a:t> = </a:t>
              </a:r>
              <a:r>
                <a:rPr lang="en-CA" sz="2500" dirty="0" smtClean="0"/>
                <a:t>0 . 000 000 000 000 000 000 000 000 000 000 910 9</a:t>
              </a:r>
              <a:endParaRPr lang="en-CA" sz="2500" dirty="0"/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9312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8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950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i="1" dirty="0" smtClean="0">
                <a:solidFill>
                  <a:srgbClr val="FF0000"/>
                </a:solidFill>
              </a:rPr>
              <a:t>Scientific</a:t>
            </a:r>
            <a:r>
              <a:rPr lang="en-CA" sz="2800" dirty="0" smtClean="0">
                <a:solidFill>
                  <a:srgbClr val="FF0000"/>
                </a:solidFill>
              </a:rPr>
              <a:t>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74966" y="1272388"/>
            <a:ext cx="85275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So, when you see:</a:t>
            </a:r>
          </a:p>
          <a:p>
            <a:pPr defTabSz="174625"/>
            <a:endParaRPr lang="en-CA" sz="2400" dirty="0"/>
          </a:p>
          <a:p>
            <a:pPr marL="800100" lvl="1" indent="-342900" defTabSz="174625">
              <a:buFont typeface="Arial" pitchFamily="34" charset="0"/>
              <a:buChar char="•"/>
            </a:pPr>
            <a:r>
              <a:rPr lang="en-CA" sz="2400" dirty="0" smtClean="0"/>
              <a:t>a negative exponent:  it’s a message that “reality” is _______</a:t>
            </a:r>
          </a:p>
          <a:p>
            <a:pPr lvl="1" defTabSz="174625"/>
            <a:endParaRPr lang="en-CA" sz="2400" dirty="0"/>
          </a:p>
          <a:p>
            <a:pPr marL="800100" lvl="1" indent="-342900" defTabSz="174625">
              <a:buFont typeface="Arial" pitchFamily="34" charset="0"/>
              <a:buChar char="•"/>
            </a:pPr>
            <a:r>
              <a:rPr lang="en-CA" sz="2400" dirty="0" smtClean="0"/>
              <a:t>a positive exponent:  it’s a message that “reality” is _______</a:t>
            </a:r>
          </a:p>
          <a:p>
            <a:pPr defTabSz="174625"/>
            <a:endParaRPr lang="en-CA" sz="2400" dirty="0"/>
          </a:p>
          <a:p>
            <a:pPr defTabSz="452438"/>
            <a:r>
              <a:rPr lang="en-CA" sz="2400" dirty="0" smtClean="0"/>
              <a:t>compared to the scientific notation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1810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256191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9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7188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Converting from scientific to standard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08248" y="1336760"/>
            <a:ext cx="85275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Remember: the exponent tells you </a:t>
            </a:r>
          </a:p>
          <a:p>
            <a:pPr defTabSz="452438"/>
            <a:endParaRPr lang="en-CA" sz="24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how many positions to move the decimal</a:t>
            </a:r>
          </a:p>
          <a:p>
            <a:pPr marL="625475" indent="-355600" defTabSz="452438">
              <a:buFont typeface="Arial" pitchFamily="34" charset="0"/>
              <a:buChar char="•"/>
            </a:pPr>
            <a:endParaRPr lang="en-CA" sz="24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which way </a:t>
            </a:r>
            <a:r>
              <a:rPr lang="en-CA" sz="2000" dirty="0" smtClean="0"/>
              <a:t>(+ve means “make it bigger”; </a:t>
            </a:r>
            <a:r>
              <a:rPr lang="en-CA" sz="2000" dirty="0" smtClean="0">
                <a:solidFill>
                  <a:srgbClr val="FF0000"/>
                </a:solidFill>
              </a:rPr>
              <a:t> </a:t>
            </a:r>
            <a:r>
              <a:rPr lang="en-CA" sz="2000" dirty="0" smtClean="0"/>
              <a:t>–ve means “make it smaller”)</a:t>
            </a:r>
          </a:p>
        </p:txBody>
      </p:sp>
      <p:grpSp>
        <p:nvGrpSpPr>
          <p:cNvPr id="52" name="Group 51"/>
          <p:cNvGrpSpPr/>
          <p:nvPr/>
        </p:nvGrpSpPr>
        <p:grpSpPr>
          <a:xfrm>
            <a:off x="466190" y="3654023"/>
            <a:ext cx="7880560" cy="2527975"/>
            <a:chOff x="466190" y="3654023"/>
            <a:chExt cx="7880560" cy="2527975"/>
          </a:xfrm>
        </p:grpSpPr>
        <p:sp>
          <p:nvSpPr>
            <p:cNvPr id="49" name="Rectangle 48"/>
            <p:cNvSpPr/>
            <p:nvPr/>
          </p:nvSpPr>
          <p:spPr>
            <a:xfrm flipH="1" flipV="1">
              <a:off x="466190" y="3654023"/>
              <a:ext cx="7880560" cy="2527975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66555" y="3737415"/>
              <a:ext cx="26324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h = 6.626 x 10</a:t>
              </a:r>
              <a:r>
                <a:rPr lang="en-CA" sz="2400" dirty="0"/>
                <a:t> </a:t>
              </a:r>
              <a:r>
                <a:rPr lang="en-CA" sz="2400" baseline="30000" dirty="0" smtClean="0"/>
                <a:t>–34 </a:t>
              </a:r>
              <a:r>
                <a:rPr lang="en-CA" sz="2400" dirty="0" smtClean="0"/>
                <a:t>J∙s</a:t>
              </a:r>
              <a:endParaRPr lang="en-CA" sz="2400" dirty="0"/>
            </a:p>
          </p:txBody>
        </p:sp>
      </p:grpSp>
      <p:sp>
        <p:nvSpPr>
          <p:cNvPr id="51" name="Date Placeholder 5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7339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10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7188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Converting from scientific to standard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17314" y="1041556"/>
            <a:ext cx="85275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Remember: the exponent tells you </a:t>
            </a:r>
          </a:p>
          <a:p>
            <a:pPr defTabSz="452438"/>
            <a:endParaRPr lang="en-CA" sz="12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how many positions to move the decimal</a:t>
            </a:r>
          </a:p>
          <a:p>
            <a:pPr marL="625475" indent="-355600" defTabSz="452438">
              <a:buFont typeface="Arial" pitchFamily="34" charset="0"/>
              <a:buChar char="•"/>
            </a:pPr>
            <a:endParaRPr lang="en-CA" sz="12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 smtClean="0"/>
              <a:t>which way </a:t>
            </a:r>
            <a:r>
              <a:rPr lang="en-CA" sz="2000" dirty="0" smtClean="0"/>
              <a:t>(+ve means “make it bigger”; </a:t>
            </a:r>
            <a:r>
              <a:rPr lang="en-CA" sz="2000" dirty="0" smtClean="0">
                <a:solidFill>
                  <a:srgbClr val="FF0000"/>
                </a:solidFill>
              </a:rPr>
              <a:t> </a:t>
            </a:r>
            <a:r>
              <a:rPr lang="en-CA" sz="2000" dirty="0" smtClean="0"/>
              <a:t>–ve means “make it smaller”)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466190" y="3403820"/>
            <a:ext cx="7880560" cy="2527975"/>
            <a:chOff x="466190" y="3403820"/>
            <a:chExt cx="7880560" cy="2527975"/>
          </a:xfrm>
        </p:grpSpPr>
        <p:sp>
          <p:nvSpPr>
            <p:cNvPr id="49" name="Rectangle 48"/>
            <p:cNvSpPr/>
            <p:nvPr/>
          </p:nvSpPr>
          <p:spPr>
            <a:xfrm flipH="1" flipV="1">
              <a:off x="466190" y="3403820"/>
              <a:ext cx="7880560" cy="2527975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08803" y="3525659"/>
              <a:ext cx="21964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N</a:t>
              </a:r>
              <a:r>
                <a:rPr lang="en-CA" sz="2400" baseline="-25000" dirty="0" smtClean="0"/>
                <a:t>A</a:t>
              </a:r>
              <a:r>
                <a:rPr lang="en-CA" sz="2400" dirty="0" smtClean="0"/>
                <a:t> = 6.02 x 10</a:t>
              </a:r>
              <a:r>
                <a:rPr lang="en-CA" sz="2400" dirty="0"/>
                <a:t> </a:t>
              </a:r>
              <a:r>
                <a:rPr lang="en-CA" sz="2400" baseline="30000" dirty="0" smtClean="0"/>
                <a:t>23</a:t>
              </a:r>
              <a:endParaRPr lang="en-CA" sz="2400" dirty="0"/>
            </a:p>
          </p:txBody>
        </p:sp>
      </p:grpSp>
      <p:sp>
        <p:nvSpPr>
          <p:cNvPr id="52" name="Date Placeholder 5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6631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9066" y="258388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133266" y="6318695"/>
            <a:ext cx="2895600" cy="365125"/>
          </a:xfrm>
        </p:spPr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11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8891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Scientific notation:</a:t>
            </a:r>
            <a:endParaRPr lang="en-CA" sz="2800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17314" y="1041556"/>
            <a:ext cx="852750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</a:t>
            </a:r>
            <a:r>
              <a:rPr lang="en-CA" sz="2400" dirty="0" smtClean="0"/>
              <a:t>Scientific notation is extremely useful for very large and very small numbers (I hope I never have to write Plank’s constant or Avogadro’s number in standard notation again, at least not until next year’s CHEM 1005 class) but…</a:t>
            </a:r>
          </a:p>
          <a:p>
            <a:pPr defTabSz="452438"/>
            <a:endParaRPr lang="en-CA" sz="2400" dirty="0" smtClean="0"/>
          </a:p>
          <a:p>
            <a:pPr defTabSz="452438"/>
            <a:endParaRPr lang="en-CA" sz="2400" dirty="0"/>
          </a:p>
          <a:p>
            <a:pPr defTabSz="452438"/>
            <a:r>
              <a:rPr lang="en-CA" sz="2800" dirty="0" smtClean="0"/>
              <a:t>It is also extremely important in allowing us to indicate </a:t>
            </a:r>
            <a:r>
              <a:rPr lang="en-CA" sz="2800" b="1" dirty="0" smtClean="0"/>
              <a:t>significant figures</a:t>
            </a:r>
            <a:r>
              <a:rPr lang="en-CA" sz="2800" dirty="0" smtClean="0"/>
              <a:t> in a clear and unambiguous way.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0271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12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386535" y="341604"/>
            <a:ext cx="46123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 smtClean="0">
                <a:solidFill>
                  <a:srgbClr val="FF0000"/>
                </a:solidFill>
              </a:rPr>
              <a:t>1.2	Significant Figures:</a:t>
            </a:r>
            <a:endParaRPr lang="en-CA" sz="3600" dirty="0">
              <a:solidFill>
                <a:srgbClr val="FF000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44052" y="1334727"/>
            <a:ext cx="80558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>
                <a:solidFill>
                  <a:srgbClr val="532377"/>
                </a:solidFill>
              </a:rPr>
              <a:t>So, this tourist walks into a dinosaur museum in Drumheller, Alberta…</a:t>
            </a:r>
            <a:endParaRPr lang="en-CA" sz="2400" dirty="0">
              <a:solidFill>
                <a:srgbClr val="532377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44051" y="2828403"/>
            <a:ext cx="8055895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Significant figures (or significant digits) allow you to tell how </a:t>
            </a:r>
            <a:r>
              <a:rPr lang="en-CA" sz="2400" b="1" i="1" dirty="0" smtClean="0"/>
              <a:t>precisely</a:t>
            </a:r>
            <a:r>
              <a:rPr lang="en-CA" sz="2400" dirty="0" smtClean="0"/>
              <a:t> a </a:t>
            </a:r>
            <a:r>
              <a:rPr lang="en-CA" sz="2400" i="1" dirty="0" smtClean="0"/>
              <a:t>measured</a:t>
            </a:r>
            <a:r>
              <a:rPr lang="en-CA" sz="2400" dirty="0" smtClean="0"/>
              <a:t> value is known.</a:t>
            </a:r>
          </a:p>
          <a:p>
            <a:endParaRPr lang="en-CA" sz="2400" dirty="0"/>
          </a:p>
          <a:p>
            <a:pPr marL="182563"/>
            <a:r>
              <a:rPr lang="en-CA" sz="2200" dirty="0" smtClean="0"/>
              <a:t>They don’t tell you anything  about </a:t>
            </a:r>
            <a:r>
              <a:rPr lang="en-CA" sz="2200" b="1" i="1" dirty="0" smtClean="0"/>
              <a:t>accuracy</a:t>
            </a:r>
            <a:r>
              <a:rPr lang="en-CA" sz="2200" dirty="0" smtClean="0"/>
              <a:t>. (how closely a measured value is to the true value)</a:t>
            </a:r>
          </a:p>
          <a:p>
            <a:pPr marL="182563"/>
            <a:endParaRPr lang="en-CA" sz="2200" dirty="0"/>
          </a:p>
          <a:p>
            <a:pPr marL="182563"/>
            <a:r>
              <a:rPr lang="en-CA" sz="2200" dirty="0" smtClean="0"/>
              <a:t>They only have meaning for </a:t>
            </a:r>
            <a:r>
              <a:rPr lang="en-CA" sz="2200" i="1" dirty="0" smtClean="0"/>
              <a:t>measured</a:t>
            </a:r>
            <a:r>
              <a:rPr lang="en-CA" sz="2200" dirty="0" smtClean="0"/>
              <a:t> values.  If a value is </a:t>
            </a:r>
            <a:r>
              <a:rPr lang="en-CA" sz="2200" b="1" dirty="0" smtClean="0"/>
              <a:t>counted</a:t>
            </a:r>
            <a:r>
              <a:rPr lang="en-CA" sz="2200" dirty="0" smtClean="0"/>
              <a:t> or </a:t>
            </a:r>
            <a:r>
              <a:rPr lang="en-CA" sz="2200" b="1" dirty="0" smtClean="0"/>
              <a:t>defined</a:t>
            </a:r>
            <a:r>
              <a:rPr lang="en-CA" sz="2200" dirty="0" smtClean="0"/>
              <a:t>, there is no meaning to significant figures (we treat counted and defined values as if they have an infinite number of significant figures – more later.)</a:t>
            </a:r>
            <a:endParaRPr lang="en-CA" sz="22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1" name="Ink 50"/>
              <p14:cNvContentPartPr/>
              <p14:nvPr/>
            </p14:nvContentPartPr>
            <p14:xfrm>
              <a:off x="6357600" y="182160"/>
              <a:ext cx="1977480" cy="653400"/>
            </p14:xfrm>
          </p:contentPart>
        </mc:Choice>
        <mc:Fallback xmlns="">
          <p:pic>
            <p:nvPicPr>
              <p:cNvPr id="51" name="Ink 50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352920" y="177120"/>
                <a:ext cx="1984680" cy="663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4000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76224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13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543819" y="1630668"/>
            <a:ext cx="78805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e.g. if I say “the mass of this 747 aircraft is 58 986.326 kg”, what am I (almost certainly falsely) implying?</a:t>
            </a:r>
            <a:endParaRPr lang="en-CA" sz="2400" dirty="0"/>
          </a:p>
        </p:txBody>
      </p:sp>
      <p:sp>
        <p:nvSpPr>
          <p:cNvPr id="52" name="Rectangle 51"/>
          <p:cNvSpPr/>
          <p:nvPr/>
        </p:nvSpPr>
        <p:spPr>
          <a:xfrm flipH="1" flipV="1">
            <a:off x="544052" y="2893172"/>
            <a:ext cx="7880560" cy="32198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544051" y="251506"/>
                <a:ext cx="8055895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sz="2400" b="1" dirty="0" smtClean="0"/>
                  <a:t>Unless something is otherwise specified, you assume that you know that the true value is plus or minus 2 </a:t>
                </a:r>
                <a:r>
                  <a:rPr lang="en-CA" sz="2400" b="1" dirty="0"/>
                  <a:t>(</a:t>
                </a:r>
                <a14:m>
                  <m:oMath xmlns:m="http://schemas.openxmlformats.org/officeDocument/2006/math">
                    <m:r>
                      <a:rPr lang="en-CA" sz="2400" b="1" i="1">
                        <a:latin typeface="Cambria Math"/>
                        <a:ea typeface="Cambria Math"/>
                      </a:rPr>
                      <m:t>±</m:t>
                    </m:r>
                  </m:oMath>
                </a14:m>
                <a:r>
                  <a:rPr lang="en-CA" sz="2400" b="1" dirty="0"/>
                  <a:t> 2)</a:t>
                </a:r>
                <a:r>
                  <a:rPr lang="en-CA" sz="2400" b="1" dirty="0" smtClean="0"/>
                  <a:t> in the last significant digit</a:t>
                </a:r>
                <a:endParaRPr lang="en-CA" sz="2400" b="1" dirty="0"/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051" y="251506"/>
                <a:ext cx="8055895" cy="1200329"/>
              </a:xfrm>
              <a:prstGeom prst="rect">
                <a:avLst/>
              </a:prstGeom>
              <a:blipFill rotWithShape="1">
                <a:blip r:embed="rId2"/>
                <a:stretch>
                  <a:fillRect l="-1135" t="-4061" r="-1362" b="-1066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8" name="Ink 47"/>
              <p14:cNvContentPartPr/>
              <p14:nvPr/>
            </p14:nvContentPartPr>
            <p14:xfrm>
              <a:off x="2040840" y="349200"/>
              <a:ext cx="5984640" cy="3873600"/>
            </p14:xfrm>
          </p:contentPart>
        </mc:Choice>
        <mc:Fallback xmlns="">
          <p:pic>
            <p:nvPicPr>
              <p:cNvPr id="48" name="Ink 47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034720" y="340560"/>
                <a:ext cx="5996880" cy="3889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48698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14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On the other hand,  if I say “the </a:t>
            </a:r>
            <a:r>
              <a:rPr lang="en-CA" sz="2400" dirty="0"/>
              <a:t>mass of a 747 aircraft is 58 </a:t>
            </a:r>
            <a:r>
              <a:rPr lang="en-CA" sz="2400" dirty="0" smtClean="0"/>
              <a:t>986 </a:t>
            </a:r>
            <a:r>
              <a:rPr lang="en-CA" sz="2400" dirty="0"/>
              <a:t>kg</a:t>
            </a:r>
            <a:r>
              <a:rPr lang="en-CA" sz="2400" dirty="0" smtClean="0"/>
              <a:t>”, I’m implying that all I know is…</a:t>
            </a:r>
            <a:endParaRPr lang="en-CA" sz="2400" dirty="0"/>
          </a:p>
        </p:txBody>
      </p:sp>
      <p:sp>
        <p:nvSpPr>
          <p:cNvPr id="52" name="Rectangle 51"/>
          <p:cNvSpPr/>
          <p:nvPr/>
        </p:nvSpPr>
        <p:spPr>
          <a:xfrm flipH="1" flipV="1">
            <a:off x="564341" y="1601780"/>
            <a:ext cx="7880560" cy="32198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51" name="TextBox 50"/>
          <p:cNvSpPr txBox="1"/>
          <p:nvPr/>
        </p:nvSpPr>
        <p:spPr>
          <a:xfrm>
            <a:off x="544052" y="5156735"/>
            <a:ext cx="80558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200" dirty="0" smtClean="0"/>
              <a:t>With modern technology and a well calibrated roll-on scale (research grade, at the Boing development facility) this one is at least possible.</a:t>
            </a:r>
            <a:endParaRPr lang="en-CA" sz="22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8" name="Ink 47"/>
              <p14:cNvContentPartPr/>
              <p14:nvPr/>
            </p14:nvContentPartPr>
            <p14:xfrm>
              <a:off x="910440" y="152640"/>
              <a:ext cx="7909920" cy="4762800"/>
            </p14:xfrm>
          </p:contentPart>
        </mc:Choice>
        <mc:Fallback xmlns="">
          <p:pic>
            <p:nvPicPr>
              <p:cNvPr id="48" name="Ink 4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03240" y="145440"/>
                <a:ext cx="7924320" cy="4772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4004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15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Determining the number of significant figures/digits in a given </a:t>
            </a:r>
            <a:r>
              <a:rPr lang="en-CA" sz="3200" b="1" u="sng" dirty="0" smtClean="0">
                <a:solidFill>
                  <a:srgbClr val="FF0000"/>
                </a:solidFill>
              </a:rPr>
              <a:t>measured</a:t>
            </a:r>
            <a:r>
              <a:rPr lang="en-CA" sz="3200" dirty="0" smtClean="0">
                <a:solidFill>
                  <a:srgbClr val="FF0000"/>
                </a:solidFill>
              </a:rPr>
              <a:t> value </a:t>
            </a:r>
          </a:p>
          <a:p>
            <a:endParaRPr lang="en-CA" sz="2400" dirty="0" smtClean="0"/>
          </a:p>
          <a:p>
            <a:r>
              <a:rPr lang="en-CA" sz="2400" dirty="0" smtClean="0"/>
              <a:t>(there will be a subtle difference when it comes to calculated values – well get to that later):</a:t>
            </a:r>
            <a:endParaRPr lang="en-CA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476674" y="2817878"/>
            <a:ext cx="805589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zeros between two significant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terminal (end; right hand) zeros are significant </a:t>
            </a:r>
            <a:r>
              <a:rPr lang="en-CA" sz="2200" b="1" dirty="0" smtClean="0"/>
              <a:t>ONLY</a:t>
            </a:r>
            <a:r>
              <a:rPr lang="en-CA" sz="2200" dirty="0" smtClean="0"/>
              <a:t> if the number contains a decimal place.  (3-b)  Otherwise they are ambiguous, and you must assume they are non-significant.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Leading (beginning; left hand) zeros are </a:t>
            </a:r>
            <a:r>
              <a:rPr lang="en-CA" sz="2200" b="1" dirty="0" smtClean="0"/>
              <a:t>NEVER</a:t>
            </a:r>
            <a:r>
              <a:rPr lang="en-CA" sz="2200" dirty="0" smtClean="0"/>
              <a:t> significant.</a:t>
            </a:r>
            <a:endParaRPr lang="en-CA" sz="2200" dirty="0"/>
          </a:p>
        </p:txBody>
      </p:sp>
      <p:sp>
        <p:nvSpPr>
          <p:cNvPr id="50" name="TextBox 49"/>
          <p:cNvSpPr txBox="1"/>
          <p:nvPr/>
        </p:nvSpPr>
        <p:spPr>
          <a:xfrm>
            <a:off x="206515" y="402464"/>
            <a:ext cx="990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a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8" name="Ink 47"/>
              <p14:cNvContentPartPr/>
              <p14:nvPr/>
            </p14:nvContentPartPr>
            <p14:xfrm>
              <a:off x="348480" y="470160"/>
              <a:ext cx="7803360" cy="5601960"/>
            </p14:xfrm>
          </p:contentPart>
        </mc:Choice>
        <mc:Fallback xmlns="">
          <p:pic>
            <p:nvPicPr>
              <p:cNvPr id="48" name="Ink 4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0200" y="461520"/>
                <a:ext cx="7814160" cy="5613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6391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16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527139" y="1154581"/>
            <a:ext cx="805589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All non-zero digits are significant.</a:t>
            </a:r>
            <a:endParaRPr lang="en-CA" sz="22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476675" y="1988840"/>
            <a:ext cx="7880560" cy="399889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791580" y="2407961"/>
            <a:ext cx="1680268" cy="1589275"/>
            <a:chOff x="452908" y="2399011"/>
            <a:chExt cx="1680268" cy="1589275"/>
          </a:xfrm>
        </p:grpSpPr>
        <p:sp>
          <p:nvSpPr>
            <p:cNvPr id="47" name="TextBox 46"/>
            <p:cNvSpPr txBox="1"/>
            <p:nvPr/>
          </p:nvSpPr>
          <p:spPr>
            <a:xfrm>
              <a:off x="646872" y="2399011"/>
              <a:ext cx="129234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348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452908" y="3526621"/>
              <a:ext cx="168026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26.952 mm:</a:t>
              </a:r>
              <a:endParaRPr lang="en-CA" sz="2400" dirty="0"/>
            </a:p>
          </p:txBody>
        </p:sp>
      </p:grpSp>
      <p:sp>
        <p:nvSpPr>
          <p:cNvPr id="53" name="Date Placeholder 5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4" name="Ink 53"/>
              <p14:cNvContentPartPr/>
              <p14:nvPr/>
            </p14:nvContentPartPr>
            <p14:xfrm>
              <a:off x="3219480" y="1272600"/>
              <a:ext cx="5252400" cy="2388600"/>
            </p14:xfrm>
          </p:contentPart>
        </mc:Choice>
        <mc:Fallback xmlns="">
          <p:pic>
            <p:nvPicPr>
              <p:cNvPr id="54" name="Ink 5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211920" y="1265400"/>
                <a:ext cx="5266800" cy="2402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7467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17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9007" y="2886371"/>
            <a:ext cx="7880560" cy="327759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691877" y="3062973"/>
            <a:ext cx="1991251" cy="2806372"/>
            <a:chOff x="297418" y="3049635"/>
            <a:chExt cx="1991251" cy="2806372"/>
          </a:xfrm>
        </p:grpSpPr>
        <p:sp>
          <p:nvSpPr>
            <p:cNvPr id="47" name="TextBox 46"/>
            <p:cNvSpPr txBox="1"/>
            <p:nvPr/>
          </p:nvSpPr>
          <p:spPr>
            <a:xfrm>
              <a:off x="578461" y="3049635"/>
              <a:ext cx="14478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2051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97418" y="4274295"/>
              <a:ext cx="19912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103.6008 mm:</a:t>
              </a:r>
              <a:endParaRPr lang="en-CA" sz="2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97418" y="5394342"/>
              <a:ext cx="19912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8000.002 mm:</a:t>
              </a:r>
              <a:endParaRPr lang="en-CA" sz="2400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301340" y="1127520"/>
            <a:ext cx="80558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zeros between two significant digits are significant.</a:t>
            </a:r>
            <a:endParaRPr lang="en-CA" sz="2200" dirty="0"/>
          </a:p>
        </p:txBody>
      </p:sp>
      <p:sp>
        <p:nvSpPr>
          <p:cNvPr id="51" name="Date Placeholder 5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5" name="Ink 54"/>
              <p14:cNvContentPartPr/>
              <p14:nvPr/>
            </p14:nvContentPartPr>
            <p14:xfrm>
              <a:off x="766080" y="2962800"/>
              <a:ext cx="3210480" cy="2915280"/>
            </p14:xfrm>
          </p:contentPart>
        </mc:Choice>
        <mc:Fallback xmlns="">
          <p:pic>
            <p:nvPicPr>
              <p:cNvPr id="55" name="Ink 54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60680" y="2954880"/>
                <a:ext cx="3218400" cy="2931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1291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18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9007" y="3536995"/>
            <a:ext cx="7880560" cy="262697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524290" y="3648081"/>
            <a:ext cx="1991251" cy="2074841"/>
            <a:chOff x="297417" y="3049635"/>
            <a:chExt cx="1991251" cy="2074841"/>
          </a:xfrm>
        </p:grpSpPr>
        <p:sp>
          <p:nvSpPr>
            <p:cNvPr id="47" name="TextBox 46"/>
            <p:cNvSpPr txBox="1"/>
            <p:nvPr/>
          </p:nvSpPr>
          <p:spPr>
            <a:xfrm>
              <a:off x="539990" y="3049635"/>
              <a:ext cx="15247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23.00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97417" y="3761475"/>
              <a:ext cx="19912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103.6080 mm:</a:t>
              </a:r>
              <a:endParaRPr lang="en-CA" sz="2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40698" y="4662811"/>
              <a:ext cx="19046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8 000.00 mm:</a:t>
              </a:r>
              <a:endParaRPr lang="en-CA" sz="2400" dirty="0"/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389007" y="930896"/>
            <a:ext cx="8055895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Any zeros between two significant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Any terminal (end; right hand) zeros are significant </a:t>
            </a:r>
            <a:r>
              <a:rPr lang="en-CA" sz="2200" b="1" dirty="0" smtClean="0"/>
              <a:t>ONLY</a:t>
            </a:r>
            <a:r>
              <a:rPr lang="en-CA" sz="2200" dirty="0" smtClean="0"/>
              <a:t> if the number contains a decimal place.  (3-b)  Otherwise they are ambiguous, and </a:t>
            </a:r>
            <a:r>
              <a:rPr lang="en-CA" sz="2200" b="1" i="1" dirty="0" smtClean="0"/>
              <a:t>you must assume they are non-significant</a:t>
            </a:r>
            <a:r>
              <a:rPr lang="en-CA" sz="2200" dirty="0" smtClean="0"/>
              <a:t>.</a:t>
            </a:r>
            <a:endParaRPr lang="en-CA" sz="2200" dirty="0"/>
          </a:p>
        </p:txBody>
      </p:sp>
      <p:grpSp>
        <p:nvGrpSpPr>
          <p:cNvPr id="51" name="Group 50"/>
          <p:cNvGrpSpPr/>
          <p:nvPr/>
        </p:nvGrpSpPr>
        <p:grpSpPr>
          <a:xfrm>
            <a:off x="4606420" y="3598779"/>
            <a:ext cx="2052165" cy="2207926"/>
            <a:chOff x="4226509" y="3648081"/>
            <a:chExt cx="2052165" cy="2207926"/>
          </a:xfrm>
        </p:grpSpPr>
        <p:sp>
          <p:nvSpPr>
            <p:cNvPr id="57" name="TextBox 56"/>
            <p:cNvSpPr txBox="1"/>
            <p:nvPr/>
          </p:nvSpPr>
          <p:spPr>
            <a:xfrm>
              <a:off x="4577283" y="3648081"/>
              <a:ext cx="1369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230. mm:</a:t>
              </a:r>
              <a:endParaRPr lang="en-CA" sz="24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606420" y="4196427"/>
              <a:ext cx="129234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230 mm:</a:t>
              </a:r>
              <a:endParaRPr lang="en-CA" sz="2400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226509" y="4754017"/>
              <a:ext cx="20521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9 000 000 mm:</a:t>
              </a:r>
              <a:endParaRPr lang="en-CA" sz="2400" dirty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527211" y="5394342"/>
              <a:ext cx="143821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.900  mm:</a:t>
              </a:r>
              <a:endParaRPr lang="en-CA" sz="2400" dirty="0"/>
            </a:p>
          </p:txBody>
        </p:sp>
      </p:grpSp>
      <p:cxnSp>
        <p:nvCxnSpPr>
          <p:cNvPr id="62" name="Straight Connector 61"/>
          <p:cNvCxnSpPr/>
          <p:nvPr/>
        </p:nvCxnSpPr>
        <p:spPr>
          <a:xfrm>
            <a:off x="4076945" y="3536996"/>
            <a:ext cx="0" cy="262697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Date Placeholder 5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6" name="Ink 55"/>
              <p14:cNvContentPartPr/>
              <p14:nvPr/>
            </p14:nvContentPartPr>
            <p14:xfrm>
              <a:off x="843840" y="2737080"/>
              <a:ext cx="7927920" cy="3961800"/>
            </p14:xfrm>
          </p:contentPart>
        </mc:Choice>
        <mc:Fallback xmlns="">
          <p:pic>
            <p:nvPicPr>
              <p:cNvPr id="56" name="Ink 55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35560" y="2729520"/>
                <a:ext cx="7938720" cy="3973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4006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19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9007" y="3536995"/>
            <a:ext cx="7880560" cy="262697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489827" y="3648081"/>
            <a:ext cx="2060180" cy="2074841"/>
            <a:chOff x="262954" y="3049635"/>
            <a:chExt cx="2060180" cy="2074841"/>
          </a:xfrm>
        </p:grpSpPr>
        <p:sp>
          <p:nvSpPr>
            <p:cNvPr id="47" name="TextBox 46"/>
            <p:cNvSpPr txBox="1"/>
            <p:nvPr/>
          </p:nvSpPr>
          <p:spPr>
            <a:xfrm>
              <a:off x="617735" y="3049635"/>
              <a:ext cx="1369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0.97 mm: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62954" y="3761475"/>
              <a:ext cx="206018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0.000 804 mm:</a:t>
              </a:r>
              <a:endParaRPr lang="en-CA" sz="2400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40699" y="4662811"/>
              <a:ext cx="19046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0.907 00 mm:</a:t>
              </a:r>
              <a:endParaRPr lang="en-CA" sz="2400" dirty="0"/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960618" y="3648081"/>
            <a:ext cx="4050450" cy="2181274"/>
            <a:chOff x="1070" y="3049635"/>
            <a:chExt cx="4050450" cy="2181274"/>
          </a:xfrm>
        </p:grpSpPr>
        <p:sp>
          <p:nvSpPr>
            <p:cNvPr id="57" name="TextBox 56"/>
            <p:cNvSpPr txBox="1"/>
            <p:nvPr/>
          </p:nvSpPr>
          <p:spPr>
            <a:xfrm>
              <a:off x="578462" y="3049635"/>
              <a:ext cx="14478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 smtClean="0"/>
                <a:t>0042 mm:</a:t>
              </a:r>
              <a:endParaRPr lang="en-CA" sz="24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070" y="3661249"/>
              <a:ext cx="405045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I admit I can’t think of a reason that someone would write this number this way, but if they did…</a:t>
              </a:r>
              <a:endParaRPr lang="en-CA" sz="2400" dirty="0"/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234200" y="775713"/>
            <a:ext cx="805589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Any zeros between two significant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Any terminal (end; right hand) zeros are significant </a:t>
            </a:r>
            <a:r>
              <a:rPr lang="en-CA" b="1" dirty="0" smtClean="0">
                <a:solidFill>
                  <a:schemeClr val="bg1">
                    <a:lumMod val="50000"/>
                  </a:schemeClr>
                </a:solidFill>
              </a:rPr>
              <a:t>ONLY</a:t>
            </a:r>
            <a:r>
              <a:rPr lang="en-CA" dirty="0" smtClean="0">
                <a:solidFill>
                  <a:schemeClr val="bg1">
                    <a:lumMod val="50000"/>
                  </a:schemeClr>
                </a:solidFill>
              </a:rPr>
              <a:t> if the number contains a decimal place.  (3-b)  Otherwise they are ambiguous, and you must assume they are non-significant.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 smtClean="0"/>
              <a:t>Leading (beginning; left hand) zeros are </a:t>
            </a:r>
            <a:r>
              <a:rPr lang="en-CA" sz="2200" b="1" dirty="0" smtClean="0"/>
              <a:t>NEVER</a:t>
            </a:r>
            <a:r>
              <a:rPr lang="en-CA" sz="2200" dirty="0" smtClean="0"/>
              <a:t> significant.</a:t>
            </a:r>
            <a:endParaRPr lang="en-CA" sz="2200" dirty="0"/>
          </a:p>
        </p:txBody>
      </p:sp>
      <p:cxnSp>
        <p:nvCxnSpPr>
          <p:cNvPr id="62" name="Straight Connector 61"/>
          <p:cNvCxnSpPr/>
          <p:nvPr/>
        </p:nvCxnSpPr>
        <p:spPr>
          <a:xfrm>
            <a:off x="3806915" y="3546380"/>
            <a:ext cx="0" cy="262697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Date Placeholder 5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4" name="Ink 53"/>
              <p14:cNvContentPartPr/>
              <p14:nvPr/>
            </p14:nvContentPartPr>
            <p14:xfrm>
              <a:off x="619560" y="3254400"/>
              <a:ext cx="6418080" cy="2530800"/>
            </p14:xfrm>
          </p:contentPart>
        </mc:Choice>
        <mc:Fallback xmlns="">
          <p:pic>
            <p:nvPicPr>
              <p:cNvPr id="54" name="Ink 5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17040" y="3245760"/>
                <a:ext cx="6426000" cy="2541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2063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20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A Note on Rounding</a:t>
            </a:r>
            <a:endParaRPr lang="en-CA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01339" y="775713"/>
            <a:ext cx="805589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CA" sz="2200" dirty="0" smtClean="0"/>
              <a:t>It’s as simple as it gets.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0, 1, 2, 3, or 4:  do not change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5, 6, 7, 8, or 9:  round up</a:t>
            </a:r>
          </a:p>
          <a:p>
            <a:pPr>
              <a:lnSpc>
                <a:spcPct val="150000"/>
              </a:lnSpc>
            </a:pPr>
            <a:r>
              <a:rPr lang="en-CA" sz="2200" dirty="0" smtClean="0"/>
              <a:t>You never make any changes based on any other digits you reject!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389007" y="3049635"/>
            <a:ext cx="7880560" cy="3114330"/>
            <a:chOff x="389007" y="3049635"/>
            <a:chExt cx="7880560" cy="3114330"/>
          </a:xfrm>
        </p:grpSpPr>
        <p:sp>
          <p:nvSpPr>
            <p:cNvPr id="50" name="Rectangle 49"/>
            <p:cNvSpPr/>
            <p:nvPr/>
          </p:nvSpPr>
          <p:spPr>
            <a:xfrm flipH="1" flipV="1">
              <a:off x="389007" y="3049635"/>
              <a:ext cx="7880560" cy="3114330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66555" y="3212466"/>
              <a:ext cx="3461012" cy="25853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33388"/>
              <a:r>
                <a:rPr lang="en-CA" dirty="0" smtClean="0"/>
                <a:t>41.14482   	rounded to 3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203.0098	rounded to 4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203.0098	rounded to 5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699.4999	rounded to 3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 smtClean="0"/>
                <a:t>699.5111	rounded to 3 sig figs:</a:t>
              </a:r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8" name="Ink 47"/>
              <p14:cNvContentPartPr/>
              <p14:nvPr/>
            </p14:nvContentPartPr>
            <p14:xfrm>
              <a:off x="619920" y="917640"/>
              <a:ext cx="7988760" cy="5644800"/>
            </p14:xfrm>
          </p:contentPart>
        </mc:Choice>
        <mc:Fallback xmlns="">
          <p:pic>
            <p:nvPicPr>
              <p:cNvPr id="48" name="Ink 4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12360" y="909720"/>
                <a:ext cx="8004600" cy="5655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6846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21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A Note on Rounding</a:t>
            </a:r>
            <a:endParaRPr lang="en-CA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01339" y="775713"/>
            <a:ext cx="805589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CA" sz="2200" dirty="0" smtClean="0"/>
              <a:t>It’s as simple as it gets.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0, 1, 2, 3, or 4:  do not change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 smtClean="0"/>
              <a:t>if the first digit you reject is: 5, 6, 7, 8, or 9:  round up</a:t>
            </a:r>
          </a:p>
          <a:p>
            <a:pPr>
              <a:lnSpc>
                <a:spcPct val="150000"/>
              </a:lnSpc>
            </a:pPr>
            <a:r>
              <a:rPr lang="en-CA" sz="2200" dirty="0" smtClean="0"/>
              <a:t>You never make any changes based on any other digits you reject!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389007" y="3049635"/>
            <a:ext cx="7880560" cy="3114330"/>
            <a:chOff x="389007" y="3049635"/>
            <a:chExt cx="7880560" cy="3114330"/>
          </a:xfrm>
        </p:grpSpPr>
        <p:sp>
          <p:nvSpPr>
            <p:cNvPr id="50" name="Rectangle 49"/>
            <p:cNvSpPr/>
            <p:nvPr/>
          </p:nvSpPr>
          <p:spPr>
            <a:xfrm flipH="1" flipV="1">
              <a:off x="389007" y="3049635"/>
              <a:ext cx="7880560" cy="3114330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66555" y="3212466"/>
              <a:ext cx="3898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33388"/>
              <a:r>
                <a:rPr lang="en-CA" dirty="0"/>
                <a:t>58 </a:t>
              </a:r>
              <a:r>
                <a:rPr lang="en-CA" dirty="0" smtClean="0"/>
                <a:t>986.326 </a:t>
              </a:r>
              <a:r>
                <a:rPr lang="en-CA" dirty="0"/>
                <a:t>kg   </a:t>
              </a:r>
              <a:r>
                <a:rPr lang="en-CA" dirty="0" smtClean="0"/>
                <a:t>	rounded to 3 sig figs:</a:t>
              </a:r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8" name="Ink 47"/>
              <p14:cNvContentPartPr/>
              <p14:nvPr/>
            </p14:nvContentPartPr>
            <p14:xfrm>
              <a:off x="-64440" y="2220480"/>
              <a:ext cx="7960320" cy="4640760"/>
            </p14:xfrm>
          </p:contentPart>
        </mc:Choice>
        <mc:Fallback xmlns="">
          <p:pic>
            <p:nvPicPr>
              <p:cNvPr id="48" name="Ink 4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72000" y="2211840"/>
                <a:ext cx="7973640" cy="4656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4061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22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A Note on Rounding</a:t>
            </a:r>
            <a:endParaRPr lang="en-CA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17730" y="1787116"/>
            <a:ext cx="8055895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CA" sz="2200" b="1" dirty="0" smtClean="0"/>
              <a:t>NEVER ROUND IN THE MIDDLE OF A CALCULATION.  KEEP TRACK OF THE SIGNIFICANT FIGURES AS YOU GO ALONG (I UNDERLINE THEM, MYSELF) BUT DON’T ROUND UNTIL THE VERY END RESULT.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9546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23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Calculating with measured values: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69396" y="3202598"/>
            <a:ext cx="7880560" cy="310159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7" name="TextBox 46"/>
          <p:cNvSpPr txBox="1"/>
          <p:nvPr/>
        </p:nvSpPr>
        <p:spPr>
          <a:xfrm>
            <a:off x="503588" y="3362317"/>
            <a:ext cx="3175036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2400" dirty="0" smtClean="0"/>
              <a:t>(47)(0.0802)/(208)(109)</a:t>
            </a:r>
          </a:p>
          <a:p>
            <a:pPr algn="ctr"/>
            <a:endParaRPr lang="en-CA" sz="2400" dirty="0"/>
          </a:p>
          <a:p>
            <a:r>
              <a:rPr lang="en-CA" sz="2400" dirty="0" smtClean="0"/>
              <a:t>[ = 0.000 166 257 939 ]</a:t>
            </a:r>
          </a:p>
          <a:p>
            <a:endParaRPr lang="en-CA" sz="2400" dirty="0"/>
          </a:p>
          <a:p>
            <a:r>
              <a:rPr lang="en-CA" sz="2400" dirty="0" smtClean="0"/>
              <a:t>= </a:t>
            </a:r>
          </a:p>
          <a:p>
            <a:r>
              <a:rPr lang="en-CA" sz="1400" dirty="0" smtClean="0"/>
              <a:t>or</a:t>
            </a:r>
          </a:p>
          <a:p>
            <a:r>
              <a:rPr lang="en-CA" sz="2400" dirty="0"/>
              <a:t>=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59543" y="147337"/>
            <a:ext cx="1170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b</a:t>
            </a:r>
            <a:endParaRPr lang="en-CA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9785" y="930894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b1		Multiplication and Division</a:t>
            </a:r>
            <a:endParaRPr lang="en-CA" sz="2800" dirty="0"/>
          </a:p>
        </p:txBody>
      </p:sp>
      <p:sp>
        <p:nvSpPr>
          <p:cNvPr id="62" name="TextBox 61"/>
          <p:cNvSpPr txBox="1"/>
          <p:nvPr/>
        </p:nvSpPr>
        <p:spPr>
          <a:xfrm>
            <a:off x="521550" y="1632939"/>
            <a:ext cx="7923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The result of multiplication and/or division will have the same number of significant digits as the input value with the </a:t>
            </a:r>
            <a:r>
              <a:rPr lang="en-CA" sz="2400" b="1" i="1" dirty="0" smtClean="0"/>
              <a:t>fewest</a:t>
            </a:r>
            <a:r>
              <a:rPr lang="en-CA" sz="2400" dirty="0" smtClean="0"/>
              <a:t> significant digits.</a:t>
            </a:r>
            <a:endParaRPr lang="en-CA" sz="2400" dirty="0"/>
          </a:p>
        </p:txBody>
      </p:sp>
      <p:sp>
        <p:nvSpPr>
          <p:cNvPr id="63" name="TextBox 62"/>
          <p:cNvSpPr txBox="1"/>
          <p:nvPr/>
        </p:nvSpPr>
        <p:spPr>
          <a:xfrm>
            <a:off x="4128315" y="3362317"/>
            <a:ext cx="412164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 smtClean="0"/>
              <a:t>(3.905 x 10</a:t>
            </a:r>
            <a:r>
              <a:rPr lang="en-CA" sz="2400" baseline="30000" dirty="0" smtClean="0"/>
              <a:t>–5</a:t>
            </a:r>
            <a:r>
              <a:rPr lang="en-CA" sz="2400" dirty="0" smtClean="0"/>
              <a:t>)/(4.00)(8.90 x 10</a:t>
            </a:r>
            <a:r>
              <a:rPr lang="en-CA" sz="2400" baseline="30000" dirty="0" smtClean="0"/>
              <a:t>4</a:t>
            </a:r>
            <a:r>
              <a:rPr lang="en-CA" sz="2400" dirty="0" smtClean="0"/>
              <a:t>)</a:t>
            </a:r>
          </a:p>
          <a:p>
            <a:endParaRPr lang="en-CA" sz="2400" dirty="0"/>
          </a:p>
          <a:p>
            <a:r>
              <a:rPr lang="en-CA" sz="2400" dirty="0" smtClean="0"/>
              <a:t>[ = 1.096 101 12 </a:t>
            </a:r>
            <a:r>
              <a:rPr lang="en-CA" sz="2400" dirty="0"/>
              <a:t>x </a:t>
            </a:r>
            <a:r>
              <a:rPr lang="en-CA" sz="2400" dirty="0" smtClean="0"/>
              <a:t>10</a:t>
            </a:r>
            <a:r>
              <a:rPr lang="en-CA" sz="2400" baseline="30000" dirty="0" smtClean="0"/>
              <a:t>–10</a:t>
            </a:r>
            <a:r>
              <a:rPr lang="en-CA" sz="2400" dirty="0" smtClean="0"/>
              <a:t>]</a:t>
            </a:r>
          </a:p>
          <a:p>
            <a:endParaRPr lang="en-CA" sz="2400" dirty="0"/>
          </a:p>
          <a:p>
            <a:r>
              <a:rPr lang="en-CA" sz="2400" dirty="0" smtClean="0"/>
              <a:t>= </a:t>
            </a:r>
            <a:endParaRPr lang="en-CA" sz="2400" dirty="0"/>
          </a:p>
        </p:txBody>
      </p:sp>
      <p:cxnSp>
        <p:nvCxnSpPr>
          <p:cNvPr id="64" name="Straight Connector 63"/>
          <p:cNvCxnSpPr/>
          <p:nvPr/>
        </p:nvCxnSpPr>
        <p:spPr>
          <a:xfrm>
            <a:off x="4076945" y="3202599"/>
            <a:ext cx="0" cy="31015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1" name="Ink 50"/>
              <p14:cNvContentPartPr/>
              <p14:nvPr/>
            </p14:nvContentPartPr>
            <p14:xfrm>
              <a:off x="298800" y="2693520"/>
              <a:ext cx="7302240" cy="3159000"/>
            </p14:xfrm>
          </p:contentPart>
        </mc:Choice>
        <mc:Fallback xmlns="">
          <p:pic>
            <p:nvPicPr>
              <p:cNvPr id="51" name="Ink 50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90880" y="2684880"/>
                <a:ext cx="7318800" cy="3175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33621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24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Calculating with measured values:</a:t>
            </a:r>
            <a:endParaRPr lang="en-CA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259543" y="147337"/>
            <a:ext cx="1170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b</a:t>
            </a:r>
            <a:endParaRPr lang="en-CA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9785" y="930894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62" name="TextBox 61"/>
          <p:cNvSpPr txBox="1"/>
          <p:nvPr/>
        </p:nvSpPr>
        <p:spPr>
          <a:xfrm>
            <a:off x="521550" y="1632939"/>
            <a:ext cx="79233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The rules are NOT the same as multiplication / division!</a:t>
            </a:r>
          </a:p>
          <a:p>
            <a:r>
              <a:rPr lang="en-CA" sz="2400" dirty="0" smtClean="0"/>
              <a:t>This one is more complex to apply:</a:t>
            </a:r>
          </a:p>
          <a:p>
            <a:endParaRPr lang="en-CA" sz="2400" dirty="0" smtClean="0"/>
          </a:p>
          <a:p>
            <a:r>
              <a:rPr lang="en-CA" sz="2400" dirty="0" smtClean="0"/>
              <a:t>Think of adding up floor tiles to make a pattern:</a:t>
            </a:r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500978" y="3409438"/>
            <a:ext cx="5173211" cy="1848118"/>
            <a:chOff x="607740" y="3536587"/>
            <a:chExt cx="5173211" cy="1848118"/>
          </a:xfrm>
        </p:grpSpPr>
        <p:grpSp>
          <p:nvGrpSpPr>
            <p:cNvPr id="52" name="Group 51"/>
            <p:cNvGrpSpPr/>
            <p:nvPr/>
          </p:nvGrpSpPr>
          <p:grpSpPr>
            <a:xfrm>
              <a:off x="746575" y="3536587"/>
              <a:ext cx="3187331" cy="634144"/>
              <a:chOff x="844609" y="3536587"/>
              <a:chExt cx="3187331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06815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46494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607740" y="4461375"/>
              <a:ext cx="51732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676650"/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47.8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FF0000"/>
                  </a:solidFill>
                </a:rPr>
                <a:t>28.2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236738"/>
                  </a:solidFill>
                </a:rPr>
                <a:t>5.7 cm </a:t>
              </a:r>
              <a:r>
                <a:rPr lang="en-CA" dirty="0" smtClean="0">
                  <a:solidFill>
                    <a:srgbClr val="36174D"/>
                  </a:solidFill>
                </a:rPr>
                <a:t>+ 34.0 cm	</a:t>
              </a:r>
              <a:r>
                <a:rPr lang="en-CA" dirty="0" smtClean="0"/>
                <a:t>=  [115.7 cm ]</a:t>
              </a:r>
            </a:p>
            <a:p>
              <a:pPr defTabSz="3676650"/>
              <a:endParaRPr lang="en-CA" dirty="0" smtClean="0"/>
            </a:p>
            <a:p>
              <a:pPr defTabSz="3676650"/>
              <a:r>
                <a:rPr lang="en-CA" dirty="0" smtClean="0"/>
                <a:t>	= </a:t>
              </a:r>
              <a:endParaRPr lang="en-CA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787134" y="4537649"/>
            <a:ext cx="30153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If we used the multiplication – division rules, we’d have to round to only two sig. figs.:</a:t>
            </a:r>
          </a:p>
          <a:p>
            <a:endParaRPr lang="en-CA" dirty="0"/>
          </a:p>
          <a:p>
            <a:endParaRPr lang="en-CA" dirty="0" smtClean="0"/>
          </a:p>
          <a:p>
            <a:pPr algn="ctr"/>
            <a:r>
              <a:rPr lang="en-CA" dirty="0" smtClean="0"/>
              <a:t>WE DON’T DO THAT!</a:t>
            </a:r>
            <a:endParaRPr lang="en-CA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0" name="Ink 49"/>
              <p14:cNvContentPartPr/>
              <p14:nvPr/>
            </p14:nvContentPartPr>
            <p14:xfrm>
              <a:off x="1285560" y="2305080"/>
              <a:ext cx="6395400" cy="3945600"/>
            </p14:xfrm>
          </p:contentPart>
        </mc:Choice>
        <mc:Fallback xmlns="">
          <p:pic>
            <p:nvPicPr>
              <p:cNvPr id="50" name="Ink 49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78000" y="2296080"/>
                <a:ext cx="6411600" cy="3957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7311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25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 smtClean="0">
                <a:solidFill>
                  <a:srgbClr val="FF0000"/>
                </a:solidFill>
              </a:rPr>
              <a:t>Calculating with measured values:</a:t>
            </a:r>
            <a:endParaRPr lang="en-CA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259543" y="147337"/>
            <a:ext cx="1170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0000"/>
                </a:solidFill>
              </a:rPr>
              <a:t>1.2 b</a:t>
            </a:r>
            <a:endParaRPr lang="en-CA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9785" y="930894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389007" y="1877595"/>
            <a:ext cx="5173211" cy="1848118"/>
            <a:chOff x="607740" y="3536587"/>
            <a:chExt cx="5173211" cy="1848118"/>
          </a:xfrm>
        </p:grpSpPr>
        <p:grpSp>
          <p:nvGrpSpPr>
            <p:cNvPr id="52" name="Group 51"/>
            <p:cNvGrpSpPr/>
            <p:nvPr/>
          </p:nvGrpSpPr>
          <p:grpSpPr>
            <a:xfrm>
              <a:off x="746575" y="3536587"/>
              <a:ext cx="3196956" cy="634144"/>
              <a:chOff x="844609" y="3536587"/>
              <a:chExt cx="3196956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16440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56119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607740" y="4461375"/>
              <a:ext cx="51732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676650"/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47.8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FF0000"/>
                  </a:solidFill>
                </a:rPr>
                <a:t>28.2 cm </a:t>
              </a:r>
              <a:r>
                <a:rPr lang="en-CA" dirty="0" smtClean="0"/>
                <a:t>+ </a:t>
              </a:r>
              <a:r>
                <a:rPr lang="en-CA" dirty="0" smtClean="0">
                  <a:solidFill>
                    <a:srgbClr val="236738"/>
                  </a:solidFill>
                </a:rPr>
                <a:t>5.7 cm </a:t>
              </a:r>
              <a:r>
                <a:rPr lang="en-CA" dirty="0" smtClean="0">
                  <a:solidFill>
                    <a:srgbClr val="36174D"/>
                  </a:solidFill>
                </a:rPr>
                <a:t>+ 34.0 cm	</a:t>
              </a:r>
              <a:r>
                <a:rPr lang="en-CA" dirty="0" smtClean="0"/>
                <a:t>=  [115.7 cm ]</a:t>
              </a:r>
            </a:p>
            <a:p>
              <a:pPr defTabSz="3676650"/>
              <a:endParaRPr lang="en-CA" dirty="0" smtClean="0"/>
            </a:p>
            <a:p>
              <a:pPr defTabSz="3676650"/>
              <a:r>
                <a:rPr lang="en-CA" dirty="0" smtClean="0"/>
                <a:t>	= </a:t>
              </a:r>
              <a:endParaRPr lang="en-CA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38513" y="4271882"/>
            <a:ext cx="503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THINK!! – Why doesn’t it make sense to give the answer as (120 cm) or, unambiguously:  1.2 x 10</a:t>
            </a:r>
            <a:r>
              <a:rPr lang="en-CA" sz="2400" baseline="30000" dirty="0" smtClean="0"/>
              <a:t>2</a:t>
            </a:r>
            <a:r>
              <a:rPr lang="en-CA" sz="2400" dirty="0" smtClean="0"/>
              <a:t> cm?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0" name="Ink 49"/>
              <p14:cNvContentPartPr/>
              <p14:nvPr/>
            </p14:nvContentPartPr>
            <p14:xfrm>
              <a:off x="2154600" y="2990160"/>
              <a:ext cx="6590520" cy="2749680"/>
            </p14:xfrm>
          </p:contentPart>
        </mc:Choice>
        <mc:Fallback xmlns="">
          <p:pic>
            <p:nvPicPr>
              <p:cNvPr id="50" name="Ink 49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146680" y="2984760"/>
                <a:ext cx="6600960" cy="2761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4777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26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592160" y="1267793"/>
            <a:ext cx="40752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The rules depend on the </a:t>
            </a:r>
            <a:r>
              <a:rPr lang="en-CA" sz="2400" b="1" i="1" dirty="0" smtClean="0"/>
              <a:t>position</a:t>
            </a:r>
            <a:r>
              <a:rPr lang="en-CA" sz="2400" dirty="0" smtClean="0"/>
              <a:t> of the significant digits:</a:t>
            </a:r>
          </a:p>
          <a:p>
            <a:endParaRPr lang="en-CA" sz="2400" dirty="0"/>
          </a:p>
          <a:p>
            <a:r>
              <a:rPr lang="en-CA" sz="2400" dirty="0" smtClean="0"/>
              <a:t>What is the last position where there is a significant digit in all inputs?</a:t>
            </a:r>
            <a:endParaRPr lang="en-CA" sz="2400" dirty="0"/>
          </a:p>
        </p:txBody>
      </p:sp>
      <p:grpSp>
        <p:nvGrpSpPr>
          <p:cNvPr id="67" name="Group 66"/>
          <p:cNvGrpSpPr/>
          <p:nvPr/>
        </p:nvGrpSpPr>
        <p:grpSpPr>
          <a:xfrm>
            <a:off x="476546" y="1267384"/>
            <a:ext cx="3215583" cy="2999866"/>
            <a:chOff x="476546" y="1267384"/>
            <a:chExt cx="3215583" cy="2999866"/>
          </a:xfrm>
        </p:grpSpPr>
        <p:grpSp>
          <p:nvGrpSpPr>
            <p:cNvPr id="52" name="Group 51"/>
            <p:cNvGrpSpPr/>
            <p:nvPr/>
          </p:nvGrpSpPr>
          <p:grpSpPr>
            <a:xfrm>
              <a:off x="504798" y="1267384"/>
              <a:ext cx="3187331" cy="634144"/>
              <a:chOff x="844609" y="3536587"/>
              <a:chExt cx="3187331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06815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46494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grpSp>
          <p:nvGrpSpPr>
            <p:cNvPr id="55" name="Group 54"/>
            <p:cNvGrpSpPr/>
            <p:nvPr/>
          </p:nvGrpSpPr>
          <p:grpSpPr>
            <a:xfrm>
              <a:off x="476546" y="2235925"/>
              <a:ext cx="1620180" cy="2031325"/>
              <a:chOff x="476546" y="2235925"/>
              <a:chExt cx="1620180" cy="2031325"/>
            </a:xfrm>
          </p:grpSpPr>
          <p:sp>
            <p:nvSpPr>
              <p:cNvPr id="51" name="TextBox 50"/>
              <p:cNvSpPr txBox="1"/>
              <p:nvPr/>
            </p:nvSpPr>
            <p:spPr>
              <a:xfrm>
                <a:off x="476546" y="2235925"/>
                <a:ext cx="1620180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 defTabSz="3946525"/>
                <a:r>
                  <a:rPr lang="en-CA" dirty="0" smtClean="0">
                    <a:solidFill>
                      <a:schemeClr val="tx2">
                        <a:lumMod val="75000"/>
                      </a:schemeClr>
                    </a:solidFill>
                  </a:rPr>
                  <a:t>4 7 . 8   cm   </a:t>
                </a:r>
              </a:p>
              <a:p>
                <a:pPr algn="r" defTabSz="3946525"/>
                <a:r>
                  <a:rPr lang="en-CA" dirty="0" smtClean="0"/>
                  <a:t>+  </a:t>
                </a:r>
                <a:r>
                  <a:rPr lang="en-CA" dirty="0" smtClean="0">
                    <a:solidFill>
                      <a:srgbClr val="FF0000"/>
                    </a:solidFill>
                  </a:rPr>
                  <a:t>2 8 . 2   cm   </a:t>
                </a:r>
              </a:p>
              <a:p>
                <a:pPr algn="r" defTabSz="3946525"/>
                <a:r>
                  <a:rPr lang="en-CA" dirty="0" smtClean="0"/>
                  <a:t>+     </a:t>
                </a:r>
                <a:r>
                  <a:rPr lang="en-CA" dirty="0" smtClean="0">
                    <a:solidFill>
                      <a:srgbClr val="236738"/>
                    </a:solidFill>
                  </a:rPr>
                  <a:t>5 . 7   cm  </a:t>
                </a:r>
              </a:p>
              <a:p>
                <a:pPr algn="r" defTabSz="3946525"/>
                <a:r>
                  <a:rPr lang="en-CA" dirty="0" smtClean="0">
                    <a:solidFill>
                      <a:srgbClr val="36174D"/>
                    </a:solidFill>
                  </a:rPr>
                  <a:t>+  3 4 . 0   cm</a:t>
                </a:r>
              </a:p>
              <a:p>
                <a:pPr algn="r" defTabSz="3946525"/>
                <a:endParaRPr lang="en-CA" dirty="0">
                  <a:solidFill>
                    <a:srgbClr val="36174D"/>
                  </a:solidFill>
                </a:endParaRPr>
              </a:p>
              <a:p>
                <a:pPr algn="r" defTabSz="3946525"/>
                <a:r>
                  <a:rPr lang="en-CA" dirty="0" smtClean="0">
                    <a:solidFill>
                      <a:srgbClr val="36174D"/>
                    </a:solidFill>
                  </a:rPr>
                  <a:t>[ 1 1 5 .7 cm ]	</a:t>
                </a:r>
                <a:endParaRPr lang="en-CA" dirty="0"/>
              </a:p>
            </p:txBody>
          </p:sp>
          <p:cxnSp>
            <p:nvCxnSpPr>
              <p:cNvPr id="54" name="Straight Connector 53"/>
              <p:cNvCxnSpPr/>
              <p:nvPr/>
            </p:nvCxnSpPr>
            <p:spPr>
              <a:xfrm>
                <a:off x="836585" y="3536996"/>
                <a:ext cx="1260141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4" name="Group 63"/>
          <p:cNvGrpSpPr/>
          <p:nvPr/>
        </p:nvGrpSpPr>
        <p:grpSpPr>
          <a:xfrm>
            <a:off x="4391980" y="4012683"/>
            <a:ext cx="1620180" cy="2031325"/>
            <a:chOff x="476546" y="2235925"/>
            <a:chExt cx="1620180" cy="2031325"/>
          </a:xfrm>
        </p:grpSpPr>
        <p:sp>
          <p:nvSpPr>
            <p:cNvPr id="65" name="TextBox 64"/>
            <p:cNvSpPr txBox="1"/>
            <p:nvPr/>
          </p:nvSpPr>
          <p:spPr>
            <a:xfrm>
              <a:off x="476546" y="2235925"/>
              <a:ext cx="1620180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3946525"/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4 7 . 8   cm   </a:t>
              </a:r>
            </a:p>
            <a:p>
              <a:pPr algn="r" defTabSz="3946525"/>
              <a:r>
                <a:rPr lang="en-CA" dirty="0" smtClean="0"/>
                <a:t>+  </a:t>
              </a:r>
              <a:r>
                <a:rPr lang="en-CA" dirty="0" smtClean="0">
                  <a:solidFill>
                    <a:srgbClr val="FF0000"/>
                  </a:solidFill>
                </a:rPr>
                <a:t>2 8 . 2   cm   </a:t>
              </a:r>
            </a:p>
            <a:p>
              <a:pPr algn="r" defTabSz="3946525"/>
              <a:r>
                <a:rPr lang="en-CA" dirty="0" smtClean="0"/>
                <a:t>+     </a:t>
              </a:r>
              <a:r>
                <a:rPr lang="en-CA" dirty="0" smtClean="0">
                  <a:solidFill>
                    <a:srgbClr val="236738"/>
                  </a:solidFill>
                </a:rPr>
                <a:t>5 . 7   cm  </a:t>
              </a:r>
            </a:p>
            <a:p>
              <a:pPr algn="r" defTabSz="3946525"/>
              <a:r>
                <a:rPr lang="en-CA" dirty="0" smtClean="0">
                  <a:solidFill>
                    <a:srgbClr val="36174D"/>
                  </a:solidFill>
                </a:rPr>
                <a:t>+  3 4 . 0   cm</a:t>
              </a:r>
            </a:p>
            <a:p>
              <a:pPr algn="r" defTabSz="3946525"/>
              <a:endParaRPr lang="en-CA" dirty="0">
                <a:solidFill>
                  <a:srgbClr val="36174D"/>
                </a:solidFill>
              </a:endParaRPr>
            </a:p>
            <a:p>
              <a:pPr algn="r" defTabSz="3946525"/>
              <a:r>
                <a:rPr lang="en-CA" dirty="0" smtClean="0">
                  <a:solidFill>
                    <a:srgbClr val="36174D"/>
                  </a:solidFill>
                </a:rPr>
                <a:t>[ 1 1 5 .7 cm ]	</a:t>
              </a:r>
              <a:endParaRPr lang="en-CA" dirty="0"/>
            </a:p>
          </p:txBody>
        </p:sp>
        <p:cxnSp>
          <p:nvCxnSpPr>
            <p:cNvPr id="66" name="Straight Connector 65"/>
            <p:cNvCxnSpPr/>
            <p:nvPr/>
          </p:nvCxnSpPr>
          <p:spPr>
            <a:xfrm>
              <a:off x="836585" y="3536996"/>
              <a:ext cx="126014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0" name="Ink 49"/>
              <p14:cNvContentPartPr/>
              <p14:nvPr/>
            </p14:nvContentPartPr>
            <p14:xfrm>
              <a:off x="5322240" y="3785040"/>
              <a:ext cx="3067920" cy="2467800"/>
            </p14:xfrm>
          </p:contentPart>
        </mc:Choice>
        <mc:Fallback xmlns="">
          <p:pic>
            <p:nvPicPr>
              <p:cNvPr id="50" name="Ink 49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316120" y="3777120"/>
                <a:ext cx="3081960" cy="2481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8034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20528" y="214888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27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78237" y="745292"/>
            <a:ext cx="51288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Now let’s say you had a different measuring tool for each tile, and the measurements are:</a:t>
            </a:r>
            <a:endParaRPr lang="en-CA" sz="2400" dirty="0"/>
          </a:p>
        </p:txBody>
      </p:sp>
      <p:grpSp>
        <p:nvGrpSpPr>
          <p:cNvPr id="50" name="Group 49"/>
          <p:cNvGrpSpPr/>
          <p:nvPr/>
        </p:nvGrpSpPr>
        <p:grpSpPr>
          <a:xfrm>
            <a:off x="399326" y="2076728"/>
            <a:ext cx="3240669" cy="3004232"/>
            <a:chOff x="399326" y="2076728"/>
            <a:chExt cx="3240669" cy="3004232"/>
          </a:xfrm>
        </p:grpSpPr>
        <p:grpSp>
          <p:nvGrpSpPr>
            <p:cNvPr id="52" name="Group 51"/>
            <p:cNvGrpSpPr/>
            <p:nvPr/>
          </p:nvGrpSpPr>
          <p:grpSpPr>
            <a:xfrm>
              <a:off x="443039" y="2076728"/>
              <a:ext cx="3196956" cy="634144"/>
              <a:chOff x="844609" y="3536587"/>
              <a:chExt cx="3196956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07109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56119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grpSp>
          <p:nvGrpSpPr>
            <p:cNvPr id="55" name="Group 54"/>
            <p:cNvGrpSpPr/>
            <p:nvPr/>
          </p:nvGrpSpPr>
          <p:grpSpPr>
            <a:xfrm>
              <a:off x="399326" y="3049635"/>
              <a:ext cx="3122098" cy="2031325"/>
              <a:chOff x="476546" y="2235925"/>
              <a:chExt cx="3122098" cy="2031325"/>
            </a:xfrm>
          </p:grpSpPr>
          <p:sp>
            <p:nvSpPr>
              <p:cNvPr id="51" name="TextBox 50"/>
              <p:cNvSpPr txBox="1"/>
              <p:nvPr/>
            </p:nvSpPr>
            <p:spPr>
              <a:xfrm>
                <a:off x="476546" y="2235925"/>
                <a:ext cx="3122098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chemeClr val="tx2">
                        <a:lumMod val="75000"/>
                      </a:schemeClr>
                    </a:solidFill>
                  </a:rPr>
                  <a:t>	47. 8 4 3	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rgbClr val="FF0000"/>
                    </a:solidFill>
                  </a:rPr>
                  <a:t>	28. 2	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>
                    <a:solidFill>
                      <a:srgbClr val="FF0000"/>
                    </a:solidFill>
                  </a:rPr>
                  <a:t>	</a:t>
                </a:r>
                <a:r>
                  <a:rPr lang="en-CA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CA" dirty="0" smtClean="0">
                    <a:solidFill>
                      <a:srgbClr val="236738"/>
                    </a:solidFill>
                  </a:rPr>
                  <a:t>5. 6 9	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rgbClr val="36174D"/>
                    </a:solidFill>
                  </a:rPr>
                  <a:t>	34.	 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endParaRPr lang="en-CA" dirty="0">
                  <a:solidFill>
                    <a:srgbClr val="36174D"/>
                  </a:solidFill>
                </a:endParaRP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 smtClean="0">
                    <a:solidFill>
                      <a:srgbClr val="36174D"/>
                    </a:solidFill>
                  </a:rPr>
                  <a:t>	[115.7 3 3 	cm ]	</a:t>
                </a:r>
                <a:endParaRPr lang="en-CA" dirty="0"/>
              </a:p>
            </p:txBody>
          </p:sp>
          <p:cxnSp>
            <p:nvCxnSpPr>
              <p:cNvPr id="54" name="Straight Connector 53"/>
              <p:cNvCxnSpPr/>
              <p:nvPr/>
            </p:nvCxnSpPr>
            <p:spPr>
              <a:xfrm>
                <a:off x="1316488" y="3524882"/>
                <a:ext cx="156207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3" name="Group 62"/>
          <p:cNvGrpSpPr/>
          <p:nvPr/>
        </p:nvGrpSpPr>
        <p:grpSpPr>
          <a:xfrm>
            <a:off x="4420232" y="3049635"/>
            <a:ext cx="3122098" cy="2031325"/>
            <a:chOff x="476546" y="2235925"/>
            <a:chExt cx="3122098" cy="2031325"/>
          </a:xfrm>
        </p:grpSpPr>
        <p:sp>
          <p:nvSpPr>
            <p:cNvPr id="68" name="TextBox 67"/>
            <p:cNvSpPr txBox="1"/>
            <p:nvPr/>
          </p:nvSpPr>
          <p:spPr>
            <a:xfrm>
              <a:off x="476546" y="2235925"/>
              <a:ext cx="3122098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chemeClr val="tx2">
                      <a:lumMod val="75000"/>
                    </a:schemeClr>
                  </a:solidFill>
                </a:rPr>
                <a:t>	47. 8 4 3	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rgbClr val="FF0000"/>
                  </a:solidFill>
                </a:rPr>
                <a:t>	28. 2	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>
                  <a:solidFill>
                    <a:srgbClr val="FF0000"/>
                  </a:solidFill>
                </a:rPr>
                <a:t>	</a:t>
              </a:r>
              <a:r>
                <a:rPr lang="en-CA" dirty="0" smtClean="0">
                  <a:solidFill>
                    <a:srgbClr val="FF0000"/>
                  </a:solidFill>
                </a:rPr>
                <a:t> </a:t>
              </a:r>
              <a:r>
                <a:rPr lang="en-CA" dirty="0" smtClean="0">
                  <a:solidFill>
                    <a:srgbClr val="236738"/>
                  </a:solidFill>
                </a:rPr>
                <a:t>5. 6 9	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rgbClr val="36174D"/>
                  </a:solidFill>
                </a:rPr>
                <a:t>	34.	 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endParaRPr lang="en-CA" dirty="0">
                <a:solidFill>
                  <a:srgbClr val="36174D"/>
                </a:solidFill>
              </a:endParaRP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 smtClean="0">
                  <a:solidFill>
                    <a:srgbClr val="36174D"/>
                  </a:solidFill>
                </a:rPr>
                <a:t>	[115.7 3 3 	cm ]	</a:t>
              </a:r>
              <a:endParaRPr lang="en-CA" dirty="0"/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1316488" y="3524882"/>
              <a:ext cx="15620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3" name="Ink 52"/>
              <p14:cNvContentPartPr/>
              <p14:nvPr/>
            </p14:nvContentPartPr>
            <p14:xfrm>
              <a:off x="1460160" y="304920"/>
              <a:ext cx="7284960" cy="5708520"/>
            </p14:xfrm>
          </p:contentPart>
        </mc:Choice>
        <mc:Fallback xmlns="">
          <p:pic>
            <p:nvPicPr>
              <p:cNvPr id="53" name="Ink 5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453320" y="297720"/>
                <a:ext cx="7294320" cy="5724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8563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28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78236" y="1118567"/>
            <a:ext cx="827922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When the numbers:</a:t>
            </a:r>
          </a:p>
          <a:p>
            <a:r>
              <a:rPr lang="en-CA" sz="2400" dirty="0"/>
              <a:t>	</a:t>
            </a:r>
            <a:r>
              <a:rPr lang="en-CA" sz="2400" dirty="0" smtClean="0"/>
              <a:t>are all in standard notation</a:t>
            </a:r>
          </a:p>
          <a:p>
            <a:r>
              <a:rPr lang="en-CA" sz="2400" dirty="0"/>
              <a:t>	</a:t>
            </a:r>
            <a:r>
              <a:rPr lang="en-CA" sz="2400" dirty="0" smtClean="0"/>
              <a:t>are each significant at least to the units (ones) position:</a:t>
            </a:r>
          </a:p>
          <a:p>
            <a:endParaRPr lang="en-CA" sz="2400" dirty="0"/>
          </a:p>
          <a:p>
            <a:endParaRPr lang="en-CA" sz="2400" dirty="0" smtClean="0"/>
          </a:p>
          <a:p>
            <a:r>
              <a:rPr lang="en-CA" sz="2400" dirty="0" smtClean="0"/>
              <a:t>The rule can be stated fairly simply:</a:t>
            </a:r>
          </a:p>
          <a:p>
            <a:endParaRPr lang="en-CA" sz="2400" dirty="0"/>
          </a:p>
          <a:p>
            <a:pPr algn="ctr"/>
            <a:r>
              <a:rPr lang="en-CA" sz="2400" b="1" dirty="0" smtClean="0"/>
              <a:t>“round off the result to the same number of decimal places as the input value with the </a:t>
            </a:r>
            <a:r>
              <a:rPr lang="en-CA" sz="2400" b="1" i="1" dirty="0" smtClean="0"/>
              <a:t>fewest</a:t>
            </a:r>
            <a:r>
              <a:rPr lang="en-CA" sz="2400" b="1" dirty="0" smtClean="0"/>
              <a:t> decimal places”</a:t>
            </a:r>
            <a:endParaRPr lang="en-CA" sz="2400" b="1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9" name="Ink 48"/>
              <p14:cNvContentPartPr/>
              <p14:nvPr/>
            </p14:nvContentPartPr>
            <p14:xfrm>
              <a:off x="4841640" y="4602960"/>
              <a:ext cx="2784960" cy="201600"/>
            </p14:xfrm>
          </p:contentPart>
        </mc:Choice>
        <mc:Fallback xmlns="">
          <p:pic>
            <p:nvPicPr>
              <p:cNvPr id="49" name="Ink 4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836960" y="4595040"/>
                <a:ext cx="2792160" cy="212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5597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29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78236" y="1118567"/>
            <a:ext cx="82792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52438" algn="l"/>
              </a:tabLst>
            </a:pPr>
            <a:r>
              <a:rPr lang="en-CA" sz="2400" dirty="0" smtClean="0"/>
              <a:t>When the numbers:</a:t>
            </a:r>
          </a:p>
          <a:p>
            <a:pPr>
              <a:tabLst>
                <a:tab pos="452438" algn="l"/>
              </a:tabLst>
            </a:pPr>
            <a:endParaRPr lang="en-CA" sz="2400" dirty="0" smtClean="0"/>
          </a:p>
          <a:p>
            <a:pPr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are NOT all in standard notation</a:t>
            </a:r>
          </a:p>
          <a:p>
            <a:pPr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	or</a:t>
            </a:r>
          </a:p>
          <a:p>
            <a:pPr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are NOT each significant at least to the units (ones) position: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836585" y="3311983"/>
            <a:ext cx="5580620" cy="2862322"/>
            <a:chOff x="1241630" y="3570605"/>
            <a:chExt cx="5580620" cy="2862322"/>
          </a:xfrm>
        </p:grpSpPr>
        <p:sp>
          <p:nvSpPr>
            <p:cNvPr id="48" name="TextBox 47"/>
            <p:cNvSpPr txBox="1"/>
            <p:nvPr/>
          </p:nvSpPr>
          <p:spPr>
            <a:xfrm>
              <a:off x="1241630" y="3570605"/>
              <a:ext cx="5580620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3406775">
                <a:lnSpc>
                  <a:spcPct val="150000"/>
                </a:lnSpc>
                <a:tabLst>
                  <a:tab pos="539750" algn="dec"/>
                  <a:tab pos="1973263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1.5 3 8 8 1 3	x 10</a:t>
              </a:r>
              <a:r>
                <a:rPr lang="en-CA" sz="2400" baseline="30000" dirty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–25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	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kg</a:t>
              </a:r>
            </a:p>
            <a:p>
              <a:pPr defTabSz="3406775">
                <a:lnSpc>
                  <a:spcPct val="150000"/>
                </a:lnSpc>
                <a:tabLst>
                  <a:tab pos="539750" algn="dec"/>
                  <a:tab pos="1973263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3.9 6 9 5 8	x 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10</a:t>
              </a:r>
              <a:r>
                <a:rPr lang="en-CA" sz="2400" baseline="30000" dirty="0">
                  <a:solidFill>
                    <a:schemeClr val="accent1">
                      <a:lumMod val="50000"/>
                    </a:schemeClr>
                  </a:solidFill>
                </a:rPr>
                <a:t> –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25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kg</a:t>
              </a:r>
            </a:p>
            <a:p>
              <a:pPr defTabSz="3406775">
                <a:lnSpc>
                  <a:spcPct val="150000"/>
                </a:lnSpc>
                <a:tabLst>
                  <a:tab pos="539750" algn="dec"/>
                  <a:tab pos="1973263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8.3 8 0	x 10</a:t>
              </a:r>
              <a:r>
                <a:rPr lang="en-CA" sz="2400" b="1" baseline="30000" dirty="0" smtClean="0">
                  <a:solidFill>
                    <a:srgbClr val="FF0000"/>
                  </a:solidFill>
                </a:rPr>
                <a:t> </a:t>
              </a:r>
              <a:r>
                <a:rPr lang="en-CA" sz="2400" b="1" baseline="30000" dirty="0">
                  <a:solidFill>
                    <a:srgbClr val="FF0000"/>
                  </a:solidFill>
                </a:rPr>
                <a:t>–</a:t>
              </a:r>
              <a:r>
                <a:rPr lang="en-CA" sz="2400" b="1" baseline="30000" dirty="0" smtClean="0">
                  <a:solidFill>
                    <a:srgbClr val="FF0000"/>
                  </a:solidFill>
                </a:rPr>
                <a:t>29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kg</a:t>
              </a:r>
            </a:p>
            <a:p>
              <a:pPr defTabSz="3406775">
                <a:lnSpc>
                  <a:spcPct val="150000"/>
                </a:lnSpc>
                <a:tabLst>
                  <a:tab pos="539750" algn="dec"/>
                </a:tabLst>
              </a:pPr>
              <a:endParaRPr lang="en-CA" sz="2400" dirty="0">
                <a:solidFill>
                  <a:schemeClr val="accent1">
                    <a:lumMod val="50000"/>
                  </a:schemeClr>
                </a:solidFill>
              </a:endParaRPr>
            </a:p>
            <a:p>
              <a:pPr defTabSz="1433513">
                <a:lnSpc>
                  <a:spcPct val="150000"/>
                </a:lnSpc>
                <a:tabLst>
                  <a:tab pos="539750" algn="dec"/>
                  <a:tab pos="1973263" algn="l"/>
                  <a:tab pos="3406775" algn="l"/>
                </a:tabLst>
              </a:pP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	[5.5 0 9 2 3 1	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 x 10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 </a:t>
              </a:r>
              <a:r>
                <a:rPr lang="en-CA" sz="2400" baseline="30000" dirty="0">
                  <a:solidFill>
                    <a:schemeClr val="accent1">
                      <a:lumMod val="50000"/>
                    </a:schemeClr>
                  </a:solidFill>
                </a:rPr>
                <a:t>–</a:t>
              </a:r>
              <a:r>
                <a:rPr lang="en-CA" sz="2400" baseline="30000" dirty="0" smtClean="0">
                  <a:solidFill>
                    <a:schemeClr val="accent1">
                      <a:lumMod val="50000"/>
                    </a:schemeClr>
                  </a:solidFill>
                </a:rPr>
                <a:t>25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	</a:t>
              </a:r>
              <a:r>
                <a:rPr lang="en-CA" sz="2400" dirty="0" smtClean="0">
                  <a:solidFill>
                    <a:schemeClr val="accent1">
                      <a:lumMod val="50000"/>
                    </a:schemeClr>
                  </a:solidFill>
                </a:rPr>
                <a:t>kg]</a:t>
              </a:r>
              <a:endParaRPr lang="en-CA" sz="2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cxnSp>
          <p:nvCxnSpPr>
            <p:cNvPr id="50" name="Straight Connector 49"/>
            <p:cNvCxnSpPr/>
            <p:nvPr/>
          </p:nvCxnSpPr>
          <p:spPr>
            <a:xfrm>
              <a:off x="1691680" y="5625175"/>
              <a:ext cx="3465385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2" name="Ink 51"/>
              <p14:cNvContentPartPr/>
              <p14:nvPr/>
            </p14:nvContentPartPr>
            <p14:xfrm>
              <a:off x="-534240" y="2702880"/>
              <a:ext cx="6418080" cy="3731040"/>
            </p14:xfrm>
          </p:contentPart>
        </mc:Choice>
        <mc:Fallback xmlns="">
          <p:pic>
            <p:nvPicPr>
              <p:cNvPr id="52" name="Ink 5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542160" y="2694600"/>
                <a:ext cx="6434640" cy="3746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6355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30</a:t>
            </a:fld>
            <a:endParaRPr lang="en-CA" dirty="0"/>
          </a:p>
        </p:txBody>
      </p:sp>
      <p:sp>
        <p:nvSpPr>
          <p:cNvPr id="47" name="TextBox 46"/>
          <p:cNvSpPr txBox="1"/>
          <p:nvPr/>
        </p:nvSpPr>
        <p:spPr>
          <a:xfrm>
            <a:off x="430846" y="877717"/>
            <a:ext cx="827922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52438" algn="l"/>
              </a:tabLst>
            </a:pPr>
            <a:r>
              <a:rPr lang="en-CA" sz="2400" dirty="0" smtClean="0"/>
              <a:t>You have to modify the scientific notation as needed so that all the exponents have the </a:t>
            </a:r>
            <a:r>
              <a:rPr lang="en-CA" sz="2400" b="1" i="1" dirty="0" smtClean="0"/>
              <a:t>same</a:t>
            </a:r>
            <a:r>
              <a:rPr lang="en-CA" sz="2400" dirty="0" smtClean="0"/>
              <a:t> value (you don’t need to convert them into standard notation!)</a:t>
            </a:r>
          </a:p>
          <a:p>
            <a:pPr>
              <a:tabLst>
                <a:tab pos="452438" algn="l"/>
              </a:tabLst>
            </a:pPr>
            <a:endParaRPr lang="en-CA" sz="2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The simplest strategy:</a:t>
            </a:r>
          </a:p>
          <a:p>
            <a:pPr>
              <a:tabLst>
                <a:tab pos="452438" algn="l"/>
              </a:tabLst>
            </a:pPr>
            <a:endParaRPr lang="en-CA" sz="2400" dirty="0"/>
          </a:p>
          <a:p>
            <a:pPr>
              <a:tabLst>
                <a:tab pos="452438" algn="l"/>
              </a:tabLst>
            </a:pPr>
            <a:r>
              <a:rPr lang="en-CA" sz="2400" dirty="0" smtClean="0"/>
              <a:t>	Add them up on a calculator</a:t>
            </a:r>
          </a:p>
          <a:p>
            <a:pPr>
              <a:tabLst>
                <a:tab pos="452438" algn="l"/>
              </a:tabLst>
            </a:pPr>
            <a:endParaRPr lang="en-CA" sz="2400" dirty="0"/>
          </a:p>
          <a:p>
            <a:pPr marL="452438" indent="-452438">
              <a:tabLst>
                <a:tab pos="452438" algn="l"/>
              </a:tabLst>
            </a:pPr>
            <a:r>
              <a:rPr lang="en-CA" sz="2400" dirty="0"/>
              <a:t>	</a:t>
            </a:r>
            <a:r>
              <a:rPr lang="en-CA" sz="2400" dirty="0" smtClean="0"/>
              <a:t>Convert all of the values into the same exponent as the exponent in the answer you get </a:t>
            </a:r>
          </a:p>
          <a:p>
            <a:pPr marL="452438" indent="-452438">
              <a:tabLst>
                <a:tab pos="452438" algn="l"/>
              </a:tabLst>
            </a:pPr>
            <a:endParaRPr lang="en-CA" sz="2400" dirty="0"/>
          </a:p>
          <a:p>
            <a:pPr marL="452438" indent="-452438">
              <a:lnSpc>
                <a:spcPct val="150000"/>
              </a:lnSpc>
              <a:tabLst>
                <a:tab pos="452438" algn="l"/>
              </a:tabLst>
            </a:pPr>
            <a:r>
              <a:rPr lang="en-CA" sz="2400" dirty="0" smtClean="0"/>
              <a:t>If you make the</a:t>
            </a:r>
            <a:r>
              <a:rPr lang="en-CA" sz="2400" dirty="0"/>
              <a:t> exponent</a:t>
            </a:r>
            <a:r>
              <a:rPr lang="en-CA" sz="2400" dirty="0" smtClean="0"/>
              <a:t> larger, the </a:t>
            </a:r>
            <a:r>
              <a:rPr lang="en-CA" sz="2400" dirty="0"/>
              <a:t>significand </a:t>
            </a:r>
            <a:r>
              <a:rPr lang="en-CA" sz="2400" dirty="0" smtClean="0"/>
              <a:t>gets smaller;</a:t>
            </a:r>
          </a:p>
          <a:p>
            <a:pPr marL="452438" indent="-452438">
              <a:lnSpc>
                <a:spcPct val="150000"/>
              </a:lnSpc>
              <a:tabLst>
                <a:tab pos="452438" algn="l"/>
              </a:tabLst>
            </a:pPr>
            <a:r>
              <a:rPr lang="en-CA" sz="2400" dirty="0"/>
              <a:t>If you make the exponent </a:t>
            </a:r>
            <a:r>
              <a:rPr lang="en-CA" sz="2400" dirty="0" smtClean="0"/>
              <a:t>smaller, </a:t>
            </a:r>
            <a:r>
              <a:rPr lang="en-CA" sz="2400" dirty="0"/>
              <a:t>the significand gets </a:t>
            </a:r>
            <a:r>
              <a:rPr lang="en-CA" sz="2400" dirty="0" smtClean="0"/>
              <a:t>larger.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9" name="Ink 48"/>
              <p14:cNvContentPartPr/>
              <p14:nvPr/>
            </p14:nvContentPartPr>
            <p14:xfrm>
              <a:off x="778680" y="2832120"/>
              <a:ext cx="6309720" cy="2142360"/>
            </p14:xfrm>
          </p:contentPart>
        </mc:Choice>
        <mc:Fallback xmlns="">
          <p:pic>
            <p:nvPicPr>
              <p:cNvPr id="49" name="Ink 4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71120" y="2824560"/>
                <a:ext cx="6324480" cy="2157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5807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5316" y="99211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31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grpSp>
        <p:nvGrpSpPr>
          <p:cNvPr id="51" name="Group 50"/>
          <p:cNvGrpSpPr/>
          <p:nvPr/>
        </p:nvGrpSpPr>
        <p:grpSpPr>
          <a:xfrm>
            <a:off x="163049" y="1103051"/>
            <a:ext cx="4069624" cy="3293209"/>
            <a:chOff x="1241630" y="3536996"/>
            <a:chExt cx="6310615" cy="3293209"/>
          </a:xfrm>
        </p:grpSpPr>
        <p:sp>
          <p:nvSpPr>
            <p:cNvPr id="48" name="TextBox 47"/>
            <p:cNvSpPr txBox="1"/>
            <p:nvPr/>
          </p:nvSpPr>
          <p:spPr>
            <a:xfrm>
              <a:off x="1241630" y="3536996"/>
              <a:ext cx="6310615" cy="32932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9.624793	x 10</a:t>
              </a:r>
              <a:r>
                <a:rPr lang="en-CA" sz="2200" baseline="30000" dirty="0"/>
                <a:t> </a:t>
              </a:r>
              <a:r>
                <a:rPr lang="en-CA" sz="2200" baseline="30000" dirty="0" smtClean="0"/>
                <a:t>–24</a:t>
              </a:r>
              <a:r>
                <a:rPr lang="en-CA" sz="2200" dirty="0"/>
                <a:t>	</a:t>
              </a:r>
              <a:r>
                <a:rPr lang="en-CA" sz="2200" dirty="0" smtClean="0"/>
                <a:t>kg</a:t>
              </a:r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7.439	x </a:t>
              </a:r>
              <a:r>
                <a:rPr lang="en-CA" sz="2200" dirty="0"/>
                <a:t>10</a:t>
              </a:r>
              <a:r>
                <a:rPr lang="en-CA" sz="2200" baseline="30000" dirty="0"/>
                <a:t> –</a:t>
              </a:r>
              <a:r>
                <a:rPr lang="en-CA" sz="2200" baseline="30000" dirty="0" smtClean="0"/>
                <a:t>25</a:t>
              </a:r>
              <a:r>
                <a:rPr lang="en-CA" sz="2200" dirty="0" smtClean="0"/>
                <a:t>	kg</a:t>
              </a:r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6.2	x </a:t>
              </a:r>
              <a:r>
                <a:rPr lang="en-CA" sz="2200" dirty="0"/>
                <a:t>10</a:t>
              </a:r>
              <a:r>
                <a:rPr lang="en-CA" sz="2200" baseline="30000" dirty="0" smtClean="0"/>
                <a:t> </a:t>
              </a:r>
              <a:r>
                <a:rPr lang="en-CA" sz="2200" baseline="30000" dirty="0"/>
                <a:t>–</a:t>
              </a:r>
              <a:r>
                <a:rPr lang="en-CA" sz="2200" baseline="30000" dirty="0" smtClean="0"/>
                <a:t>28</a:t>
              </a:r>
              <a:r>
                <a:rPr lang="en-CA" sz="2200" dirty="0" smtClean="0"/>
                <a:t>	kg</a:t>
              </a:r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endParaRPr lang="en-CA" sz="1600" dirty="0"/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 smtClean="0"/>
                <a:t>	[1.0369313	x </a:t>
              </a:r>
              <a:r>
                <a:rPr lang="en-CA" sz="2200" dirty="0"/>
                <a:t>10</a:t>
              </a:r>
              <a:r>
                <a:rPr lang="en-CA" sz="2200" baseline="30000" dirty="0" smtClean="0"/>
                <a:t> </a:t>
              </a:r>
              <a:r>
                <a:rPr lang="en-CA" sz="2200" baseline="30000" dirty="0"/>
                <a:t>–</a:t>
              </a:r>
              <a:r>
                <a:rPr lang="en-CA" sz="2200" baseline="30000" dirty="0" smtClean="0"/>
                <a:t>23 </a:t>
              </a:r>
              <a:r>
                <a:rPr lang="en-CA" sz="2200" dirty="0" smtClean="0">
                  <a:solidFill>
                    <a:prstClr val="black"/>
                  </a:solidFill>
                </a:rPr>
                <a:t>]	</a:t>
              </a:r>
              <a:r>
                <a:rPr lang="en-CA" sz="2200" dirty="0" smtClean="0"/>
                <a:t>kg</a:t>
              </a:r>
              <a:endParaRPr lang="en-CA" sz="2200" dirty="0"/>
            </a:p>
          </p:txBody>
        </p:sp>
        <p:cxnSp>
          <p:nvCxnSpPr>
            <p:cNvPr id="50" name="Straight Connector 49"/>
            <p:cNvCxnSpPr/>
            <p:nvPr/>
          </p:nvCxnSpPr>
          <p:spPr>
            <a:xfrm>
              <a:off x="1691679" y="5917940"/>
              <a:ext cx="346538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9450466"/>
              </p:ext>
            </p:extLst>
          </p:nvPr>
        </p:nvGraphicFramePr>
        <p:xfrm>
          <a:off x="4076945" y="1217147"/>
          <a:ext cx="4500500" cy="30996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0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00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655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95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430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78697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727523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/>
                      <a:endParaRPr lang="en-CA" sz="2800" b="1" dirty="0" smtClean="0"/>
                    </a:p>
                  </a:txBody>
                  <a:tcPr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>
                        <a:solidFill>
                          <a:schemeClr val="bg1">
                            <a:lumMod val="85000"/>
                          </a:schemeClr>
                        </a:solidFill>
                      </a:endParaRPr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7632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/>
                      <a:endParaRPr lang="en-CA" sz="2800" b="1" dirty="0"/>
                    </a:p>
                  </a:txBody>
                  <a:tcPr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0070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/>
                      <a:endParaRPr lang="en-CA" sz="2800" b="1" dirty="0"/>
                    </a:p>
                  </a:txBody>
                  <a:tcPr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5035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59365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3" name="Straight Connector 52"/>
          <p:cNvCxnSpPr/>
          <p:nvPr/>
        </p:nvCxnSpPr>
        <p:spPr>
          <a:xfrm>
            <a:off x="4121950" y="3483995"/>
            <a:ext cx="441049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p:sp>
        <p:nvSpPr>
          <p:cNvPr id="55" name="Oval 54"/>
          <p:cNvSpPr/>
          <p:nvPr/>
        </p:nvSpPr>
        <p:spPr>
          <a:xfrm>
            <a:off x="4519737" y="1601780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57" name="Oval 56"/>
          <p:cNvSpPr/>
          <p:nvPr/>
        </p:nvSpPr>
        <p:spPr>
          <a:xfrm>
            <a:off x="4519737" y="2266725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58" name="Oval 57"/>
          <p:cNvSpPr/>
          <p:nvPr/>
        </p:nvSpPr>
        <p:spPr>
          <a:xfrm>
            <a:off x="4519737" y="2955790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59" name="Oval 58"/>
          <p:cNvSpPr/>
          <p:nvPr/>
        </p:nvSpPr>
        <p:spPr>
          <a:xfrm>
            <a:off x="4519736" y="4078354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56" name="Rectangle 55"/>
          <p:cNvSpPr/>
          <p:nvPr/>
        </p:nvSpPr>
        <p:spPr>
          <a:xfrm>
            <a:off x="7812360" y="3879019"/>
            <a:ext cx="8755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/>
              <a:t>x 10</a:t>
            </a:r>
            <a:r>
              <a:rPr lang="en-CA" baseline="30000" dirty="0"/>
              <a:t> –23 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2" name="Ink 51"/>
              <p14:cNvContentPartPr/>
              <p14:nvPr/>
            </p14:nvContentPartPr>
            <p14:xfrm>
              <a:off x="88920" y="321840"/>
              <a:ext cx="9110880" cy="5929200"/>
            </p14:xfrm>
          </p:contentPart>
        </mc:Choice>
        <mc:Fallback xmlns="">
          <p:pic>
            <p:nvPicPr>
              <p:cNvPr id="52" name="Ink 5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1000" y="313920"/>
                <a:ext cx="9126360" cy="5945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5799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32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grpSp>
        <p:nvGrpSpPr>
          <p:cNvPr id="48" name="Group 47"/>
          <p:cNvGrpSpPr/>
          <p:nvPr/>
        </p:nvGrpSpPr>
        <p:grpSpPr>
          <a:xfrm>
            <a:off x="701570" y="1114420"/>
            <a:ext cx="7490995" cy="4396503"/>
            <a:chOff x="701570" y="1114420"/>
            <a:chExt cx="7490995" cy="4396503"/>
          </a:xfrm>
        </p:grpSpPr>
        <p:sp>
          <p:nvSpPr>
            <p:cNvPr id="47" name="TextBox 46"/>
            <p:cNvSpPr txBox="1"/>
            <p:nvPr/>
          </p:nvSpPr>
          <p:spPr>
            <a:xfrm>
              <a:off x="701571" y="1114420"/>
              <a:ext cx="749099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Logarithm:  The power to which 10 must be raised to restore the original value.</a:t>
              </a:r>
              <a:endParaRPr lang="en-CA" sz="2400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81590" y="2082552"/>
              <a:ext cx="487986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e.g.	1000.  ( =  10 x 10 x 10 )  =  10</a:t>
              </a:r>
              <a:r>
                <a:rPr lang="en-CA" sz="2400" baseline="30000" dirty="0" smtClean="0"/>
                <a:t>3</a:t>
              </a:r>
              <a:endParaRPr lang="en-CA" sz="2400" baseline="300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01570" y="3202599"/>
              <a:ext cx="7490994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Since you have to raise 10 to the power of 3 to get your “1000.” back,</a:t>
              </a:r>
            </a:p>
            <a:p>
              <a:endParaRPr lang="en-CA" sz="2400" dirty="0"/>
            </a:p>
            <a:p>
              <a:r>
                <a:rPr lang="en-CA" sz="2400" dirty="0" smtClean="0"/>
                <a:t>The log of 1000.  is 3</a:t>
              </a:r>
            </a:p>
            <a:p>
              <a:endParaRPr lang="en-CA" sz="2400" dirty="0"/>
            </a:p>
            <a:p>
              <a:r>
                <a:rPr lang="en-CA" sz="2400" dirty="0" smtClean="0"/>
                <a:t>log (1000.)  =  3</a:t>
              </a:r>
              <a:endParaRPr lang="en-CA" sz="2400" dirty="0"/>
            </a:p>
          </p:txBody>
        </p:sp>
        <p:cxnSp>
          <p:nvCxnSpPr>
            <p:cNvPr id="56" name="Straight Arrow Connector 55"/>
            <p:cNvCxnSpPr/>
            <p:nvPr/>
          </p:nvCxnSpPr>
          <p:spPr>
            <a:xfrm flipV="1">
              <a:off x="3893150" y="2399011"/>
              <a:ext cx="1308920" cy="8822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/>
            <p:cNvCxnSpPr/>
            <p:nvPr/>
          </p:nvCxnSpPr>
          <p:spPr>
            <a:xfrm flipH="1" flipV="1">
              <a:off x="5663371" y="2341970"/>
              <a:ext cx="393794" cy="8822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/>
            <p:cNvCxnSpPr/>
            <p:nvPr/>
          </p:nvCxnSpPr>
          <p:spPr>
            <a:xfrm flipV="1">
              <a:off x="1241630" y="2483895"/>
              <a:ext cx="810090" cy="1121182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0" name="Ink 49"/>
              <p14:cNvContentPartPr/>
              <p14:nvPr/>
            </p14:nvContentPartPr>
            <p14:xfrm>
              <a:off x="1616040" y="11520"/>
              <a:ext cx="7145280" cy="5567400"/>
            </p14:xfrm>
          </p:contentPart>
        </mc:Choice>
        <mc:Fallback xmlns="">
          <p:pic>
            <p:nvPicPr>
              <p:cNvPr id="50" name="Ink 49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608480" y="3240"/>
                <a:ext cx="7159680" cy="5583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8289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33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grpSp>
        <p:nvGrpSpPr>
          <p:cNvPr id="48" name="Group 47"/>
          <p:cNvGrpSpPr/>
          <p:nvPr/>
        </p:nvGrpSpPr>
        <p:grpSpPr>
          <a:xfrm>
            <a:off x="397961" y="1110831"/>
            <a:ext cx="7490994" cy="1132127"/>
            <a:chOff x="712996" y="2082552"/>
            <a:chExt cx="7490994" cy="1132127"/>
          </a:xfrm>
        </p:grpSpPr>
        <p:sp>
          <p:nvSpPr>
            <p:cNvPr id="52" name="TextBox 51"/>
            <p:cNvSpPr txBox="1"/>
            <p:nvPr/>
          </p:nvSpPr>
          <p:spPr>
            <a:xfrm>
              <a:off x="881590" y="2082552"/>
              <a:ext cx="487986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 smtClean="0"/>
                <a:t>e.g.	1000.  ( =  10 x 10 x 10 )  =  10</a:t>
              </a:r>
              <a:r>
                <a:rPr lang="en-CA" sz="2400" baseline="30000" dirty="0" smtClean="0"/>
                <a:t>3</a:t>
              </a:r>
              <a:endParaRPr lang="en-CA" sz="2400" baseline="30000" dirty="0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12996" y="2753014"/>
              <a:ext cx="749099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 smtClean="0"/>
                <a:t>log (1000.)  =  3</a:t>
              </a:r>
              <a:endParaRPr lang="en-CA" sz="2400" dirty="0"/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272782" y="2569913"/>
            <a:ext cx="8237961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/>
              <a:t>What about the sig figs?</a:t>
            </a:r>
          </a:p>
          <a:p>
            <a:endParaRPr lang="en-CA" sz="2400" baseline="30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Where does the 3 come from?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was it part of the sig figs originally (before the log was taken)?</a:t>
            </a:r>
          </a:p>
          <a:p>
            <a:endParaRPr lang="en-CA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How many sig figs were there originally (before the log)?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9" name="Ink 48"/>
              <p14:cNvContentPartPr/>
              <p14:nvPr/>
            </p14:nvContentPartPr>
            <p14:xfrm>
              <a:off x="340200" y="195120"/>
              <a:ext cx="6287760" cy="2776320"/>
            </p14:xfrm>
          </p:contentPart>
        </mc:Choice>
        <mc:Fallback xmlns="">
          <p:pic>
            <p:nvPicPr>
              <p:cNvPr id="49" name="Ink 4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33000" y="187200"/>
                <a:ext cx="6303240" cy="2792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50" name="Ink 49"/>
              <p14:cNvContentPartPr/>
              <p14:nvPr/>
            </p14:nvContentPartPr>
            <p14:xfrm>
              <a:off x="903960" y="577440"/>
              <a:ext cx="7894800" cy="1958400"/>
            </p14:xfrm>
          </p:contentPart>
        </mc:Choice>
        <mc:Fallback>
          <p:pic>
            <p:nvPicPr>
              <p:cNvPr id="50" name="Ink 49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97480" y="568800"/>
                <a:ext cx="7903800" cy="1973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0827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34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397961" y="1036551"/>
            <a:ext cx="7490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log (1000.)  =  3</a:t>
            </a:r>
            <a:endParaRPr lang="en-CA" sz="2400" dirty="0"/>
          </a:p>
        </p:txBody>
      </p:sp>
      <p:sp>
        <p:nvSpPr>
          <p:cNvPr id="57" name="TextBox 56"/>
          <p:cNvSpPr txBox="1"/>
          <p:nvPr/>
        </p:nvSpPr>
        <p:spPr>
          <a:xfrm>
            <a:off x="448047" y="1828983"/>
            <a:ext cx="756925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 smtClean="0"/>
              <a:t>What about the sig figs?</a:t>
            </a:r>
          </a:p>
          <a:p>
            <a:endParaRPr lang="en-CA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How many sig figs were there originally (before the log)?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400" dirty="0"/>
          </a:p>
          <a:p>
            <a:r>
              <a:rPr lang="en-CA" sz="2400" dirty="0" smtClean="0"/>
              <a:t>These sig figs need to be preserved –</a:t>
            </a:r>
          </a:p>
          <a:p>
            <a:endParaRPr lang="en-CA" sz="2400" dirty="0"/>
          </a:p>
          <a:p>
            <a:r>
              <a:rPr lang="en-CA" sz="2400" dirty="0" smtClean="0"/>
              <a:t>How can you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keep the numerical value of three…</a:t>
            </a:r>
          </a:p>
          <a:p>
            <a:r>
              <a:rPr lang="en-CA" sz="2400" dirty="0" smtClean="0"/>
              <a:t>		and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have the correct number of sig figs?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8" name="Ink 47"/>
              <p14:cNvContentPartPr/>
              <p14:nvPr/>
            </p14:nvContentPartPr>
            <p14:xfrm>
              <a:off x="791640" y="663120"/>
              <a:ext cx="7562520" cy="2277720"/>
            </p14:xfrm>
          </p:contentPart>
        </mc:Choice>
        <mc:Fallback>
          <p:pic>
            <p:nvPicPr>
              <p:cNvPr id="48" name="Ink 47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84440" y="655560"/>
                <a:ext cx="7578000" cy="2293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5006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35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397961" y="1036551"/>
            <a:ext cx="749099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Significant figure rule for logs and ln’s:</a:t>
            </a:r>
          </a:p>
          <a:p>
            <a:endParaRPr lang="en-CA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Determine the number of sig figs in the original value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CA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Keep this many </a:t>
            </a:r>
            <a:r>
              <a:rPr lang="en-CA" sz="2400" b="1" dirty="0" smtClean="0"/>
              <a:t>decimal places </a:t>
            </a:r>
            <a:r>
              <a:rPr lang="en-CA" sz="2400" dirty="0" smtClean="0"/>
              <a:t>in the calculated log or ln.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Keep any digits in front of the decimal place, but don’t count them as sig figs.  They are analogous to leading zeros in this context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CA" sz="2400" dirty="0" smtClean="0"/>
              <a:t>Add zeros on the end of the value if you don’t have enough sig figs already</a:t>
            </a:r>
          </a:p>
          <a:p>
            <a:r>
              <a:rPr lang="en-CA" sz="2400" dirty="0" smtClean="0"/>
              <a:t> 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8" name="Ink 47"/>
              <p14:cNvContentPartPr/>
              <p14:nvPr/>
            </p14:nvContentPartPr>
            <p14:xfrm>
              <a:off x="3278160" y="3256560"/>
              <a:ext cx="2123640" cy="176040"/>
            </p14:xfrm>
          </p:contentPart>
        </mc:Choice>
        <mc:Fallback>
          <p:pic>
            <p:nvPicPr>
              <p:cNvPr id="48" name="Ink 47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270600" y="3248640"/>
                <a:ext cx="2133720" cy="191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4408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36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Significant figure rule for logs and ln’s:</a:t>
            </a:r>
          </a:p>
          <a:p>
            <a:pPr marL="539750" indent="-269875"/>
            <a:endParaRPr lang="en-CA" sz="2000" dirty="0"/>
          </a:p>
          <a:p>
            <a:pPr marL="539750" lvl="1" indent="-269875">
              <a:buFont typeface="Arial" panose="020B0604020202020204" pitchFamily="34" charset="0"/>
              <a:buChar char="•"/>
            </a:pPr>
            <a:r>
              <a:rPr lang="en-CA" sz="2000" dirty="0" smtClean="0"/>
              <a:t>Determine the number of sig figs in the original value</a:t>
            </a:r>
          </a:p>
          <a:p>
            <a:pPr marL="539750" lvl="1" indent="-269875">
              <a:buFont typeface="Arial" panose="020B0604020202020204" pitchFamily="34" charset="0"/>
              <a:buChar char="•"/>
            </a:pPr>
            <a:endParaRPr lang="en-CA" sz="2000" dirty="0"/>
          </a:p>
          <a:p>
            <a:pPr marL="539750" lvl="1" indent="-269875">
              <a:buFont typeface="Arial" panose="020B0604020202020204" pitchFamily="34" charset="0"/>
              <a:buChar char="•"/>
            </a:pPr>
            <a:r>
              <a:rPr lang="en-CA" sz="2000" dirty="0" smtClean="0"/>
              <a:t>Keep this many </a:t>
            </a:r>
            <a:r>
              <a:rPr lang="en-CA" sz="2000" b="1" dirty="0" smtClean="0"/>
              <a:t>decimal places </a:t>
            </a:r>
            <a:r>
              <a:rPr lang="en-CA" sz="2000" dirty="0" smtClean="0"/>
              <a:t>in the calculated log or ln. </a:t>
            </a:r>
          </a:p>
          <a:p>
            <a:pPr marL="808038" lvl="2" indent="-268288">
              <a:buFont typeface="Arial" panose="020B0604020202020204" pitchFamily="34" charset="0"/>
              <a:buChar char="•"/>
            </a:pPr>
            <a:r>
              <a:rPr lang="en-CA" sz="1900" dirty="0" smtClean="0"/>
              <a:t>Keep any digits in front of the decimal place, but don’t count them as sig figs</a:t>
            </a:r>
          </a:p>
          <a:p>
            <a:pPr marL="808038" lvl="2" indent="-268288">
              <a:buFont typeface="Arial" panose="020B0604020202020204" pitchFamily="34" charset="0"/>
              <a:buChar char="•"/>
            </a:pPr>
            <a:r>
              <a:rPr lang="en-CA" sz="1900" dirty="0" smtClean="0"/>
              <a:t>Add zeros on the end of the value if you don’t have enough sig figs already</a:t>
            </a:r>
          </a:p>
          <a:p>
            <a:endParaRPr lang="en-CA" sz="2000" dirty="0"/>
          </a:p>
        </p:txBody>
      </p:sp>
      <p:sp>
        <p:nvSpPr>
          <p:cNvPr id="47" name="TextBox 46"/>
          <p:cNvSpPr txBox="1"/>
          <p:nvPr/>
        </p:nvSpPr>
        <p:spPr>
          <a:xfrm>
            <a:off x="386535" y="3411597"/>
            <a:ext cx="6944530" cy="2369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dirty="0" smtClean="0"/>
              <a:t>log (1 0 0 0 ) = [ 3 ] = </a:t>
            </a:r>
          </a:p>
          <a:p>
            <a:endParaRPr lang="en-CA" sz="1200" dirty="0"/>
          </a:p>
          <a:p>
            <a:r>
              <a:rPr lang="en-CA" sz="3200" dirty="0" smtClean="0"/>
              <a:t>log (1 0 0 0</a:t>
            </a:r>
            <a:r>
              <a:rPr lang="en-CA" sz="4800" b="1" dirty="0" smtClean="0"/>
              <a:t>.</a:t>
            </a:r>
            <a:r>
              <a:rPr lang="en-CA" sz="3200" dirty="0" smtClean="0"/>
              <a:t>) =  [ 3 ] = </a:t>
            </a:r>
          </a:p>
          <a:p>
            <a:endParaRPr lang="en-CA" sz="2400" dirty="0"/>
          </a:p>
          <a:p>
            <a:r>
              <a:rPr lang="en-CA" sz="3200" dirty="0" smtClean="0"/>
              <a:t>log ( 9. 8 5 x 10</a:t>
            </a:r>
            <a:r>
              <a:rPr lang="en-CA" sz="3200" baseline="30000" dirty="0" smtClean="0"/>
              <a:t>–31</a:t>
            </a:r>
            <a:r>
              <a:rPr lang="en-CA" sz="3200" dirty="0" smtClean="0"/>
              <a:t>) = [ – 30.00656377] =  </a:t>
            </a:r>
            <a:endParaRPr lang="en-CA" sz="32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6535" y="3293985"/>
            <a:ext cx="7880560" cy="30102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smtClean="0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9" name="Ink 48"/>
              <p14:cNvContentPartPr/>
              <p14:nvPr/>
            </p14:nvContentPartPr>
            <p14:xfrm>
              <a:off x="1289520" y="2769840"/>
              <a:ext cx="7628400" cy="3359160"/>
            </p14:xfrm>
          </p:contentPart>
        </mc:Choice>
        <mc:Fallback>
          <p:pic>
            <p:nvPicPr>
              <p:cNvPr id="49" name="Ink 4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81600" y="2764800"/>
                <a:ext cx="7644240" cy="3367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7409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37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Taking antilogs &amp; </a:t>
            </a:r>
            <a:r>
              <a:rPr lang="en-CA" sz="2000" dirty="0" err="1" smtClean="0"/>
              <a:t>antilns</a:t>
            </a:r>
            <a:r>
              <a:rPr lang="en-CA" sz="2000" dirty="0" smtClean="0"/>
              <a:t>:</a:t>
            </a:r>
          </a:p>
          <a:p>
            <a:pPr marL="539750" indent="-269875"/>
            <a:endParaRPr lang="en-CA" sz="2000" dirty="0"/>
          </a:p>
          <a:p>
            <a:pPr marL="539750" lvl="1" indent="-269875">
              <a:buFont typeface="Arial" panose="020B0604020202020204" pitchFamily="34" charset="0"/>
              <a:buChar char="•"/>
            </a:pPr>
            <a:r>
              <a:rPr lang="en-CA" sz="2000" dirty="0" smtClean="0"/>
              <a:t>The number of sig figs </a:t>
            </a:r>
            <a:r>
              <a:rPr lang="en-CA" sz="2000" b="1" dirty="0" smtClean="0"/>
              <a:t>after the decimal place </a:t>
            </a:r>
            <a:r>
              <a:rPr lang="en-CA" sz="2000" dirty="0" smtClean="0"/>
              <a:t>represents the total number of sig figs in the calculated result.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02113" y="2668515"/>
            <a:ext cx="5715026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2012950">
              <a:tabLst>
                <a:tab pos="3051175" algn="l"/>
              </a:tabLst>
            </a:pPr>
            <a:r>
              <a:rPr lang="en-CA" sz="3200" dirty="0" smtClean="0"/>
              <a:t>log x = 4.939 ;	x = </a:t>
            </a:r>
            <a:r>
              <a:rPr lang="en-CA" sz="2000" dirty="0" smtClean="0"/>
              <a:t>[ 86 896.024293 ] </a:t>
            </a:r>
          </a:p>
          <a:p>
            <a:pPr defTabSz="2012950">
              <a:tabLst>
                <a:tab pos="3051175" algn="l"/>
              </a:tabLst>
            </a:pPr>
            <a:endParaRPr lang="en-CA" sz="1200" dirty="0" smtClean="0"/>
          </a:p>
          <a:p>
            <a:pPr defTabSz="2012950">
              <a:tabLst>
                <a:tab pos="3051175" algn="l"/>
              </a:tabLst>
            </a:pPr>
            <a:endParaRPr lang="en-CA" sz="1200" dirty="0"/>
          </a:p>
          <a:p>
            <a:pPr defTabSz="2012950">
              <a:tabLst>
                <a:tab pos="3051175" algn="l"/>
              </a:tabLst>
            </a:pPr>
            <a:r>
              <a:rPr lang="en-CA" sz="3200" dirty="0" smtClean="0"/>
              <a:t>ln x =  0.6 ;	x = </a:t>
            </a:r>
            <a:r>
              <a:rPr lang="en-CA" sz="2000" dirty="0" smtClean="0"/>
              <a:t>[ 1.8221188 ]</a:t>
            </a:r>
          </a:p>
          <a:p>
            <a:pPr defTabSz="2012950">
              <a:tabLst>
                <a:tab pos="3051175" algn="l"/>
              </a:tabLst>
            </a:pPr>
            <a:endParaRPr lang="en-CA" sz="2400" dirty="0"/>
          </a:p>
          <a:p>
            <a:pPr defTabSz="2012950">
              <a:tabLst>
                <a:tab pos="3051175" algn="l"/>
              </a:tabLst>
            </a:pPr>
            <a:endParaRPr lang="en-CA" sz="1000" dirty="0"/>
          </a:p>
          <a:p>
            <a:pPr defTabSz="2012950">
              <a:tabLst>
                <a:tab pos="3051175" algn="l"/>
              </a:tabLst>
            </a:pPr>
            <a:r>
              <a:rPr lang="en-CA" sz="3200" baseline="30000" dirty="0" smtClean="0">
                <a:solidFill>
                  <a:srgbClr val="FF0000"/>
                </a:solidFill>
              </a:rPr>
              <a:t>**</a:t>
            </a:r>
            <a:r>
              <a:rPr lang="en-CA" sz="3200" dirty="0" smtClean="0"/>
              <a:t>ln x = 5.3 x 10</a:t>
            </a:r>
            <a:r>
              <a:rPr lang="en-CA" sz="3200" baseline="30000" dirty="0" smtClean="0"/>
              <a:t>–3 </a:t>
            </a:r>
            <a:r>
              <a:rPr lang="en-CA" sz="3200" dirty="0" smtClean="0"/>
              <a:t>;	x = </a:t>
            </a:r>
            <a:r>
              <a:rPr lang="en-CA" sz="2000" dirty="0" smtClean="0"/>
              <a:t>[ 1.00531407 ]</a:t>
            </a:r>
            <a:endParaRPr lang="en-CA" sz="20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6535" y="2569913"/>
            <a:ext cx="7880560" cy="373427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9" name="Ink 48"/>
              <p14:cNvContentPartPr/>
              <p14:nvPr/>
            </p14:nvContentPartPr>
            <p14:xfrm>
              <a:off x="348120" y="1650960"/>
              <a:ext cx="7470000" cy="4422240"/>
            </p14:xfrm>
          </p:contentPart>
        </mc:Choice>
        <mc:Fallback>
          <p:pic>
            <p:nvPicPr>
              <p:cNvPr id="49" name="Ink 4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39840" y="1642320"/>
                <a:ext cx="7486560" cy="4433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2326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38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c		Exact Numbers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Numbers that are </a:t>
            </a:r>
            <a:r>
              <a:rPr lang="en-CA" sz="2000" b="1" i="1" dirty="0" smtClean="0"/>
              <a:t>counted</a:t>
            </a:r>
            <a:r>
              <a:rPr lang="en-CA" sz="2000" dirty="0" smtClean="0"/>
              <a:t>:</a:t>
            </a:r>
          </a:p>
          <a:p>
            <a:endParaRPr lang="en-CA" sz="2000" dirty="0" smtClean="0"/>
          </a:p>
          <a:p>
            <a:pPr lvl="1"/>
            <a:r>
              <a:rPr lang="en-CA" sz="2000" dirty="0" smtClean="0"/>
              <a:t>e.g.	the number of students in the room</a:t>
            </a:r>
          </a:p>
          <a:p>
            <a:pPr lvl="1"/>
            <a:r>
              <a:rPr lang="en-CA" sz="2000" dirty="0"/>
              <a:t>	</a:t>
            </a:r>
            <a:r>
              <a:rPr lang="en-CA" sz="2000" dirty="0" smtClean="0"/>
              <a:t>the number of steps in a staircase</a:t>
            </a:r>
          </a:p>
          <a:p>
            <a:pPr lvl="1"/>
            <a:endParaRPr lang="en-CA" sz="2000" dirty="0"/>
          </a:p>
        </p:txBody>
      </p:sp>
      <p:grpSp>
        <p:nvGrpSpPr>
          <p:cNvPr id="70" name="Group 69"/>
          <p:cNvGrpSpPr/>
          <p:nvPr/>
        </p:nvGrpSpPr>
        <p:grpSpPr>
          <a:xfrm>
            <a:off x="386535" y="3515667"/>
            <a:ext cx="8606202" cy="2298598"/>
            <a:chOff x="386535" y="2675502"/>
            <a:chExt cx="8606202" cy="2298598"/>
          </a:xfrm>
        </p:grpSpPr>
        <p:grpSp>
          <p:nvGrpSpPr>
            <p:cNvPr id="51" name="Group 50"/>
            <p:cNvGrpSpPr/>
            <p:nvPr/>
          </p:nvGrpSpPr>
          <p:grpSpPr>
            <a:xfrm>
              <a:off x="3261797" y="3225312"/>
              <a:ext cx="4715730" cy="718829"/>
              <a:chOff x="504445" y="1073483"/>
              <a:chExt cx="4715730" cy="718829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504445" y="1099421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4" name="TextBox 63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51" name="TextBox 5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3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65" name="TextBox 64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66" name="TextBox 65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67" name="TextBox 66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68" name="TextBox 67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3" name="TextBox 52"/>
                  <p:cNvSpPr txBox="1"/>
                  <p:nvPr/>
                </p:nvSpPr>
                <p:spPr>
                  <a:xfrm>
                    <a:off x="2081445" y="1089744"/>
                    <a:ext cx="1350150" cy="6127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CA" b="0" i="1" smtClean="0">
                                  <a:latin typeface="Cambria Math"/>
                                </a:rPr>
                                <m:t>284.2 </m:t>
                              </m:r>
                              <m:r>
                                <a:rPr lang="en-CA" b="0" i="1" smtClean="0">
                                  <a:latin typeface="Cambria Math"/>
                                </a:rPr>
                                <m:t>𝗑</m:t>
                              </m:r>
                              <m:r>
                                <a:rPr lang="en-CA" b="0" i="1" smtClean="0">
                                  <a:latin typeface="Cambria Math"/>
                                </a:rPr>
                                <m:t> 103</m:t>
                              </m:r>
                            </m:num>
                            <m:den>
                              <m:r>
                                <a:rPr lang="en-CA" b="0" i="1" smtClean="0">
                                  <a:latin typeface="Cambria Math"/>
                                </a:rPr>
                                <m:t>8.314</m:t>
                              </m:r>
                            </m:den>
                          </m:f>
                        </m:oMath>
                      </m:oMathPara>
                    </a14:m>
                    <a:endParaRPr lang="en-CA" b="0" dirty="0" smtClean="0"/>
                  </a:p>
                </p:txBody>
              </p:sp>
            </mc:Choice>
            <mc:Fallback xmlns="">
              <p:sp>
                <p:nvSpPr>
                  <p:cNvPr id="53" name="TextBox 5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081445" y="1089744"/>
                    <a:ext cx="1350150" cy="612732"/>
                  </a:xfrm>
                  <a:prstGeom prst="rect">
                    <a:avLst/>
                  </a:prstGeom>
                  <a:blipFill rotWithShape="0"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grpSp>
            <p:nvGrpSpPr>
              <p:cNvPr id="54" name="Group 53"/>
              <p:cNvGrpSpPr/>
              <p:nvPr/>
            </p:nvGrpSpPr>
            <p:grpSpPr>
              <a:xfrm>
                <a:off x="3356784" y="1073483"/>
                <a:ext cx="1863391" cy="681711"/>
                <a:chOff x="3356784" y="1073483"/>
                <a:chExt cx="1863391" cy="681711"/>
              </a:xfrm>
            </p:grpSpPr>
            <p:sp>
              <p:nvSpPr>
                <p:cNvPr id="56" name="TextBox 55"/>
                <p:cNvSpPr txBox="1"/>
                <p:nvPr/>
              </p:nvSpPr>
              <p:spPr>
                <a:xfrm>
                  <a:off x="4140660" y="1134749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–</a:t>
                  </a:r>
                  <a:endParaRPr lang="en-CA" sz="2400" dirty="0"/>
                </a:p>
              </p:txBody>
            </p:sp>
            <p:grpSp>
              <p:nvGrpSpPr>
                <p:cNvPr id="57" name="Group 56"/>
                <p:cNvGrpSpPr/>
                <p:nvPr/>
              </p:nvGrpSpPr>
              <p:grpSpPr>
                <a:xfrm>
                  <a:off x="3356784" y="1073483"/>
                  <a:ext cx="954198" cy="646331"/>
                  <a:chOff x="4697922" y="892459"/>
                  <a:chExt cx="954198" cy="646331"/>
                </a:xfrm>
              </p:grpSpPr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62" name="TextBox 61"/>
                      <p:cNvSpPr txBox="1"/>
                      <p:nvPr/>
                    </p:nvSpPr>
                    <p:spPr>
                      <a:xfrm>
                        <a:off x="4842030" y="903399"/>
                        <a:ext cx="810090" cy="612732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CA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CA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392.6</m:t>
                                  </m:r>
                                </m:den>
                              </m:f>
                            </m:oMath>
                          </m:oMathPara>
                        </a14:m>
                        <a:endParaRPr lang="en-CA" b="0" dirty="0" smtClean="0"/>
                      </a:p>
                    </p:txBody>
                  </p:sp>
                </mc:Choice>
                <mc:Fallback xmlns="">
                  <p:sp>
                    <p:nvSpPr>
                      <p:cNvPr id="62" name="TextBox 61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4842030" y="903399"/>
                        <a:ext cx="810090" cy="612732"/>
                      </a:xfrm>
                      <a:prstGeom prst="rect">
                        <a:avLst/>
                      </a:prstGeom>
                      <a:blipFill rotWithShape="1">
                        <a:blip r:embed="rId5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CA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sp>
                <p:nvSpPr>
                  <p:cNvPr id="63" name="TextBox 62"/>
                  <p:cNvSpPr txBox="1"/>
                  <p:nvPr/>
                </p:nvSpPr>
                <p:spPr>
                  <a:xfrm>
                    <a:off x="4697922" y="892459"/>
                    <a:ext cx="324128" cy="64633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CA" sz="3600" dirty="0" smtClean="0"/>
                      <a:t>(</a:t>
                    </a:r>
                    <a:endParaRPr lang="en-CA" sz="3600" dirty="0"/>
                  </a:p>
                </p:txBody>
              </p:sp>
            </p:grpSp>
            <p:grpSp>
              <p:nvGrpSpPr>
                <p:cNvPr id="58" name="Group 57"/>
                <p:cNvGrpSpPr/>
                <p:nvPr/>
              </p:nvGrpSpPr>
              <p:grpSpPr>
                <a:xfrm>
                  <a:off x="4265977" y="1081444"/>
                  <a:ext cx="954198" cy="673750"/>
                  <a:chOff x="6012160" y="919670"/>
                  <a:chExt cx="954198" cy="673750"/>
                </a:xfrm>
              </p:grpSpPr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59" name="TextBox 58"/>
                      <p:cNvSpPr txBox="1"/>
                      <p:nvPr/>
                    </p:nvSpPr>
                    <p:spPr>
                      <a:xfrm>
                        <a:off x="6012160" y="919670"/>
                        <a:ext cx="810090" cy="612732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CA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CA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CA" b="0" i="1" smtClean="0">
                                      <a:latin typeface="Cambria Math" panose="02040503050406030204" pitchFamily="18" charset="0"/>
                                    </a:rPr>
                                    <m:t>437.0</m:t>
                                  </m:r>
                                </m:den>
                              </m:f>
                            </m:oMath>
                          </m:oMathPara>
                        </a14:m>
                        <a:endParaRPr lang="en-CA" b="0" dirty="0" smtClean="0"/>
                      </a:p>
                    </p:txBody>
                  </p:sp>
                </mc:Choice>
                <mc:Fallback xmlns="">
                  <p:sp>
                    <p:nvSpPr>
                      <p:cNvPr id="59" name="TextBox 58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6012160" y="919670"/>
                        <a:ext cx="810090" cy="612732"/>
                      </a:xfrm>
                      <a:prstGeom prst="rect">
                        <a:avLst/>
                      </a:prstGeom>
                      <a:blipFill rotWithShape="0">
                        <a:blip r:embed="rId6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CA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sp>
                <p:nvSpPr>
                  <p:cNvPr id="61" name="TextBox 60"/>
                  <p:cNvSpPr txBox="1"/>
                  <p:nvPr/>
                </p:nvSpPr>
                <p:spPr>
                  <a:xfrm flipV="1">
                    <a:off x="6642230" y="947089"/>
                    <a:ext cx="324128" cy="64633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CA" sz="3600" dirty="0" smtClean="0"/>
                      <a:t>(</a:t>
                    </a:r>
                    <a:endParaRPr lang="en-CA" sz="3600" dirty="0"/>
                  </a:p>
                </p:txBody>
              </p:sp>
            </p:grpSp>
          </p:grpSp>
        </p:grpSp>
        <p:grpSp>
          <p:nvGrpSpPr>
            <p:cNvPr id="69" name="Group 68"/>
            <p:cNvGrpSpPr/>
            <p:nvPr/>
          </p:nvGrpSpPr>
          <p:grpSpPr>
            <a:xfrm>
              <a:off x="386535" y="2675502"/>
              <a:ext cx="8606202" cy="2298598"/>
              <a:chOff x="386535" y="2675502"/>
              <a:chExt cx="8606202" cy="2298598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386535" y="2675502"/>
                <a:ext cx="8280920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CA" sz="2000" dirty="0"/>
                  <a:t>Numbers that serve as </a:t>
                </a:r>
                <a:r>
                  <a:rPr lang="en-CA" sz="2000" b="1" i="1" dirty="0"/>
                  <a:t>mathematical operators</a:t>
                </a:r>
                <a:r>
                  <a:rPr lang="en-CA" sz="2000" dirty="0" smtClean="0"/>
                  <a:t>:</a:t>
                </a:r>
                <a:endParaRPr lang="en-CA" sz="2000" dirty="0"/>
              </a:p>
            </p:txBody>
          </p:sp>
          <p:sp>
            <p:nvSpPr>
              <p:cNvPr id="49" name="Rectangle 48"/>
              <p:cNvSpPr/>
              <p:nvPr/>
            </p:nvSpPr>
            <p:spPr>
              <a:xfrm>
                <a:off x="386535" y="3342884"/>
                <a:ext cx="8606202" cy="16312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1"/>
                <a:r>
                  <a:rPr lang="en-CA" sz="2000" dirty="0"/>
                  <a:t>e.g.	in the equation </a:t>
                </a:r>
                <a:r>
                  <a:rPr lang="en-CA" sz="2000" dirty="0" smtClean="0"/>
                  <a:t>:</a:t>
                </a:r>
              </a:p>
              <a:p>
                <a:pPr lvl="1"/>
                <a:endParaRPr lang="en-CA" sz="2000" dirty="0" smtClean="0"/>
              </a:p>
              <a:p>
                <a:pPr lvl="1"/>
                <a:endParaRPr lang="en-CA" sz="2000" dirty="0"/>
              </a:p>
              <a:p>
                <a:pPr lvl="1"/>
                <a:endParaRPr lang="en-CA" sz="2000" dirty="0" smtClean="0"/>
              </a:p>
              <a:p>
                <a:pPr lvl="1"/>
                <a:r>
                  <a:rPr lang="en-CA" sz="2000" dirty="0" smtClean="0"/>
                  <a:t>the 1’s mean “invert” and are interchangeable with  (392.6)</a:t>
                </a:r>
                <a:r>
                  <a:rPr lang="en-CA" sz="2000" baseline="30000" dirty="0" smtClean="0"/>
                  <a:t>–1</a:t>
                </a:r>
                <a:r>
                  <a:rPr lang="en-CA" sz="2000" dirty="0" smtClean="0"/>
                  <a:t> and (437.0)</a:t>
                </a:r>
                <a:r>
                  <a:rPr lang="en-CA" sz="2000" baseline="30000" dirty="0" smtClean="0"/>
                  <a:t>–</a:t>
                </a:r>
                <a:r>
                  <a:rPr lang="en-CA" sz="2000" baseline="30000" dirty="0"/>
                  <a:t>1</a:t>
                </a:r>
                <a:r>
                  <a:rPr lang="en-CA" sz="2000" dirty="0"/>
                  <a:t> </a:t>
                </a:r>
                <a:r>
                  <a:rPr lang="en-CA" sz="2000" dirty="0" smtClean="0"/>
                  <a:t>. </a:t>
                </a:r>
                <a:endParaRPr lang="en-CA" sz="2000" dirty="0"/>
              </a:p>
            </p:txBody>
          </p:sp>
        </p:grp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50" name="Ink 49"/>
              <p14:cNvContentPartPr/>
              <p14:nvPr/>
            </p14:nvContentPartPr>
            <p14:xfrm>
              <a:off x="2008800" y="671760"/>
              <a:ext cx="5624640" cy="5017680"/>
            </p14:xfrm>
          </p:contentPart>
        </mc:Choice>
        <mc:Fallback>
          <p:pic>
            <p:nvPicPr>
              <p:cNvPr id="50" name="Ink 49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000160" y="665640"/>
                <a:ext cx="5635800" cy="5026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816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39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c		Exact Numbers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Numbers that are </a:t>
            </a:r>
            <a:r>
              <a:rPr lang="en-CA" sz="2000" b="1" i="1" dirty="0" smtClean="0"/>
              <a:t>defined</a:t>
            </a:r>
            <a:r>
              <a:rPr lang="en-CA" sz="2000" dirty="0" smtClean="0"/>
              <a:t>:</a:t>
            </a:r>
          </a:p>
          <a:p>
            <a:endParaRPr lang="en-CA" sz="2000" dirty="0" smtClean="0"/>
          </a:p>
          <a:p>
            <a:pPr lvl="1"/>
            <a:r>
              <a:rPr lang="en-CA" sz="2000" dirty="0" smtClean="0"/>
              <a:t>e.g.	by convention, there are </a:t>
            </a:r>
            <a:r>
              <a:rPr lang="en-CA" sz="2000" b="1" dirty="0" smtClean="0"/>
              <a:t>exactly</a:t>
            </a:r>
            <a:r>
              <a:rPr lang="en-CA" sz="2000" dirty="0" smtClean="0"/>
              <a:t> 2.54 cm in an inch.</a:t>
            </a:r>
          </a:p>
          <a:p>
            <a:pPr lvl="1"/>
            <a:endParaRPr lang="en-CA" sz="2000" dirty="0"/>
          </a:p>
        </p:txBody>
      </p:sp>
      <p:sp>
        <p:nvSpPr>
          <p:cNvPr id="69" name="TextBox 68"/>
          <p:cNvSpPr txBox="1"/>
          <p:nvPr/>
        </p:nvSpPr>
        <p:spPr>
          <a:xfrm>
            <a:off x="270770" y="3113965"/>
            <a:ext cx="85296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b="1" i="1" dirty="0" smtClean="0"/>
              <a:t>Unit prefix conversions</a:t>
            </a:r>
            <a:r>
              <a:rPr lang="en-CA" sz="2000" dirty="0" smtClean="0"/>
              <a:t>:</a:t>
            </a:r>
          </a:p>
          <a:p>
            <a:endParaRPr lang="en-CA" sz="2000" dirty="0" smtClean="0"/>
          </a:p>
          <a:p>
            <a:pPr lvl="1"/>
            <a:r>
              <a:rPr lang="en-CA" sz="2000" dirty="0" smtClean="0"/>
              <a:t>e.g.	k (as in </a:t>
            </a:r>
            <a:r>
              <a:rPr lang="en-CA" sz="2000" b="1" u="sng" dirty="0" smtClean="0"/>
              <a:t>kilo</a:t>
            </a:r>
            <a:r>
              <a:rPr lang="en-CA" sz="2000" dirty="0" smtClean="0"/>
              <a:t>meter) is exactly 1000</a:t>
            </a:r>
          </a:p>
          <a:p>
            <a:pPr lvl="1"/>
            <a:endParaRPr lang="en-CA" sz="2000" dirty="0" smtClean="0"/>
          </a:p>
          <a:p>
            <a:pPr lvl="1"/>
            <a:r>
              <a:rPr lang="en-CA" sz="2000" dirty="0" smtClean="0"/>
              <a:t>	p (as in </a:t>
            </a:r>
            <a:r>
              <a:rPr lang="en-CA" sz="2000" b="1" u="sng" dirty="0" err="1" smtClean="0"/>
              <a:t>pico</a:t>
            </a:r>
            <a:r>
              <a:rPr lang="en-CA" sz="2000" dirty="0" err="1" smtClean="0"/>
              <a:t>meter</a:t>
            </a:r>
            <a:r>
              <a:rPr lang="en-CA" sz="2000" dirty="0" smtClean="0"/>
              <a:t>) is exactly 10</a:t>
            </a:r>
            <a:r>
              <a:rPr lang="en-CA" sz="2000" baseline="30000" dirty="0" smtClean="0"/>
              <a:t>–12</a:t>
            </a:r>
            <a:r>
              <a:rPr lang="en-CA" sz="2000" dirty="0" smtClean="0"/>
              <a:t> </a:t>
            </a:r>
            <a:endParaRPr lang="en-CA" sz="20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8" name="Ink 47"/>
              <p14:cNvContentPartPr/>
              <p14:nvPr/>
            </p14:nvContentPartPr>
            <p14:xfrm>
              <a:off x="554760" y="694800"/>
              <a:ext cx="2940120" cy="2893680"/>
            </p14:xfrm>
          </p:contentPart>
        </mc:Choice>
        <mc:Fallback>
          <p:pic>
            <p:nvPicPr>
              <p:cNvPr id="48" name="Ink 47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47560" y="688320"/>
                <a:ext cx="2949840" cy="2907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37983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16504" y="76772"/>
            <a:ext cx="8934709" cy="6682598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40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FF0000"/>
                </a:solidFill>
              </a:rPr>
              <a:t>1.2 d		Multi-step Calculations</a:t>
            </a:r>
            <a:endParaRPr lang="en-CA" sz="28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6535" y="1951026"/>
            <a:ext cx="7880560" cy="435316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7" name="Group 46"/>
          <p:cNvGrpSpPr/>
          <p:nvPr/>
        </p:nvGrpSpPr>
        <p:grpSpPr>
          <a:xfrm>
            <a:off x="504445" y="1073483"/>
            <a:ext cx="4832640" cy="718829"/>
            <a:chOff x="504445" y="1073483"/>
            <a:chExt cx="4832640" cy="718829"/>
          </a:xfrm>
        </p:grpSpPr>
        <p:grpSp>
          <p:nvGrpSpPr>
            <p:cNvPr id="70" name="Group 69"/>
            <p:cNvGrpSpPr/>
            <p:nvPr/>
          </p:nvGrpSpPr>
          <p:grpSpPr>
            <a:xfrm>
              <a:off x="504445" y="1099421"/>
              <a:ext cx="1475736" cy="692891"/>
              <a:chOff x="284468" y="764263"/>
              <a:chExt cx="1475736" cy="692891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1" name="TextBox 50"/>
                  <p:cNvSpPr txBox="1"/>
                  <p:nvPr/>
                </p:nvSpPr>
                <p:spPr>
                  <a:xfrm>
                    <a:off x="701570" y="804082"/>
                    <a:ext cx="585065" cy="56669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CA" i="1">
                                  <a:latin typeface="Cambria Math" panose="02040503050406030204" pitchFamily="18" charset="0"/>
                                </a:rPr>
                                <m:t>𝗑</m:t>
                              </m:r>
                            </m:num>
                            <m:den>
                              <m:r>
                                <a:rPr lang="en-CA" b="0" i="1" smtClean="0">
                                  <a:latin typeface="Cambria Math" panose="02040503050406030204" pitchFamily="18" charset="0"/>
                                </a:rPr>
                                <m:t>1.86</m:t>
                              </m:r>
                            </m:den>
                          </m:f>
                        </m:oMath>
                      </m:oMathPara>
                    </a14:m>
                    <a:endParaRPr lang="en-CA" b="0" dirty="0" smtClean="0"/>
                  </a:p>
                </p:txBody>
              </p:sp>
            </mc:Choice>
            <mc:Fallback xmlns="">
              <p:sp>
                <p:nvSpPr>
                  <p:cNvPr id="51" name="TextBox 5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01570" y="804082"/>
                    <a:ext cx="585065" cy="566694"/>
                  </a:xfrm>
                  <a:prstGeom prst="rect">
                    <a:avLst/>
                  </a:prstGeom>
                  <a:blipFill rotWithShape="0"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CA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48" name="TextBox 47"/>
              <p:cNvSpPr txBox="1"/>
              <p:nvPr/>
            </p:nvSpPr>
            <p:spPr>
              <a:xfrm>
                <a:off x="1421650" y="835325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284468" y="818720"/>
                <a:ext cx="41710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ln</a:t>
                </a:r>
                <a:endParaRPr lang="en-CA" sz="2400" dirty="0"/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539506" y="764263"/>
                <a:ext cx="32412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 flipV="1">
                <a:off x="1142527" y="810823"/>
                <a:ext cx="32412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</p:grpSp>
        <p:grpSp>
          <p:nvGrpSpPr>
            <p:cNvPr id="79" name="Group 78"/>
            <p:cNvGrpSpPr/>
            <p:nvPr/>
          </p:nvGrpSpPr>
          <p:grpSpPr>
            <a:xfrm>
              <a:off x="3356784" y="1073483"/>
              <a:ext cx="1980301" cy="681711"/>
              <a:chOff x="3356784" y="1073483"/>
              <a:chExt cx="1980301" cy="681711"/>
            </a:xfrm>
          </p:grpSpPr>
          <p:sp>
            <p:nvSpPr>
              <p:cNvPr id="56" name="TextBox 55"/>
              <p:cNvSpPr txBox="1"/>
              <p:nvPr/>
            </p:nvSpPr>
            <p:spPr>
              <a:xfrm>
                <a:off x="4188441" y="1134749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–</a:t>
                </a:r>
                <a:endParaRPr lang="en-CA" sz="2400" dirty="0"/>
              </a:p>
            </p:txBody>
          </p:sp>
          <p:grpSp>
            <p:nvGrpSpPr>
              <p:cNvPr id="66" name="Group 65"/>
              <p:cNvGrpSpPr/>
              <p:nvPr/>
            </p:nvGrpSpPr>
            <p:grpSpPr>
              <a:xfrm>
                <a:off x="3356784" y="1073483"/>
                <a:ext cx="954198" cy="646331"/>
                <a:chOff x="4697922" y="892459"/>
                <a:chExt cx="954198" cy="64633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3" name="TextBox 52"/>
                    <p:cNvSpPr txBox="1"/>
                    <p:nvPr/>
                  </p:nvSpPr>
                  <p:spPr>
                    <a:xfrm>
                      <a:off x="4842030" y="903399"/>
                      <a:ext cx="810090" cy="6127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  <m:t>392.6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53" name="TextBox 5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4842030" y="903399"/>
                      <a:ext cx="810090" cy="612732"/>
                    </a:xfrm>
                    <a:prstGeom prst="rect">
                      <a:avLst/>
                    </a:prstGeom>
                    <a:blipFill rotWithShape="0">
                      <a:blip r:embed="rId4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63" name="TextBox 62"/>
                <p:cNvSpPr txBox="1"/>
                <p:nvPr/>
              </p:nvSpPr>
              <p:spPr>
                <a:xfrm>
                  <a:off x="4697922" y="892459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grpSp>
            <p:nvGrpSpPr>
              <p:cNvPr id="67" name="Group 66"/>
              <p:cNvGrpSpPr/>
              <p:nvPr/>
            </p:nvGrpSpPr>
            <p:grpSpPr>
              <a:xfrm>
                <a:off x="4391980" y="1081444"/>
                <a:ext cx="945105" cy="673750"/>
                <a:chOff x="6138163" y="919670"/>
                <a:chExt cx="945105" cy="673750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4" name="TextBox 53"/>
                    <p:cNvSpPr txBox="1"/>
                    <p:nvPr/>
                  </p:nvSpPr>
                  <p:spPr>
                    <a:xfrm>
                      <a:off x="6138163" y="919670"/>
                      <a:ext cx="810090" cy="6127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  <m:t>437.0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54" name="TextBox 5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6138163" y="919670"/>
                      <a:ext cx="810090" cy="612732"/>
                    </a:xfrm>
                    <a:prstGeom prst="rect">
                      <a:avLst/>
                    </a:prstGeom>
                    <a:blipFill rotWithShape="0"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65" name="TextBox 64"/>
                <p:cNvSpPr txBox="1"/>
                <p:nvPr/>
              </p:nvSpPr>
              <p:spPr>
                <a:xfrm flipV="1">
                  <a:off x="6759140" y="947089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</p:grpSp>
      </p:grpSp>
      <p:grpSp>
        <p:nvGrpSpPr>
          <p:cNvPr id="131" name="Group 130"/>
          <p:cNvGrpSpPr/>
          <p:nvPr/>
        </p:nvGrpSpPr>
        <p:grpSpPr>
          <a:xfrm>
            <a:off x="476211" y="2149851"/>
            <a:ext cx="6232034" cy="3901054"/>
            <a:chOff x="476211" y="2149851"/>
            <a:chExt cx="6232034" cy="3901054"/>
          </a:xfrm>
        </p:grpSpPr>
        <p:grpSp>
          <p:nvGrpSpPr>
            <p:cNvPr id="128" name="Group 127"/>
            <p:cNvGrpSpPr/>
            <p:nvPr/>
          </p:nvGrpSpPr>
          <p:grpSpPr>
            <a:xfrm>
              <a:off x="476211" y="2149851"/>
              <a:ext cx="6166019" cy="1560593"/>
              <a:chOff x="476211" y="2149851"/>
              <a:chExt cx="6166019" cy="1560593"/>
            </a:xfrm>
          </p:grpSpPr>
          <p:grpSp>
            <p:nvGrpSpPr>
              <p:cNvPr id="72" name="Group 71"/>
              <p:cNvGrpSpPr/>
              <p:nvPr/>
            </p:nvGrpSpPr>
            <p:grpSpPr>
              <a:xfrm>
                <a:off x="485974" y="2271216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3" name="TextBox 72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73" name="TextBox 7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7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74" name="TextBox 73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75" name="TextBox 74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76" name="TextBox 75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77" name="TextBox 76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sp>
            <p:nvSpPr>
              <p:cNvPr id="78" name="TextBox 77"/>
              <p:cNvSpPr txBox="1"/>
              <p:nvPr/>
            </p:nvSpPr>
            <p:spPr>
              <a:xfrm>
                <a:off x="1939599" y="2335124"/>
                <a:ext cx="176202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(34 183.30527)</a:t>
                </a:r>
                <a:endParaRPr lang="en-CA" sz="2000" dirty="0"/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3680912" y="2196018"/>
                <a:ext cx="5151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 flipV="1">
                <a:off x="6127123" y="2231398"/>
                <a:ext cx="5151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 smtClean="0"/>
                  <a:t>(</a:t>
                </a:r>
                <a:endParaRPr lang="en-CA" sz="3600" dirty="0"/>
              </a:p>
            </p:txBody>
          </p:sp>
          <p:sp>
            <p:nvSpPr>
              <p:cNvPr id="89" name="TextBox 88"/>
              <p:cNvSpPr txBox="1"/>
              <p:nvPr/>
            </p:nvSpPr>
            <p:spPr>
              <a:xfrm>
                <a:off x="3990303" y="2409715"/>
                <a:ext cx="27003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dirty="0" smtClean="0"/>
                  <a:t>–</a:t>
                </a:r>
                <a:endParaRPr lang="en-CA" dirty="0"/>
              </a:p>
            </p:txBody>
          </p:sp>
          <p:grpSp>
            <p:nvGrpSpPr>
              <p:cNvPr id="92" name="Group 91"/>
              <p:cNvGrpSpPr/>
              <p:nvPr/>
            </p:nvGrpSpPr>
            <p:grpSpPr>
              <a:xfrm>
                <a:off x="476211" y="3017553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3" name="TextBox 92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93" name="TextBox 9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8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94" name="TextBox 93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95" name="TextBox 94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96" name="TextBox 95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97" name="TextBox 96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sp>
            <p:nvSpPr>
              <p:cNvPr id="98" name="TextBox 97"/>
              <p:cNvSpPr txBox="1"/>
              <p:nvPr/>
            </p:nvSpPr>
            <p:spPr>
              <a:xfrm>
                <a:off x="1961710" y="3118900"/>
                <a:ext cx="176202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(34 183.30527)</a:t>
                </a:r>
                <a:endParaRPr lang="en-CA" sz="2000" dirty="0"/>
              </a:p>
            </p:txBody>
          </p:sp>
          <p:grpSp>
            <p:nvGrpSpPr>
              <p:cNvPr id="101" name="Group 100"/>
              <p:cNvGrpSpPr/>
              <p:nvPr/>
            </p:nvGrpSpPr>
            <p:grpSpPr>
              <a:xfrm>
                <a:off x="4295543" y="2149851"/>
                <a:ext cx="2089133" cy="1369159"/>
                <a:chOff x="4295543" y="2149851"/>
                <a:chExt cx="2089133" cy="1369159"/>
              </a:xfrm>
            </p:grpSpPr>
            <p:grpSp>
              <p:nvGrpSpPr>
                <p:cNvPr id="100" name="Group 99"/>
                <p:cNvGrpSpPr/>
                <p:nvPr/>
              </p:nvGrpSpPr>
              <p:grpSpPr>
                <a:xfrm>
                  <a:off x="4295543" y="2149851"/>
                  <a:ext cx="2089133" cy="727878"/>
                  <a:chOff x="4295543" y="2149851"/>
                  <a:chExt cx="2089133" cy="727878"/>
                </a:xfrm>
              </p:grpSpPr>
              <p:sp>
                <p:nvSpPr>
                  <p:cNvPr id="88" name="TextBox 87"/>
                  <p:cNvSpPr txBox="1"/>
                  <p:nvPr/>
                </p:nvSpPr>
                <p:spPr>
                  <a:xfrm>
                    <a:off x="4295543" y="2149851"/>
                    <a:ext cx="2089133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CA" dirty="0" smtClean="0"/>
                      <a:t>0.0 0 2   5 4 7   1 2 1</a:t>
                    </a:r>
                    <a:endParaRPr lang="en-CA" dirty="0"/>
                  </a:p>
                </p:txBody>
              </p:sp>
              <p:sp>
                <p:nvSpPr>
                  <p:cNvPr id="90" name="TextBox 89"/>
                  <p:cNvSpPr txBox="1"/>
                  <p:nvPr/>
                </p:nvSpPr>
                <p:spPr>
                  <a:xfrm>
                    <a:off x="4301970" y="2508397"/>
                    <a:ext cx="2047355" cy="369332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CA" dirty="0" smtClean="0"/>
                      <a:t>0.0 0 2   2 8 8   3 2 9</a:t>
                    </a:r>
                    <a:endParaRPr lang="en-CA" dirty="0"/>
                  </a:p>
                </p:txBody>
              </p:sp>
            </p:grpSp>
            <p:sp>
              <p:nvSpPr>
                <p:cNvPr id="99" name="TextBox 98"/>
                <p:cNvSpPr txBox="1"/>
                <p:nvPr/>
              </p:nvSpPr>
              <p:spPr>
                <a:xfrm>
                  <a:off x="4301970" y="3149678"/>
                  <a:ext cx="2047355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dirty="0" smtClean="0"/>
                    <a:t>0.0 0 0   2 5 8   7 9 2</a:t>
                  </a:r>
                  <a:endParaRPr lang="en-CA" dirty="0"/>
                </a:p>
              </p:txBody>
            </p:sp>
          </p:grpSp>
          <p:sp>
            <p:nvSpPr>
              <p:cNvPr id="102" name="TextBox 101"/>
              <p:cNvSpPr txBox="1"/>
              <p:nvPr/>
            </p:nvSpPr>
            <p:spPr>
              <a:xfrm>
                <a:off x="3741694" y="3099617"/>
                <a:ext cx="26321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</a:t>
                </a:r>
                <a:endParaRPr lang="en-CA" sz="2000" dirty="0"/>
              </a:p>
            </p:txBody>
          </p:sp>
          <p:sp>
            <p:nvSpPr>
              <p:cNvPr id="103" name="TextBox 102"/>
              <p:cNvSpPr txBox="1"/>
              <p:nvPr/>
            </p:nvSpPr>
            <p:spPr>
              <a:xfrm>
                <a:off x="6372200" y="3093162"/>
                <a:ext cx="26321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)</a:t>
                </a:r>
                <a:endParaRPr lang="en-CA" sz="2000" dirty="0"/>
              </a:p>
            </p:txBody>
          </p:sp>
        </p:grpSp>
        <p:grpSp>
          <p:nvGrpSpPr>
            <p:cNvPr id="112" name="Group 111"/>
            <p:cNvGrpSpPr/>
            <p:nvPr/>
          </p:nvGrpSpPr>
          <p:grpSpPr>
            <a:xfrm>
              <a:off x="489492" y="3858343"/>
              <a:ext cx="3497443" cy="692891"/>
              <a:chOff x="409754" y="4249340"/>
              <a:chExt cx="3497443" cy="692891"/>
            </a:xfrm>
          </p:grpSpPr>
          <p:grpSp>
            <p:nvGrpSpPr>
              <p:cNvPr id="105" name="Group 104"/>
              <p:cNvGrpSpPr/>
              <p:nvPr/>
            </p:nvGrpSpPr>
            <p:grpSpPr>
              <a:xfrm>
                <a:off x="409754" y="4249340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06" name="TextBox 105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106" name="TextBox 105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9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07" name="TextBox 106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108" name="TextBox 107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ln</a:t>
                  </a:r>
                  <a:endParaRPr lang="en-CA" sz="2400" dirty="0"/>
                </a:p>
              </p:txBody>
            </p:sp>
            <p:sp>
              <p:nvSpPr>
                <p:cNvPr id="109" name="TextBox 108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110" name="TextBox 109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sp>
            <p:nvSpPr>
              <p:cNvPr id="111" name="TextBox 110"/>
              <p:cNvSpPr txBox="1"/>
              <p:nvPr/>
            </p:nvSpPr>
            <p:spPr>
              <a:xfrm>
                <a:off x="1885490" y="4334574"/>
                <a:ext cx="202170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(8.8 4 6   3 7 3   9)</a:t>
                </a:r>
                <a:endParaRPr lang="en-CA" sz="2000" dirty="0"/>
              </a:p>
            </p:txBody>
          </p:sp>
        </p:grpSp>
        <p:grpSp>
          <p:nvGrpSpPr>
            <p:cNvPr id="129" name="Group 128"/>
            <p:cNvGrpSpPr/>
            <p:nvPr/>
          </p:nvGrpSpPr>
          <p:grpSpPr>
            <a:xfrm>
              <a:off x="485974" y="4695969"/>
              <a:ext cx="6222271" cy="746555"/>
              <a:chOff x="485974" y="4695969"/>
              <a:chExt cx="6222271" cy="746555"/>
            </a:xfrm>
          </p:grpSpPr>
          <p:grpSp>
            <p:nvGrpSpPr>
              <p:cNvPr id="113" name="Group 112"/>
              <p:cNvGrpSpPr/>
              <p:nvPr/>
            </p:nvGrpSpPr>
            <p:grpSpPr>
              <a:xfrm>
                <a:off x="485974" y="4749633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14" name="TextBox 113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 smtClean="0"/>
                    </a:p>
                  </p:txBody>
                </p:sp>
              </mc:Choice>
              <mc:Fallback xmlns="">
                <p:sp>
                  <p:nvSpPr>
                    <p:cNvPr id="114" name="TextBox 11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10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15" name="TextBox 114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 smtClean="0"/>
                    <a:t>=</a:t>
                  </a:r>
                  <a:endParaRPr lang="en-CA" sz="2400" dirty="0"/>
                </a:p>
              </p:txBody>
            </p:sp>
            <p:sp>
              <p:nvSpPr>
                <p:cNvPr id="116" name="TextBox 115"/>
                <p:cNvSpPr txBox="1"/>
                <p:nvPr/>
              </p:nvSpPr>
              <p:spPr>
                <a:xfrm>
                  <a:off x="284468" y="818720"/>
                  <a:ext cx="184731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endParaRPr lang="en-CA" sz="2400" dirty="0"/>
                </a:p>
              </p:txBody>
            </p:sp>
            <p:sp>
              <p:nvSpPr>
                <p:cNvPr id="117" name="TextBox 116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  <p:sp>
              <p:nvSpPr>
                <p:cNvPr id="118" name="TextBox 117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(</a:t>
                  </a:r>
                  <a:endParaRPr lang="en-CA" sz="3600" dirty="0"/>
                </a:p>
              </p:txBody>
            </p:sp>
          </p:grpSp>
          <p:grpSp>
            <p:nvGrpSpPr>
              <p:cNvPr id="121" name="Group 120"/>
              <p:cNvGrpSpPr/>
              <p:nvPr/>
            </p:nvGrpSpPr>
            <p:grpSpPr>
              <a:xfrm>
                <a:off x="2001493" y="4695969"/>
                <a:ext cx="1745284" cy="699994"/>
                <a:chOff x="2001493" y="4695969"/>
                <a:chExt cx="1745284" cy="699994"/>
              </a:xfrm>
            </p:grpSpPr>
            <p:sp>
              <p:nvSpPr>
                <p:cNvPr id="119" name="TextBox 118"/>
                <p:cNvSpPr txBox="1"/>
                <p:nvPr/>
              </p:nvSpPr>
              <p:spPr>
                <a:xfrm>
                  <a:off x="2001493" y="4749632"/>
                  <a:ext cx="413896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 smtClean="0"/>
                    <a:t>e</a:t>
                  </a:r>
                  <a:endParaRPr lang="en-CA" sz="3600" dirty="0"/>
                </a:p>
              </p:txBody>
            </p:sp>
            <p:sp>
              <p:nvSpPr>
                <p:cNvPr id="120" name="TextBox 119"/>
                <p:cNvSpPr txBox="1"/>
                <p:nvPr/>
              </p:nvSpPr>
              <p:spPr>
                <a:xfrm>
                  <a:off x="2186735" y="4695969"/>
                  <a:ext cx="1560042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000" dirty="0" smtClean="0"/>
                    <a:t>(8.846 373 9)</a:t>
                  </a:r>
                  <a:endParaRPr lang="en-CA" sz="2000" dirty="0"/>
                </a:p>
              </p:txBody>
            </p:sp>
          </p:grpSp>
          <p:sp>
            <p:nvSpPr>
              <p:cNvPr id="122" name="TextBox 121"/>
              <p:cNvSpPr txBox="1"/>
              <p:nvPr/>
            </p:nvSpPr>
            <p:spPr>
              <a:xfrm>
                <a:off x="3802106" y="4812540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  <p:sp>
            <p:nvSpPr>
              <p:cNvPr id="123" name="TextBox 122"/>
              <p:cNvSpPr txBox="1"/>
              <p:nvPr/>
            </p:nvSpPr>
            <p:spPr>
              <a:xfrm>
                <a:off x="4196019" y="4829090"/>
                <a:ext cx="251222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(6   9 4 9 . 1 4 4   9 3 7)</a:t>
                </a:r>
                <a:endParaRPr lang="en-CA" sz="2000" dirty="0"/>
              </a:p>
            </p:txBody>
          </p:sp>
        </p:grpSp>
        <p:grpSp>
          <p:nvGrpSpPr>
            <p:cNvPr id="130" name="Group 129"/>
            <p:cNvGrpSpPr/>
            <p:nvPr/>
          </p:nvGrpSpPr>
          <p:grpSpPr>
            <a:xfrm>
              <a:off x="1055377" y="5553860"/>
              <a:ext cx="4020690" cy="497045"/>
              <a:chOff x="1055377" y="5553860"/>
              <a:chExt cx="4020690" cy="497045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24" name="Rectangle 123"/>
                  <p:cNvSpPr/>
                  <p:nvPr/>
                </p:nvSpPr>
                <p:spPr>
                  <a:xfrm>
                    <a:off x="1055377" y="5589240"/>
                    <a:ext cx="394660" cy="461665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CA" sz="2400" i="1">
                              <a:latin typeface="Cambria Math"/>
                            </a:rPr>
                            <m:t>𝗑</m:t>
                          </m:r>
                        </m:oMath>
                      </m:oMathPara>
                    </a14:m>
                    <a:endParaRPr lang="en-CA" sz="2400" dirty="0"/>
                  </a:p>
                </p:txBody>
              </p:sp>
            </mc:Choice>
            <mc:Fallback xmlns="">
              <p:sp>
                <p:nvSpPr>
                  <p:cNvPr id="124" name="Rectangle 123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55377" y="5589240"/>
                    <a:ext cx="394660" cy="461665"/>
                  </a:xfrm>
                  <a:prstGeom prst="rect">
                    <a:avLst/>
                  </a:prstGeom>
                  <a:blipFill rotWithShape="1">
                    <a:blip r:embed="rId11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CA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25" name="TextBox 124"/>
              <p:cNvSpPr txBox="1"/>
              <p:nvPr/>
            </p:nvSpPr>
            <p:spPr>
              <a:xfrm>
                <a:off x="1623156" y="5586255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  <p:sp>
            <p:nvSpPr>
              <p:cNvPr id="126" name="TextBox 125"/>
              <p:cNvSpPr txBox="1"/>
              <p:nvPr/>
            </p:nvSpPr>
            <p:spPr>
              <a:xfrm>
                <a:off x="2126708" y="5594175"/>
                <a:ext cx="251222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 smtClean="0"/>
                  <a:t>(1 2   9 2 5 . 4 0 9   5 8)</a:t>
                </a:r>
                <a:endParaRPr lang="en-CA" sz="2000" dirty="0"/>
              </a:p>
            </p:txBody>
          </p:sp>
          <p:sp>
            <p:nvSpPr>
              <p:cNvPr id="127" name="TextBox 126"/>
              <p:cNvSpPr txBox="1"/>
              <p:nvPr/>
            </p:nvSpPr>
            <p:spPr>
              <a:xfrm>
                <a:off x="4737513" y="5553860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 smtClean="0"/>
                  <a:t>=</a:t>
                </a:r>
                <a:endParaRPr lang="en-CA" sz="2400" dirty="0"/>
              </a:p>
            </p:txBody>
          </p:sp>
        </p:grp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CHEM 1101</a:t>
            </a:r>
            <a:endParaRPr lang="en-CA" dirty="0"/>
          </a:p>
        </p:txBody>
      </p:sp>
      <p:sp>
        <p:nvSpPr>
          <p:cNvPr id="55" name="TextBox 54"/>
          <p:cNvSpPr txBox="1"/>
          <p:nvPr/>
        </p:nvSpPr>
        <p:spPr>
          <a:xfrm>
            <a:off x="2110810" y="961456"/>
            <a:ext cx="122822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CA" dirty="0"/>
              <a:t>284.2 x 10</a:t>
            </a:r>
            <a:r>
              <a:rPr lang="en-CA" baseline="30000" dirty="0"/>
              <a:t>3</a:t>
            </a:r>
            <a:endParaRPr lang="en-CA" dirty="0"/>
          </a:p>
          <a:p>
            <a:pPr algn="ctr">
              <a:lnSpc>
                <a:spcPct val="150000"/>
              </a:lnSpc>
            </a:pPr>
            <a:r>
              <a:rPr lang="en-CA" dirty="0" smtClean="0"/>
              <a:t>8.314</a:t>
            </a:r>
            <a:endParaRPr lang="en-CA" dirty="0"/>
          </a:p>
        </p:txBody>
      </p:sp>
      <p:cxnSp>
        <p:nvCxnSpPr>
          <p:cNvPr id="59" name="Straight Connector 58"/>
          <p:cNvCxnSpPr>
            <a:stCxn id="55" idx="1"/>
            <a:endCxn id="55" idx="3"/>
          </p:cNvCxnSpPr>
          <p:nvPr/>
        </p:nvCxnSpPr>
        <p:spPr>
          <a:xfrm>
            <a:off x="2110810" y="1423121"/>
            <a:ext cx="122822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6191473" y="317987"/>
            <a:ext cx="2495327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0000"/>
                </a:solidFill>
              </a:rPr>
              <a:t>note: yes, this is exponential notation without being scientific notation, and yes, this is on purpose </a:t>
            </a:r>
            <a:endParaRPr lang="en-CA" sz="1400" dirty="0">
              <a:solidFill>
                <a:srgbClr val="FF0000"/>
              </a:solidFill>
            </a:endParaRPr>
          </a:p>
        </p:txBody>
      </p:sp>
      <p:cxnSp>
        <p:nvCxnSpPr>
          <p:cNvPr id="71" name="Elbow Connector 70"/>
          <p:cNvCxnSpPr/>
          <p:nvPr/>
        </p:nvCxnSpPr>
        <p:spPr>
          <a:xfrm rot="10800000" flipV="1">
            <a:off x="3217443" y="728700"/>
            <a:ext cx="2974030" cy="315128"/>
          </a:xfrm>
          <a:prstGeom prst="bentConnector3">
            <a:avLst>
              <a:gd name="adj1" fmla="val 98599"/>
            </a:avLst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52" name="Ink 51"/>
              <p14:cNvContentPartPr/>
              <p14:nvPr/>
            </p14:nvContentPartPr>
            <p14:xfrm>
              <a:off x="452160" y="118440"/>
              <a:ext cx="8361360" cy="6408720"/>
            </p14:xfrm>
          </p:contentPart>
        </mc:Choice>
        <mc:Fallback>
          <p:pic>
            <p:nvPicPr>
              <p:cNvPr id="52" name="Ink 51"/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46760" y="111600"/>
                <a:ext cx="8374320" cy="6423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69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5623</TotalTime>
  <Words>2458</Words>
  <Application>Microsoft Office PowerPoint</Application>
  <PresentationFormat>On-screen Show (4:3)</PresentationFormat>
  <Paragraphs>531</Paragraphs>
  <Slides>40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Carleton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Pamela_Wolff</dc:creator>
  <cp:lastModifiedBy>Pamela Wolff</cp:lastModifiedBy>
  <cp:revision>163</cp:revision>
  <cp:lastPrinted>2014-07-09T15:09:12Z</cp:lastPrinted>
  <dcterms:created xsi:type="dcterms:W3CDTF">2012-09-14T16:52:57Z</dcterms:created>
  <dcterms:modified xsi:type="dcterms:W3CDTF">2018-09-12T13:06:28Z</dcterms:modified>
</cp:coreProperties>
</file>