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2" r:id="rId2"/>
    <p:sldId id="289" r:id="rId3"/>
    <p:sldId id="290" r:id="rId4"/>
    <p:sldId id="291" r:id="rId5"/>
    <p:sldId id="292" r:id="rId6"/>
    <p:sldId id="293" r:id="rId7"/>
    <p:sldId id="294" r:id="rId8"/>
    <p:sldId id="295" r:id="rId9"/>
    <p:sldId id="296" r:id="rId10"/>
    <p:sldId id="298" r:id="rId11"/>
    <p:sldId id="282" r:id="rId12"/>
    <p:sldId id="300" r:id="rId13"/>
    <p:sldId id="283" r:id="rId14"/>
    <p:sldId id="299" r:id="rId15"/>
    <p:sldId id="301" r:id="rId16"/>
    <p:sldId id="302" r:id="rId17"/>
    <p:sldId id="303" r:id="rId18"/>
    <p:sldId id="304" r:id="rId19"/>
    <p:sldId id="305" r:id="rId20"/>
    <p:sldId id="306" r:id="rId21"/>
    <p:sldId id="307" r:id="rId22"/>
    <p:sldId id="308" r:id="rId23"/>
    <p:sldId id="309" r:id="rId24"/>
    <p:sldId id="31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8" d="100"/>
          <a:sy n="88" d="100"/>
        </p:scale>
        <p:origin x="996" y="56"/>
      </p:cViewPr>
      <p:guideLst>
        <p:guide orient="horz" pos="2160"/>
        <p:guide pos="2880"/>
      </p:guideLst>
    </p:cSldViewPr>
  </p:slideViewPr>
  <p:notesTextViewPr>
    <p:cViewPr>
      <p:scale>
        <a:sx n="1" d="1"/>
        <a:sy n="1" d="1"/>
      </p:scale>
      <p:origin x="0" y="0"/>
    </p:cViewPr>
  </p:notesTextViewPr>
  <p:gridSpacing cx="45005" cy="45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3T21:15:03.589"/>
    </inkml:context>
    <inkml:brush xml:id="br0">
      <inkml:brushProperty name="width" value="0.05292" units="cm"/>
      <inkml:brushProperty name="height" value="0.05292" units="cm"/>
      <inkml:brushProperty name="color" value="#FF0000"/>
    </inkml:brush>
  </inkml:definitions>
  <inkml:trace contextRef="#ctx0" brushRef="#br0">2353 11888 5 0,'6'-29'2'0,"15"-6"2"0,-12 27 2 0,15-2-5 15,-3 2 0-15,8-3 1 16,-5 1 0-16,-3 2-3 16,0 5 1-16,6 6 2 15,-10-1 1-15,4 6-2 16,3 11 1-16,9 2 0 15,6 5 0-15,5 1-1 16,16 2 1-16,5 3-1 16,13-1 0-16,5 1 0 15,6 3 0-15,7 2-1 16,-4-6 0-16,9 1 0 16,0-5 0-16,6-1 0 15,1-2 1-15,14-3-1 16,17-2 1-16,4-11 0 15,21-6 1-15,6-4-1 16,8-4 1-16,13-10-1 16,-1-10 0-16,7-6-1 15,-16-10 0-15,-2-3 0 0,-1 0 1 16,-2-11-1-16,-6 6 1 16,-4-6 0-16,-5-7 0 15,-12-11 0-15,0 0 0 16,-12-6 0-16,-9 6 0 15,-15-2 0-15,-15 1 0 16,-12-12 1-16,-20 10 0 16,-15 3-1-16,-22 6 0 15,-17-9-2-15,-15-3 1 0,-21-2-1 16,-14 0 1-16,-16 6-2 16,-14 4 1-16,-19-4 0 15,-8 1 0-15,-21-1 0 16,-15 7 1-16,-12 0-1 15,-12 8 1-15,-11 8-1 16,-16 8 1-16,-8 8-1 16,-13 8 1-16,1 13-1 15,-10 6 1-15,7 10-1 16,-3 8 0-16,5 5 0 16,1 5 1-16,2 14-1 15,-5 8 0-15,3 10 1 16,2 8 0-16,13-2 0 15,-1 10 0-15,10 0-1 16,11 16 1-16,3 8-1 16,15-8 0-16,12 3 0 15,12 10 1-15,15 0-1 0,12-5 1 16,18 0-1-16,14-5 0 16,16 5 0-16,14 8 1 15,12-8-1-15,15-3 1 16,21-2 0-16,21-3 1 15,20 0-1-15,25-5 1 16,32-11 0-16,33-19 1 16,50-12-1-16,42-25 1 15,54-23-7-15,36-19 0 0,8-15-1 16,9-38 1-16</inkml:trace>
  <inkml:trace contextRef="#ctx0" brushRef="#br0" timeOffset="85047.2046">8821 14116 10 0,'6'10'5'0,"15"-7"-3"0,-12-3 5 15,6 2-5-15,12 4 0 16,5 4 0-16,4 1 1 16,9 2-4-16,11 3 0 15,7 0 3-15,11 2 0 16,4-2-1-16,14 0 0 15,6 5 0-15,6 8 0 16,6-5-1-16,13 0 1 16,2 2-1-16,14 4 1 0,13-7-1 15,6 1 1-15,6-8-1 16,8 3 0-16,4-6 0 16,11-5 0-16,4 2 0 15,-3-4 1-15,-7-1-1 16,-5 0 0-16,-1-2 0 15,-5-3 0-15,3-3 0 16,-4-5 1-16,1-5-1 16,-3-11 0-16,-4-8 0 15,4-5 0-15,-15-2 0 16,-42 10 1-16,51-27-1 16,-15 3 1-16,-15-8-1 15,-6-13 1-15,-18-2 0 16,-12-4 1-16,-12 6-1 15,-8-13 0-15,-7-14-1 16,-20 6 1-16,-12 2-1 0,-13-2 1 16,-14-3-2-16,-15-5 1 15,-12 2-1-15,-14 6 0 16,-19 0-1-16,-14-8 1 16,-19 0-1-16,-17 2 1 15,-9 11 0-15,-24 3 0 16,-9-6 1-16,-6-5 0 15,-11 16-1-15,-10 6 1 16,-9 1 0-16,-11 20 0 16,-10 5 0-16,-8 5 0 0,-9 8-1 15,-7 7 0-15,-5 7 0 16,-3 12 1-16,0 11 0 16,3 5 1-16,0 3-2 15,8 13 1-15,4 6 0 16,12 2 0-16,5 16 0 15,10 8 0-15,14 5-1 16,12 3 1-16,4 5-1 16,14 3 1-16,12 13-1 15,15 11 1-15,3-3-1 16,6 7 1-16,17 7-1 16,13 4 1-16,8-2-1 15,7 0 1-15,5 8 0 16,13 2 0-16,8-10 0 15,12-3 0-15,15-2 1 16,15 4 1-16,18-7 0 16,27-5 1-16,26-11 0 0,42-5 0 15,39-6 0-15,51-7 0 16,26-14-1-16,47-8 0 16,31-7-6-16,29-6 1 15,36-3-4-15,-11-21 0 16</inkml:trace>
  <inkml:trace contextRef="#ctx0" brushRef="#br0" timeOffset="152653.5928">18034 10597 8 0,'3'-14'4'0,"6"-17"1"15,-3 28 4-15,0-2-6 16,0 2 0-16,-1 0 1 15,1 3 1-15,-3 0-7 16,-3 0 1-16,0 16 4 16,-6 8 0-16,-8 5-2 15,-7 11 1-15,-6 0-1 16,0-3 0-16,-3 2 0 16,-2 1 0-16,-4-6-1 0,3 1 1 31,0-9 0-31,4-2 0 0,-1 0-1 15,6-6 1-15,6-2-1 16,3-5 1-16,3-1-1 16,4-4 1-16,5-1-1 15,6-2 0-15,5-3 0 16,4-6 0-16,9 4 0 16,6-1 0-16,6 3 0 15,-4 0 0-15,7-3 1 16,6 3 1-16,3-2-1 15,2-1 1-15,-2-2-1 16,5 0 1-16,-2-3-1 16,0 0 1-16,-10 2-1 15,-5 1 0-15,-9 0-1 16,-6 2 1-16,-3 0 1 0,-3 1 0 16,-4-3-1-1,-2-1 1-15,-6-2 0 0,-6-5 0 16,-5 0-1-16,-4-6 1 15,-6-10-1-15,3-5 0 16,0-19-1-16,3 5 0 16,0 1-2-16,3-1 1 15,-2 3-4-15,2 8 1 16,3 3-4-16,3 10 0 16,3 13-3-16,0 9 1 15</inkml:trace>
  <inkml:trace contextRef="#ctx0" brushRef="#br0" timeOffset="153014.0968">18614 10607 22 0,'-3'-13'11'0,"6"21"-15"16,3-6 19-16,-6 6-14 15,0 8 1-15,-6 11 0 16,0 12 1-16,-6 6-4 0,-6 14 1 16,-5 17 3-16,-1 4 1 15,0-1-2-15,3-13 1 16,3-2 0-16,0-3 0 15,4-8-1-15,2-11 1 16,0-8-2-16,3-7 0 16,3-6-1-16,0-8 0 15,3 0-8-15,3-10 0 16,6-11-1-16,9-8 0 16</inkml:trace>
  <inkml:trace contextRef="#ctx0" brushRef="#br0" timeOffset="153313.7634">18864 10350 20 0,'-3'-10'10'0,"9"31"-13"15,-6-10 14-15,0 12-10 16,0 12 0-16,0 23 1 0,-6 19 1 15,-3 2-3-15,3 3 1 16,-3 13 2-16,-2-5 1 16,2-2 0-16,0-12 0 15,-3-7-1-15,0-5 0 16,0-9-1-16,-3-4 1 16,-3-14-5-16,3-6 1 15,0-2-5-15,4-15 0 16,-1-6-3-16,0-6 1 15</inkml:trace>
  <inkml:trace contextRef="#ctx0" brushRef="#br0" timeOffset="153520.4449">18388 11134 26 0,'-3'-14'13'0,"12"-1"-15"15,-3 9 22-15,6-2-20 16,6-2 0-16,8-6 0 16,10 3 1-16,0-3-2 0,9-3 0 15,5 1-3-15,-8-1 0 16,-4 1-3-16,4 2 0 16</inkml:trace>
  <inkml:trace contextRef="#ctx0" brushRef="#br0" timeOffset="154145.4413">19135 11377 21 0,'-9'3'10'0,"21"39"-9"0,-9-29 17 16,-3 11-18-16,0 5 0 16,0 0 1-16,-3 3 0 15,0-5-1-15,0-6 0 0,0-3 3 16,0-5 1-16,-3-2 0 16,0-6 1-16,0-2-1 15,-3-6 1-15,0-13-1 16,1-2 0-16,-1-9-3 15,3-4 1-15,6-9-3 16,6-2 1-16,3 5-3 16,8 0 1-16,10 2-4 15,3 6 1-15,0 5-6 16,-1 8 0-16,4 3 1 16,0 11 1-16</inkml:trace>
  <inkml:trace contextRef="#ctx0" brushRef="#br0" timeOffset="154393.0504">19376 11377 21 0,'0'5'10'0,"18"17"-11"16,-12-15 20-16,0 4-19 0,3 10 1 15,3 8-1-15,3 3 0 16,3 2-1-16,2-4 0 16,-2-7-1-16,-3-1 0 15,3-4-3-15,0-5 1 16,3-7-2-16,2-6 0 16</inkml:trace>
  <inkml:trace contextRef="#ctx0" brushRef="#br0" timeOffset="154616.1087">19617 11382 22 0,'-29'24'11'0,"2"21"-14"15,15-26 21-15,-9 12-18 16,-9 9 1-16,0-3-1 0,-2 0 0 15,5-5-1-15,3-3 1 16,6-8-3-16,6-2 0 16,3-6-3-16,15-8 0 15</inkml:trace>
  <inkml:trace contextRef="#ctx0" brushRef="#br0" timeOffset="154999.6313">19787 11427 27 0,'0'19'13'0,"0"10"-16"16,0-18 24-16,0 10-22 0,0 0 1 15,0 3 0-15,-3-3 1 16,3 0 0-16,-3-8 0 15,0 0 2-15,3-5 0 16,0-2 0-16,0-6 1 16,0-6-1-16,0-2 0 15,6-7-2-15,6-9 0 16,6-5-3-16,9-8 1 16,2 2-3-16,4 6 1 0,-3 8 1 15,-6 8 1-15,-4 13 1 16,-5 10 0-16,-3 12 2 15,-3 7 0-15,-3 0 1 16,0 2 0-16,-3-1-1 16,0-7 0-16,0-7-4 15,6-5 1-15,3-9-10 16,9-4 1-16</inkml:trace>
  <inkml:trace contextRef="#ctx0" brushRef="#br0" timeOffset="156145.7496">18397 14221 9 0,'3'-8'4'0,"12"0"1"16,-9 3 5-16,0 3-8 16,0-1 0-16,-3 6 2 0,0-1 1 15,-3 9-6-15,-9 5 0 16,-6 13 4-16,-6 10 0 15,-12 17-2-15,-8 0 1 16,-1 4-2-16,-3 1 1 16,-2-8-1-16,8-3 1 15,3-5-1-15,6-8 1 16,7-5-1-16,5-11 1 16,6-5-1-16,9-5 1 15,9-6-1-15,9-10 1 0,8-3-1 16,7 0 0-16,12-5-1 15,3 0 1-15,2-1-1 16,4 4 1-16,5 2-1 16,1 5 1-16,-4 3 0 15,-2 0 0-15,-3-3 0 16,-1 3 0-16,-2-5 1 16,-6 0 0-16,-10-3 1 15,-5-5 0-15,-6-1 1 16,-6-1 0-16,-12 1 0 15,-9-4 0-15,-12-3 0 16,-3-11 0-16,-5-8-3 16,-10-10 1-16,-6 8-3 15,4-1 0-15,5 6-3 16,6 6 0-16,6 1-5 16,6 9 1-16</inkml:trace>
  <inkml:trace contextRef="#ctx0" brushRef="#br0" timeOffset="156803.3485">19605 14160 11 0,'-15'-23'5'0,"4"-4"5"0,8 22 2 0,-6 0-11 16,-6 5 0-16,-6 5 0 15,-9 0 1-15,-11 14-2 16,2 10 0-16,-3 5 1 0,-2 11 1 16,2 6-2-16,3 4 1 15,6 1 0-15,10-11 0 16,5 0-2-16,3-11 1 15,9 11 0-15,9-8 0 16,9-3 0-16,9-7 0 16,5-3 0-16,10-1 0 15,12 1 0-15,5 3 1 16,1 5-1-16,5 7 1 16,-5 4-2-16,-6-1 1 0,-10-2 0 15,-8 2 0-15,-9 0 0 16,-6 1 0-16,-15 2 1 15,-12-3 0-15,-9-2 0 16,-9-3 0-16,-8-3 0 16,-13-2 1-16,-3-14 0 15,-11 1 0-15,-1-17-2 16,7-12 1-16,5-11-4 16,7-3 0-16,11 0-4 15,9 0 0-15,12 0-2 16,12 1 1-16</inkml:trace>
  <inkml:trace contextRef="#ctx0" brushRef="#br0" timeOffset="157323.2169">19861 15245 23 0,'3'29'11'0,"6"75"-16"32,-6-75 25-32,-3-6-20 15,3 7 1-15,0 4 0 16,0 0 0-16,3-4-1 0,-3-4 0 15,0-8 3-15,0-4 0 16,-3-9 1-16,0-5 0 16,0-13 0-16,-3-3 0 15,0-13-1-15,-6-16 0 16,6-8-3-16,3 0 0 16,9 0-2-16,-3 5 1 15,6 3-2-15,3 11 0 16,3 10-1-16,0 8 0 0,2 8-4 15,4 6 1-15,3 4-2 16,0 4 1-16</inkml:trace>
  <inkml:trace contextRef="#ctx0" brushRef="#br0" timeOffset="157575.1973">20272 15259 19 0,'12'21'9'0,"21"42"-10"16,-24-47 16-16,3 11-15 0,2 2 0 16,4-3-3-16,0 1 0 15,3-4 2-15,-3-1 0 16,0-4-2-16,-3-5 0 15,3-2-2-15,2-3 0 16</inkml:trace>
  <inkml:trace contextRef="#ctx0" brushRef="#br0" timeOffset="157814.8043">20528 15245 22 0,'-18'29'11'0,"-6"56"-12"15,16-61 24-15,-10 5-23 0,-6 11 1 16,-6 7-1-16,-3-2 0 16,7 0-2-16,2-8 1 15,3-2-3-15,6-14 0 16,12-3-3-16,9-15 0 15</inkml:trace>
  <inkml:trace contextRef="#ctx0" brushRef="#br0" timeOffset="158164.043">20739 15251 20 0,'-11'13'10'0,"11"32"-7"16,0-29 18-16,0 5-19 31,0 8 0-31,-3 3 1 0,0-6 0 0,0 3-4 0,0-5 1 16,3 3 1-16,0-9 1 16,0 1 0-16,0-11 0 31,6-11-2-31,8-5 1 15,7-16-1-15,6-13 0 0,6-11-1 0,3-2 0 16,5-3-1-16,4 3 1 31,-3 13 1-31,-7 16 0 0,-5 18 1 0,-3 16 0 16,-6 24 1-16,-6 16 1 0,-4 0-4 16,-2 8 1-16,9-3-9 31,24-13 0-31</inkml:trace>
  <inkml:trace contextRef="#ctx0" brushRef="#br0" timeOffset="198063.6813">10060 262 6 0,'-15'-45'3'0,"9"24"-3"16,6 18 3-16,6-5-4 15,3 0 0-15,5-2 1 16,10 2 0-16,3-3 0 16,3 3 0-16,0 0 0 0,-7 3 0 15,-2-3 0-15,-3 8 1 16,-6 0-1-16,-3 0 1 15,0 3 1-15,-3-3 0 16,3 5-1-16,-3 3 1 16,3 0 0-16,0 0 0 15,-1 5 0-15,-2 3 1 16,3 8-1-16,0 5 1 16,0 0-1-16,-3 8 0 0,-3 3 0 15,-3 5 0-15,6-3-1 16,-3 6 1-16,0 5-1 15,0 5 0-15,-3 13 0 16,0 9 0-16,6-4 0 16,0-2 0-16,0 16 0 15,3 3 0-15,-3-3 0 16,0 2 0-16,-3 4-1 16,-3 12 1-16,-3 3-1 15,-3-5 0-15,-3 0 0 16,3 8 0-16,-3 2 0 15,-3-21 0-15,3-2 0 16,0-8 0-16,0-1 0 16,3-4 0-16,3-1 0 15,0-7 1-15,3-14 0 16,3-3 0-16,0 1 0 16,6-6 1-16,0-10 0 15,3-3 0-15,3-5-1 0,-3-1 1 16,0 1-1-16,0-8 1 15,0-8-1-15,-3 0 0 16,-4-6 0-16,1 1 0 16,0-1 0-16,3-7 0 15,0-3 0-15,0 0 0 16,6-5 0-16,3-8 0 16,6 2-1-16,3 3 0 15,8 0 0-15,1 3 0 0,12-3-1 16,2 0 0-16,7-5 0 15,8 5 1-15,10-3-1 16,8 6 1-16,6-3 0 16,12-3 0-16,10 3 0 15,17 3 0-15,0 0 0 16,6 2 0-16,17 3 0 16,10-2 0-16,12 4-1 15,8-2 1-15,4 6 0 16,11-1 0-16,4 5-1 15,5 1 1-15,0-3 0 16,-2 5 0-16,-7 0 0 16,-8 9 0-16,-4-4-1 15,1 1 1-15,0 2 0 16,-13-5 0-16,1 5 0 16,-1-5 0-16,-8-3-1 15,-3 3 1-15,-3 0 0 16,-13 0 0-16,-2-1-1 0,-21 4 1 15,-8 5-1-15,-7-3 1 16,-24-5 0-16,-15-8 0 16,-8 0 0-16,-12 0 0 15,-10-8 1-15,-8 2 0 16,-6 4 0-16,-3-6 1 16,-3 2-1-16,-6 1 1 15,-1-3 0-15,-2-5 0 16,-3-3-1-16,0-6 0 0,-3-4-1 15,-3-9 1-15,-3-12-1 16,0-6 1-16,-3 2-2 16,0-7 1-16,0 5 0 15,3-13 0-15,-3-14 0 16,1-7 1-16,2-3-1 16,0 5 0-16,3-5 0 15,0-16 0-15,0-5 0 16,0 5 1-16,3 8-2 15,0 3 1-15,0 5 0 16,-1-8 0-16,-2 11 0 16,0 7 1-16,0 6-1 15,0 11 0-15,-2 7-1 16,-1 0 1-16,0 1-1 16,0 2 1-16,-3 0-1 15,0 0 1-15,3 2-1 16,0 12 1-16,-9-6-1 0,3 13 0 15,-3 0 1-15,0-2 0 16,-3 7-1-16,0 1 0 16,0 2 0-16,-2 0 0 15,-1 3 0-15,-3-3 1 16,-3 5-1-16,-9-5 0 16,-8 3 0-16,-4 0 1 15,-6 5-1-15,-14 0 1 16,-9 0-1-16,-13 5 1 0,-5-2-1 15,-12-3 1-15,-12 0-1 16,-3 0 1-16,-15 0 0 16,-3-10 0-16,-9 7 0 15,-12-5 0-15,-15 8 0 16,-5-5 0-16,-1-3 0 16,-11 8 0-16,-4-8 0 15,-8 3 0-15,-6-3 0 16,-10 3 0-16,-2 3 0 15,-12-4 0-15,-3-2 0 16,0 8 0-16,-1-5 0 16,16 0 0-16,6-6 0 15,8 4 0-15,19-7 0 16,20 7 0-16,12 7-4 16,7 2 1-16,-1 12-6 15,3 2 1-15</inkml:trace>
</inkml:ink>
</file>

<file path=ppt/ink/ink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3T21:18:54.531"/>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definitions>
  <inkml:trace contextRef="#ctx0" brushRef="#br0">1240 9909 11 0,'-12'10'5'0,"15"-12"4"16,-3 2 5-16,0 0-14 15,0 0 1-15,0 0 1 16,6-3 1-16,-6 3-3 15,3-5 1-15,6-9 2 16,3-7 0-16,6-5 0 16,0-14 1-16,-1-8-1 15,7-2 0-15,-9-8-2 16,3 0 1-16,-9-6-1 16,0-2 1-16,-3 5-1 0,-6 3 0 15,-3 10-1-15,0 9 1 16,-6 10-1-16,-6 10 0 15,0 14-2-15,3 13 0 16,-6 13-1-16,0 11 1 16,4 7-1-16,5-2 1 15,0 8 0-15,3 0 0 16,6-8 1-16,6 8 1 16,12 0 0-16,-6-5 0 15,8-8 1-15,-2-3 0 16,0-5 0-16,6-6 1 0,0-10 0 15,2-10 1-15,1-4-2 16,6-10 1-16,-9-5-3 16,0-8 1-16,2-8-3 15,-8 0 0-15,0-19-4 16,-3-2 1-16,-3-3 0 16,-3 6 1-16,-3 10 2 15,-3 5 0-15,0 11 2 16,0 8 1-16,3 5 2 15,-6 11 1-15,0 13 0 16,3 10 0-16,3 6-2 16,3 2 1-16,-1 6-1 15,10 0 0-15,0-8-1 16,3 0 1-16,0-3-1 16,3-3 1-16,0-4-1 15,-4-7 0-15,1-4-3 0,-6 0 1 16,3-9-4-16,3-15 0 15</inkml:trace>
  <inkml:trace contextRef="#ctx0" brushRef="#br0" timeOffset="203.093">1737 9009 12 0,'-27'32'6'0,"15"15"-2"0,6-23 7 0,6 16-10 16,-3 10 1-16,0 6-1 16,0 5 0-16,1-3-2 15,2-11 0-15,2 1 0 16,4-8 1-16,6-6-5 16,3-13 0-16</inkml:trace>
  <inkml:trace contextRef="#ctx0" brushRef="#br0" timeOffset="515.6218">1942 9078 18 0,'-32'42'9'0,"23"40"-12"0,9-61 15 16,0 11-13-16,0 5 1 15,9-8-1-15,0-5 1 16,8-3 1-16,7-5 1 16,3-3 0-16,3-13 0 15,-3-10 1-15,-1-11 1 16,-2-6 0-16,-6-5 1 16,-3-5-1-16,-6 3 1 15,-9-3-3-15,-6 3 1 16,-3 4-2-16,-12 7 0 15,-3 7-5-15,-5 10 1 0,-4 9-7 16,3 8 1-16</inkml:trace>
  <inkml:trace contextRef="#ctx0" brushRef="#br0" timeOffset="813.1527">2201 8504 18 0,'-11'8'9'0,"8"2"-8"16,3 1 10-16,0 10-12 0,8 5 1 15,1 19-1-15,6 14 1 16,3 4 0-16,3 11 0 15,3-2-1-15,-3-4 1 16,-4 1-1-16,-2-11 0 16,-3-7-1-16,-6-6 1 15,-6-8-4-15,-3-8 1 16</inkml:trace>
  <inkml:trace contextRef="#ctx0" brushRef="#br0" timeOffset="1625.6532">2210 9001 21 0,'9'-32'10'0,"21"-7"-9"0,-21 23 20 0,3-8-21 15,0-10 0-15,3-3 0 16,0 0 0-16,-4 5-1 16,1 5 1-16,0 6-1 15,-3 5 1-15,0 6-1 16,0 10 0-16,3 18 0 15,3 14 1-15,0 16 0 16,0-3 0 0,8 21 0-1,-2-16 0-15,-3-10 1 16,3-9 1-16,-12-4 1 16,3-9 1-16,0-4 0 15,-3-9 0-15,-6-8-1 16,3-10 1-16,0-3-2 0,-4-16 1 15,1 1-3-15,0 4 0 16,0 3-1-16,0 9 1 16,0 4-3-16,-3 11 0 15,6 5 0-15,0 8 1 16,3-2 0-16,3 2 0 16,0 1 0-16,6-4 1 15,6-5 2-15,2-2 1 16,1-8 0-16,3-6 0 15,-9-7 0-15,0-6 1 0,-3 0-1 16,-7-8 1-16,-5-7-2 16,0 4 1-16,-6 6-2 15,-6 5 1-15,0 14-2 16,-2 10 0-16,-1 13-1 16,0 5 1-16,6 6-2 15,-3 0 0-15,12 0 0 16,0 5 1-16,6-8 0 15,2-2 1-15,7-3-1 16,6-9 1-16,-3-1 2 16,0-6 1-16,-6-6 0 15,-1-4 0-15,-2-6 0 16,0-5 1-16,-9-6-1 16,0-10 0-16,0 0-1 15,0-2 0-15,0 2-1 16,0 5 1-16,0 8-2 0,0 3 1 15,-3 5-2-15,-3 8 0 16,0 8 0-16,6 5 0 16,0 6 0-16,3-1 0 15,0 6 0-15,2 0 1 16,4 3 1-16,0-6 0 16,6 0-2-16,-6-5 1 15,3-8-2-15,0-5 0 16,-3-6-3-16,-4 1 1 15,4-6-3-15,-9-8 1 16</inkml:trace>
  <inkml:trace contextRef="#ctx0" brushRef="#br0" timeOffset="2359.9806">3231 8374 21 0,'0'24'10'0,"12"34"-12"16,-6-50 20-16,0 5-17 15,3 6 0-15,0 5 0 16,0-6 0-16,-3-2-1 16,3-3 1-16,-3-2 2 15,-3-3 1-15,0-3 1 16,0-5 0-16,-3 0-1 16,3-5 1-16,-3-6-2 15,0-2 1-15,0-3-3 16,6 3 0-16,-3-8-2 15,3 2 1-15,2-5-1 0,4 3 0 16,-3 5 0-16,3 0 0 16,0 8-1-16,3 3 0 15,0 8 0-15,-9 5 1 16,0 5 0-16,0 3 0 16,0-6 0-16,0 1 0 15,0 0 1-15,-6-3 1 16,3-3 0-16,0-3 1 15,5-4-1-15,-5-6 0 16,6-11 0-16,0-4 0 16,-3-4 0-16,0-10 0 0,-3-5-2 15,3 10 0-15,0 3 0 16,-3 5 1-16,0 8-1 16,-3 8 0-16,0 8-1 15,0 8 1-15,3 5 0 16,0 1 0-16,3 2 0 15,0-3 0-15,0 0 0 16,9-5 1-16,-6-5 0 16,6-6 1-16,2-2 0 15,1-11 0-15,0-5 0 16,3 2 1-16,-3-2-1 16,0-8 1-16,0-3-2 15,-4 3 1-15,1-8-1 16,0 8 1-16,-6 2-1 15,0 9 0-15,-3 2-1 0,-6 8 1 16,-3 11-2-16,0-1 1 16,0 12-2-16,0-1 1 15,3 3-1-15,0-1 0 16,3-1-1-16,3-4 0 16,6-2-1-16,9-5 0 15,6-6-2-15,2-5 0 16</inkml:trace>
  <inkml:trace contextRef="#ctx0" brushRef="#br0" timeOffset="2662.8978">4089 7742 23 0,'-6'-6'11'0,"6"12"-10"31,0-6 19-31,0-6-21 0,0 4 1 15,-3-1 0-15,0 0 1 16,0 3-1-16,0 0 0 16,-3 6 0-16,-3 7 0 15,-3 13 0-15,0 4 1 16,0 7-1-16,0 0 1 16,3-3-1-16,3-5 0 15,3-2 0-15,3-4 0 16,6-4 0-16,6-6 1 15,12-10 0-15,9-3 0 16,2-16-1-16,4-8 0 16,3-5-5-16,-1-19 1 0,7-10-4 15,-15-3 1-15</inkml:trace>
  <inkml:trace contextRef="#ctx0" brushRef="#br0" timeOffset="2819.1461">3827 7385 34 0,'0'5'17'0,"26"-3"-31"15,-11 4 33-15,18-12-33 16,9-9 1-16</inkml:trace>
  <inkml:trace contextRef="#ctx0" brushRef="#br0" timeOffset="5376.1088">1172 11560 13 0,'-9'8'6'0,"-6"2"-1"0,15-5 7 16,0-5-11-16,-3 6 1 15,3-4 1-15,3 1 0 16,-3 0-3-16,0-3 1 0,6-3 3 16,-3-10 0-16,6-11 0 15,-3-2 0-15,-1-6-1 16,4-8 0-16,-6 0-1 16,3-2 0-16,-6-6-2 15,0 3 1-15,0 1-2 16,0 1 1-16,-9 11-1 0,9 6 1 15,-9 7-2-15,1 6 0 16,-1 13-1-16,3 5 1 16,-9 11-1-16,6 13 1 15,0 6 0-15,3 2 0 16,3 8 1-16,3-3 0 16,6-2 1-16,3 0 0 0,9-3 1 15,-3-11 0-15,5-7-1 16,7-17 1-16,6-4 0 15,6-12 0-15,-10-9 0 16,1-4 0-16,-9-10-1 16,0-8 1-16,-12-10-1 15,-3-4 0-15,0 9-1 16,-3 10 1-16,0 9 0 16,-3 4 0-16,0 9-2 15,6 7 1-15,-6 6-1 16,9 10 1-16,-6 11-1 15,2 5 0-15,7 6 0 16,0 4 1-16,6 4 0 16,0-6 0-16,-6-3 1 15,3-5 1-15,0-2-1 16,-9-6 1-16,3 0 0 0,0-7 1 16,-1-9-2-16,1-13 1 15,0-2-4-15,-3-11 0 16,-3-11-3-16,0-2 0 15</inkml:trace>
  <inkml:trace contextRef="#ctx0" brushRef="#br0" timeOffset="6048.0417">1588 11192 19 0,'-6'0'9'0,"0"-3"-4"0,6-2 15 0,0 0-18 16,0-1 0-16,-3-2 1 15,3-2 1-15,0-6-5 16,0-3 0-16,3-7 3 16,3 2 1-16,-6 3-3 15,3 0 1-15,0 5-2 16,3 5 1-16,0 6-1 16,3 8 0-16,6 2-1 15,-6 11 1-15,3 8 0 16,0-3 1-16,6 0-1 15,-7-2 0-15,10-6-2 16,-9-3 1-16,0-4-3 16,0-6 0-16,-3-6-3 15,6-15 1-15</inkml:trace>
  <inkml:trace contextRef="#ctx0" brushRef="#br0" timeOffset="6266.7929">1669 10348 19 0,'0'10'9'0,"14"38"-10"0,-5-27 16 16,6 3-16-16,3 16 1 15,6 7 0-15,-3 6 0 0,9 3 0 16,-10-14 0-16,4-2-2 15,-6-3 1-15,-3 0-4 16,0-8 0-16</inkml:trace>
  <inkml:trace contextRef="#ctx0" brushRef="#br0" timeOffset="6844.8682">1681 10948 24 0,'-6'-23'12'0,"14"-25"-16"16,1 27 21-16,15-11-18 16,-3-5 0-16,9-8-1 15,-9 11 1-15,2 7 1 16,1 14 1-16,3 8-2 16,3 5 1-16,-3 8 0 15,-1 2 1-15,-2 9 0 0,0-3 1 16,-6 0-1-16,-3-6 1 15,-3 1 1-15,-3-3 0 16,0-6 0-16,-3-2 0 16,-6-5-1-16,0 0 1 15,-3-6-1-15,-3 1 1 16,0-6-3-16,3-6 1 16,-3-1-2-16,6-6 0 15,6-1-1-15,6-1 1 16,2-1-2-16,-5 0 1 0,6 6 0 15,-9 7 0-15,3 3 0 16,3 8 0-16,-6 11 1 16,3 8 0-16,-6 2 1 15,3 3 0-15,-6 8-1 16,6 2 1-16,0-2 0 16,3-3 0-16,3-3 0 15,5-4 0-15,-2-12 0 16,12-7 1-16,-6-11 1 15,3 3 0-15,-3-8 0 16,-4-6 0-16,-5-7 0 16,-6 8 0-16,-6-1-3 15,-6-2 1-15,-6 2-3 16,-14 9 1-16,2 10-2 16,-9 11 0-16,9 5-5 15,1 2 1-15</inkml:trace>
  <inkml:trace contextRef="#ctx0" brushRef="#br0" timeOffset="7094.9231">2457 10226 22 0,'9'21'11'0,"6"51"-10"0,-9-56 17 0,0 10-18 15,6 8 0-15,0-2 0 16,0 5 1-16,6-2-2 16,-6-1 1-16,0-7 1 15,-4-4 0-15,-2-4-1 16,0-6 1-16,-3-5-5 16,-3-5 1-16,0-14-3 15,-3-5 0-15</inkml:trace>
  <inkml:trace contextRef="#ctx0" brushRef="#br0" timeOffset="7345.0384">2329 10253 19 0,'-6'-3'9'0,"15"-13"-9"15,-3 13 13-15,0-2-12 0,3 0 0 16,9-3 1-16,3 3 1 15,9-1-4-15,-7 1 0 16,7 10 2-16,-6 6 1 16,0 10-1-16,-12 6 0 15,3-4-1-15,-6 1 1 16,-3 3-3-16,-3-1 1 16,-3-2-6-16,0-6 1 15</inkml:trace>
  <inkml:trace contextRef="#ctx0" brushRef="#br0" timeOffset="7552.0242">2645 9972 17 0,'-9'19'8'0,"15"31"-7"31,0-45 10-31,3 6-11 16,3 5 0-16,3-3-1 0,2-3 0 16,4-2-1-16,0-5 1 15,-3-3-4-15,0-11 1 16</inkml:trace>
  <inkml:trace contextRef="#ctx0" brushRef="#br0" timeOffset="7749.9358">2835 9599 13 0,'-3'3'6'0,"0"47"0"0,3-24 10 0,0 14-15 0,0 5 1 16,3 16-1-16,0-3 1 16,3 11-3-16,-3 2 0 15,6 3 1-15,3-13 0 16,0-5-6-16,3-6 0 15</inkml:trace>
  <inkml:trace contextRef="#ctx0" brushRef="#br0" timeOffset="8138.055">1681 11549 20 0,'2'-8'10'0,"7"11"-8"16,0 2 14-16,6 8-16 0,0 6 1 16,3 7-1-16,3 11 1 15,3-5-2-15,-1 0 1 16,-5 0-2-16,0-3 1 15,-3 0-5-15,-6-11 0 16</inkml:trace>
  <inkml:trace contextRef="#ctx0" brushRef="#br0" timeOffset="8537.7939">1868 11425 25 0,'0'10'12'0,"-3"27"-14"16,6-21 20-16,0 8-19 0,0 10 1 15,3 1-1-15,0-1 1 16,0-2 0-16,3-6 0 16,-6-4 1-16,3-4 0 15,-3-5 1-15,-3-5 1 16,0-8-2-16,0-10 0 15,0-11-1-15,-3-11 1 16,3-8-1-16,0 0 0 16,3 1-3-16,0-1 1 0,3 14 1 15,0 4 0-15,8 14 1 16,-5 11 0-16,6 8 0 16,3 10 0-16,0 3 0 15,-3-1 0-15,3-4-1 16,0-6 0-16,-4-5 0 15,4-8 0-15,-6-13-2 16,3-6 1-16,9-10-3 16,-12-5 0-16,6-8-1 15,3-6 0-15</inkml:trace>
  <inkml:trace contextRef="#ctx0" brushRef="#br0" timeOffset="9240.926">2195 11120 13 0,'0'11'6'0,"0"0"-1"0,0-11 10 16,6 0-15-16,0-3 1 15,0 0 0-15,0 3 1 16,3-2-2-16,-6-4 0 16,3 1 2-16,-3-6 1 15,0 1-1-15,-3-1 1 16,-3 1 0-16,0-1 0 15,3 3-1-15,-6 3 0 16,3 5-3-16,-3 8 1 16,0 0-1-16,0 10 0 15,0 3-2-15,-3 9 1 0,4 1 0 16,2-2 0-16,3 1 1 16,0-1 0-16,3 2 1 15,5-4 1-15,4-6 0 16,6-8 0-16,-3-7 0 15,6-9 1-15,3-8 0 16,-3-7 1-16,2-11-1 16,-2-11 0-16,0-2-2 15,-3-1 1-15,-3 1-1 16,0 2 0-16,-12 3-1 16,3 3 0-16,-6 10 0 15,0 6 1-15,0 4-1 16,-6 9 0-16,3 8 0 15,3 5 0-15,0-3-1 16,0 6 1-16,9 4-1 16,-6 7 1-16,3-1 0 0,2 0 0 15,7-3 0-15,-6-4 1 16,6-9 0-16,6-8 0 16,-3-10 0-16,3-3 1 15,-3-5-1-15,2-11 1 16,1 1 0-16,-9-1 1 15,-3 0-2-15,-3-2 1 16,-6-1-2-16,-3 9 1 16,-3 2-1-16,0 11 0 15,3 7-1-15,-6 17 0 0,-9 2 0 16,9 6 0-16,1 5 0 16,8 2 0-16,2-2-2 15,1-3 1-15,6-5-1 16,12-3 1-16,3-10-2 15,12-11 0-15</inkml:trace>
  <inkml:trace contextRef="#ctx0" brushRef="#br0" timeOffset="10522.7864">2895 10440 22 0,'-9'8'11'0,"6"16"-17"15,3-18 24-15,3-1-18 0,-3 0 0 16,6 0 0-16,-6 1 0 16,0-4 0-16,0 1 1 15,-6-3 1-15,3-3 0 16,-3 1 0-16,0-4 1 16,3 4-1-16,0 2 1 15,-3 2-3-15,0 9 1 16,-3 5-2-16,0 16 1 15,0 7-1-15,1 6 0 16,2 0-1-16,3-8 0 16,3-2 1-16,3-4 0 15,3-7 1-15,2-8 0 0,7-8 0 16,-3-5 0-16,6-14 1 16,3-2 1-16,-3-11 0 15,0-8 1-15,-3-5-1 16,-6 0 0-16,-4 0 0 15,-2 3 0-15,-3 5 0 16,-3 5 0-16,0 5-2 16,1 6 1-16,-4 10-1 15,3 6 0-15,-6 8-2 16,6 5 1-16,3 5-1 16,6 3 0-16,3-3 0 15,2 0 0-15,7-3 1 16,0-2 0-16,-3-5 0 15,3-8 1-15,0-3 0 16,0-11 0-16,-3-5 0 16,-1-10 0-16,-2 4 0 0,-3-7 1 15,-3-8-1-15,3 0 0 16,-9-5-1-16,3 2 1 16,3 1 0-16,-6 7 0 15,3 3-1-15,0 10 1 16,0 6 0-16,3 8 0 15,3 2-1-15,3 8 0 16,3 9-1-16,0 1 1 16,-1-1-1-16,-2 1 0 15,0 4 1-15,-6 0 1 0,0-4 0 16,-6-1 0-16,-3-1 1 16,-3-3 0-16,-3-2 0 15,-6-5 0-15,1-3 0 16,-1 0 0-16,3-3-1 15,0 1 1-15,3-1-2 16,3 3 1-16,0 0-1 16,6 3 1-16,3 5-1 15,3 0 0-15,3 2 0 16,6-2 0-16,-3-3 0 16,5-5 1-16,4-7 0 15,0-9 1-15,6-3 0 16,6-7 1-16,-7-9 0 15,-2-2 1-15,-6-2 0 16,-3-9 0-16,-6 6-1 16,-9 2 0-16,-3 0-1 0,-3 8 1 15,-9 6-2-15,3 10 0 16,-3 11-2-16,0 7 0 16,1 17 0-16,-1 10 0 15,3 3 0-15,3 5 0 16,6-3-1-16,3 1 1 15,6-12 0-15,3 1 1 16,9-13-1-16,8-14 1 16,7-5 1-16,6-13 0 15,-15-3 0-15,-3-5 1 16,-1-3 1-16,-5-2 0 0,0-3-1 16,-6-3 1-16,0 3-1 15,-3 8 1-15,-3 8-1 16,0 3 1-16,0 4-2 15,0 4 1-15,3 2-2 16,3 2 1-16,0 9-1 16,3 5 1-16,2 5-2 15,1 3 1-15,0 3 1 16,0-3 0-16,-3 5 0 16,-3 0 1-16,-3 0 0 15,-6-2 1-15,-3 2 0 16,-3-8 0-16,0 0-2 15,-6-8 1-15,-3-5-8 16,3-10 1-16,3-6-2 16,-14-5 0-16</inkml:trace>
  <inkml:trace contextRef="#ctx0" brushRef="#br0" timeOffset="17975.9598">8994 9525 7 0,'-3'-24'3'0,"12"6"2"0,-6 12 4 16,3 1-7-16,-3 0 1 15,0 0 0-15,-3 5 0 16,0 0-5-16,0 0 1 16,3 2 2-16,0 1 1 0,0-1-2 15,0 4 0-15,3-1 0 16,3 0 0-16,-1 1 1 15,1-1 0-15,3 0 0 16,3 0 0-16,3 1 0 16,6 2 1-16,6 5-1 15,2-2 0-15,4-4-1 16,3 1 1-16,14 8-1 16,-2-5 1-16,3 2-1 15,8 0 1-15,7 3-1 16,2 0 0-16,6 0 0 15,1 0 1-15,-4-3-1 16,7-5 0-16,-4-5 1 16,3-1 0-16,10-7-1 15,-1-11 1-15,6-2-1 16,-3-4 1-16,7-4 0 16,-4-6 0-16,-6-2-1 15,-3 2 1-15,-5-5 0 0,-13-3 0 16,-8-5 0-16,-10-8 1 15,-14 3 0-15,-3-3 0 16,-9 0-1-16,-6 6 1 16,-7-6-1-16,-5-3 1 15,-6-7-1-15,0-3 0 16,-6 7-1-16,-5 1 0 16,-7-3 0-16,-9 11 0 15,-9 2-1-15,0 1 1 0,-11 2-1 16,-16-11 1-16,7 9-2 15,-7-1 1-15,-5 3 0 16,2 8 1-16,-8 11-1 16,-6-1 0-16,-1 6 0 15,-8 8 0-15,3 5 0 16,-10 2 1-16,1 4-1 16,0-4 0-16,0 9 0 15,5 10 0-15,-5 3 0 16,6 5 1-16,5 9-1 15,4-4 0-15,6 6 0 16,5 2 0-16,10-2 0 16,2 2 1-16,4 6-1 15,-1-3 0-15,6 13 0 16,7 6 1-16,5 7-1 16,6 1 1-16,3-1-1 15,7 1 1-15,5-1-1 0,6 9 1 16,6 7-1-16,3-2 1 15,6-14 0-15,12 4 0 16,8-4 0-16,4-10 0 16,6 3 1-16,8-4 0 15,13 1 0-15,9-10 0 16,14-12 0-16,24-15 1 16,12-13-1-16,18-16 1 15,24-14-7-15,12-12 0 16,2-6-2-16,-5-35 1 0</inkml:trace>
  <inkml:trace contextRef="#ctx0" brushRef="#br0" timeOffset="22120.2546">8009 10562 7 0,'0'-5'3'0,"23"10"-2"15,-17-2 3-15,6 5-5 16,-3 5 1-16,0 8-1 16,0 6 0-16,3 4 1 15,0 1 0-15,0 0-1 16,-3-6 1-16,3 6 0 15,3-3 0-15,5 0 1 16,7 3 0-16,9-8 0 16,3 5 1-16,5 3 0 15,7 2 0-15,5 3-1 0,7-2 0 16,-1-6 0-16,7 2 0 16,5 1-1-16,10 0 1 0,-4-3 0 15,15-10 0-15,-2-1 0 16,11-2 1-16,0 0-1 15,12-8 0-15,-6 0 0 16,9-6 1-16,-6 1-1 16,6 0 0-16,-11-11 0 15,8-3 0-15,-12-15-1 16,3-6 1-16,-6-8 0 16,-12-5 0-16,4 3-1 15,-1-3 0-15,-15-8 1 16,-17 16 0-16,14-19 0 15,-2-10 0-15,-10-5-1 16,-8 5 1-16,-10 2-1 16,-5 6 1-16,-6 0 0 15,-9-6 0-15,-6 1-1 16,-9-11 1-16,-6 5 0 16,-3 5 0-16,-6 3-1 15,-6 9 1-15,-6-4-1 0,-6-2 0 16,-9-3 0-16,-2 0 0 15,-1 3 0-15,-12 8 1 16,-2 2-1-16,-1 3 0 16,-6 3-1-16,-8 5 1 15,-1 8-1-15,-11 5 0 16,-3 0 0-16,-7 8 1 16,-2 3-1-16,0 5 1 15,-9 3-1-15,-1 2 1 0,1 0-1 16,0 3 1-16,3 6-1 15,-4 2 1-15,4 2 0 16,-6 9 0-16,6 2-1 16,-9 0 1-16,2 5-1 15,4 9 1-15,0 4-1 16,3 6 1-16,-4 0-1 16,10-2 0-16,6-6 0 15,2 0 1-15,4 3-1 16,6-1 1-16,14 1 0 15,3 5 0-15,4 8 0 16,2-3 0-16,4 0 0 16,5-5 0-16,9-2 0 15,3 4 0-15,3 1-1 16,7-6 0-16,2 9 0 16,6 1 0-16,3 7 0 15,3-4 0-15,6-2 0 0,6-5 1 16,9 2 0-16,5 0 1 15,4-7 0-15,-3 4 0 16,6 1 0-16,6 2 0 16,5 0 0-16,7-5 1 15,8-2 0-15,16-9 0 16,5-7-1-16,15-9 1 16,7-7 0-16,8-9 0 15,15-10-1-15,18-10 0 0,9-22-5 16,11 0 1-16,7-4-4 15,-12-4 1-15</inkml:trace>
  <inkml:trace contextRef="#ctx0" brushRef="#br0" timeOffset="32041.2932">2943 11531 10 0,'-33'-45'5'0,"18"37"-2"16,15 8 5-16,0-8-9 15,6 0 1-15,3-3-1 0,3-2 0 16,0 0 1-16,3 2 1 16,-7 1-2-16,4 4 1 15,-6 6 0-15,-3 6 0 16,-3 7 1-16,-3 3 1 15,0 10 0-15,3 9 0 16,3 2 1-16,6 2 0 16,-6-4 0-16,6 2 0 0,0-8-1 15,0 3 1-15,-3 2-1 16,0 6 1-16,-6 7 0 16,-3 9 0-16,-3 5-1 15,-3 7 0-15,0-4 0 16,-3-1 0-16,3-2-1 15,-6 8 0-15,6 3-1 16,-2-1 1-16,-1-5 0 16,0-10 0-16,0-1 0 15,0-2 0-15,3-5 0 16,3-6 1-16,0-10-1 16,3-6 1-16,0 1-1 15,6-11 0-15,-3 0-1 16,3-6 1-16,3 1-1 15,0-6 1-15,3 0 0 16,3-5 0-16,3 0-1 16,6 3 1-16,-4-6 0 15,7 1 0-15,-6-6-1 0,9 0 0 16,3-3 0-16,5 1 0 16,7 2-1-16,-6 0 0 15,5 2 0-15,10 4 1 16,6-1-1-16,-10 0 1 15,13 1-1-15,5-1 1 16,-2 3 0-16,11 3 0 16,4-1-1-16,-4 4 1 15,9-4-1-15,1 6 1 16,11 0 0-16,-6 3 0 0,3-3 0 16,13 0 0-16,-4 0 0 15,6-3 0-15,0-2 0 16,12-1 0-16,0 11 0 15,-3-7 0-15,9-1 0 16,-6 0 0-16,9 3 0 16,-11 0 0-16,5 3 0 15,-9 2 1-15,6 3-1 16,-3-5 0-16,0-4 0 16,-27-1 0-16,36 2 0 15,-3 0 1-15,-3-6-1 16,-3 4 0-16,1-1 0 15,-7 0 1-15,-6 3-1 16,-6-3 0-16,-6 1-1 16,-5 7 1-16,-4-3 0 15,-3 1 0-15,-11-3 0 16,-4 0 0-16,1 0 0 16,-4 0 0-16,-5 2 0 0,-7-2 0 15,1 0 0-15,-6 3 0 16,-4-3 0-16,1-3 0 15,-6 3 0-15,-6-3 0 16,-4 1 0-16,-5-4 1 16,-3 1 0-16,-6-3 1 15,-3 0-1-15,0 0 0 16,0 3 0-16,0-3 1 16,0-6 0-16,-1-7 1 0,1 0-2 15,0-6 1-15,-3-2-1 16,0-8 1-16,-3-3-1 15,0-5 1-15,0 0-2 16,0-8 1-16,0-2-1 16,3 4 0-16,0-12 0 15,3-4 0-15,-3-7-1 16,0 5 1-16,0-5-1 16,0 5 1-16,-3 6 0 15,0-9 1-15,0-7-1 16,0 0 1-16,0 7-1 15,0-2 1-15,3-3-2 16,3 11 1-16,5-6-1 16,1-2 1-16,3-5-1 15,0 13 1-15,0 2-1 16,-3 8 0-16,-3 6 0 16,-3 5 1-16,0 8-1 0,-4 5 1 15,-2 6-1-15,0 2 1 16,0 2 0-16,0 1 0 15,-3 3-1-15,-3-1 1 16,-3 3 0-16,-2 0 0 16,-4 0-1-16,-6 3 1 15,-6 0-1-15,-3 2 1 16,-6 3-1-16,4 0 1 16,-10 3-1-16,-9-3 1 0,1 0 0 15,-13 0 0-15,-11 0 0 16,2 2 0-16,-11 1 0 15,-3 0 1-15,-13-1-2 16,-8 1 1-16,-3 2 0 16,-6 0 0-16,-12 1-1 15,-3 2 1-15,0-6 0 16,-6 1 0-16,3 2 0 16,-9-2 0-16,0-3 0 15,-3 3 1-15,3-1-1 16,3-2 0-16,-2 0 0 15,11 0 1-15,-3-5-1 16,-3-3 0-16,6 0 0 16,-3 0 0-16,3 0 0 15,-6 0 0-15,9 3 0 16,0-3 0-16,6-3 0 16,0 6 0-16,11 5 0 15,-2-2 0-15,3-1 0 0,9 3 0 16,3-3 0-16,8 1 0 15,10-1-1-15,17 3 0 16,4 3-4-16,8-3 0 16,7 0-7-16,5-6 0 15</inkml:trace>
  <inkml:trace contextRef="#ctx0" brushRef="#br1" timeOffset="40181.6922">1350 15110 16 0,'3'3'8'0,"9"-8"-1"0,-6-1 8 16,3-4-13-16,0-1 0 15,-3-7 0-15,3-19 1 16,0-8-4-16,3-6 0 15,-7-7 2-15,4-3 1 16,-9 3-1-16,0 3 0 16,0 4-1-16,0 6 1 15,-6 6-1-15,3 4 0 16,-2 17 0-16,2 5 0 0,-12 13-1 16,3 10 0-16,-3 6 0 15,6 10 0-15,-6 14-1 16,9-3 1-16,3 8 0 15,6 5 1-15,3 1-1 16,3 2 0 0,6-8 0-16,-3-6 1 0,3-4 0 15,0-12 1-15,-4-4 0 16,7-8 0-16,3-11 1 16,-3-6 0-16,-3-7 0 15,3-8 1-15,-3-11-1 16,-3-2 0-16,-4-3-1 15,-2-6 0-15,3-2-1 16,0 8 0-16,-6 6-1 16,3 9 0-16,0 7-1 15,3 1 0-15,3 6 0 16,-3 8 0-16,0 8 1 16,0 11 0-16,3 2 0 15,0 0 0-15,0 0 1 16,-4 1 0-16,4-1 0 15,-3-5 1-15,-3-3 0 0,3 0 0 16,-9-8 1-16,0-5 0 16,0-10 0-16,0-1 1 15,0-5-2-15,0-8 1 16,0-7-1-16,0 2 1 16,0-1-3-16,3 1 0 15,3 6-1-15,0 7 0 16,3 8-1-16,3 5 1 15,3 6 0-15,0 10 0 16,3 8 0-16,-1 3 1 0,1-3 0 16,-3-2 0-16,0-6-4 15,6-8 1-15,0-13-3 16,5-8 1-16</inkml:trace>
  <inkml:trace contextRef="#ctx0" brushRef="#br1" timeOffset="40963.5765">2109 14224 18 0,'-12'11'9'0,"-15"10"-11"16,19-16 15-16,-1 3-14 15,-6 11 0-15,3 4 1 16,0 6 0-16,0 6 1 0,3 4 0 15,3-1 0-15,3-4 0 16,3-5 0-16,3-5 1 16,3-6 0-16,3-7 0 15,6-6-1-15,3-7 1 16,-9-20-2-16,6-1 0 16,-4-12-1-16,4-4 1 15,-12-6-2-15,3-8 0 16,-12-3-1-16,3-2 0 15,-9-3 1-15,6 3 1 16,1 8 0-16,-1 7 1 0,3 9 1 16,-6 13 1-16,9 2-1 15,-6 9 1-15,6 10-1 16,6 5 1-16,-6 11-2 16,3 8 1-16,6 5-1 15,-1 10 0-15,4 4 1 16,-3-4 0-16,3 9-1 15,0-6 1-15,6 1 0 16,0-6 1-16,0-14-1 16,0-7 0-16,2-8 1 15,-2-13 0-15,0-6 0 16,-3-2 1-16,-3-8-1 16,-3-8 0-16,-3 0 0 15,-6 2 0-15,-6 1-2 16,3 5 1-16,3 2-1 15,0 6 0-15,-6 5-2 0,6 8 1 16,0 0-1-16,6 5 0 16,-3 6 0-16,6 2 0 15,3 0 0-15,3 1 1 16,5-4 1-16,-8-5 0 16,9-7 1-16,0-6 0 15,3-5 0-15,-6-1 1 16,2-7 0-16,-8-5 1 15,-6-1-1-15,-3-2 1 16,-6-8-2-16,-12 8 0 16,1 5-1-16,-4 6 1 0,-3 12-3 15,-3 9 1-15,0 10-2 16,0 11 1-16,4 0-4 16,5 5 1-16,9 8-4 15,6 0 0-15</inkml:trace>
  <inkml:trace contextRef="#ctx0" brushRef="#br1" timeOffset="42416.7072">2487 13417 17 0,'-6'-8'8'0,"15"13"-7"0,-6-2 8 15,0 0-8-15,6 5 0 16,9 7 1-16,-3 12 0 16,12 13-2-16,-4 2 1 15,10 8 1-15,3 3 1 16,-6-13-1-16,-1-3 0 15,-2 0 0-15,-3-3 0 32,-3-5-3-32,-6-10 1 0,-3-8-7 15,-6-6 1-15</inkml:trace>
  <inkml:trace contextRef="#ctx0" brushRef="#br1" timeOffset="44263.9015">2576 13891 22 0,'-5'-8'11'0,"5"-21"-11"16,2 18 15-16,1-8-15 0,0-15 0 16,3 2 1-16,3-10 0 15,3-6-1-15,-3 1 0 16,0 7 1-16,0 0 0 15,3 14-1-15,0 10 0 16,6 8 0-16,5 11 1 16,-2 10-1-16,9 16 1 15,-9 3-1-15,3 5 1 16,6 3 0-16,-4-3 0 16,-2-3 0-16,3-2 0 0,-12-11-1 15,3-5 1 1,-3 0 0-16,-4-6 0 0,1-4 0 15,0 4 1-15,-3-10-1 16,-6-8 0-16,3-8 0 16,-3-10 1-16,0-1-2 15,0 6 1-15,0-3-1 16,3 3 0-16,0 8-2 16,-3 0 1-16,3 10-1 15,0 3 1-15,-3 0 0 16,3 3 0-16,0-1 0 15,0 1 0-15,0 0 1 16,0-1 0-16,5-4 1 16,-5-4 0-16,6 6-1 15,0-5 1-15,0-5 0 16,0-4 0-16,-3-4 0 16,0-6 0-16,-3 0-1 15,-6-8 1-15,-3 1-1 0,0 2 1 16,-3 10-1-16,0 3 1 15,-3 0-1-15,3 3 0 16,-3 5-1-16,3 11 1 16,3 7-2-16,3 12 1 15,0 7 0-15,3 2 0 16,0 1 0-16,6-5 0 16,0-4 0-16,0-4 0 15,3-3 1-15,3-6 1 16,3-7 0-16,-1-3 0 15,4-11 0-15,-6-7 0 0,0-6 0 16,0-10 1-16,-3-1-2 16,0 6 1-16,-3 0-1 15,-3 3 1-15,3-1-1 16,-9 3 0-16,0 3 0 16,0 3 1-16,0 4-1 15,0 4 0-15,0 2 0 16,0 0 0-16,0 5-1 15,0 3 1-15,3 3-1 16,6 0 0-16,2 5-1 16,4 0 1-16,3 2 0 15,3-2 0-15,0 8 0 16,0-3 1-16,-3 3-1 16,-1 0 0-16,1 0 1 15,0-8 0-15,0-6-1 0,3-10 0 16,-3-2-2-16,0-3 1 15,-4-6-3-15,-2-5 0 16,-6 0-1-16,-3-5 1 16,-6 8-2-16,0-3 1 15,-3 1 1-15,0 4 1 16,0 3 4 0,-59 53 0-1,127-82 1-15,-62 40 1 16,0 5 2-16,3 3 0 15,0-1 1-15,3 1 1 0,0 2-3 16,3 6 1-16,0-1-1 16,0 4 1-16,0-1-2 15,0 0 1-15,-3-2-1 16,0-3 1-16,-3 0 0 16,0-3 1-16,-3-3-2 15,0-2 1-15,0-7 0 16,-3-7 0-16,0 1-2 15,0 0 1-15,0-3-2 16,0-5 1-16,3 2-1 16,0 3 0-16,3 3-2 15,3 5 1-15,3 11-1 16,0 7 1-16,3-2 0 16,0 3 0-16,-1 2 0 15,1 0 0-15,-3 1 1 16,0-4 0-16,0-2 1 0,-3-5 0 15,0-3 0-15,0-8 0 16,-3 0 0-16,-3-3 0 16,0-5 0-16,0 1 1 15,0-4-2-15,0 1 1 16,0-6-2-16,0 8 1 16,0 3-1-16,6 10 0 15,0 0 0-15,0 11 0 16,3 0-1-16,3 5 1 15,0 1 0-15,-1-1 1 0,1-5-1 16,0 0 1-16,3 0 0 16,0 0 0-16,0-6 0 15,-3 4 0-15,0-4 0 16,-3-7 1-16,0-6-1 16,-3 1 1-16,2-6 0 15,1 3 0-15,0-6-1 16,-3-2 0-16,0 0-1 15,-3-6 1-15,0 1-1 16,-3 2 0-16,0 6-1 16,-3-1 0-16,3 3 0 15,-3 3 0-15,0 2 0 16,0 3 1-16,3 0-1 16,0 3 0-16,0 5 0 15,0 0 1-15,0 0 0 16,0 0 1-16,0 0 0 0,6 5 0 15,0 1 0-15,0 2 0 16,0 2 0-16,0-2 0 16,0-2 0-16,3 1 0 15,-3 1 0-15,3 3 1 16,0-3-1-16,0 0 1 16,0 0-1-16,0-3 1 15,-1-5-1-15,4-3 1 16,0 3-1-16,-3-2 0 15,0-3-3-15,0-3 0 16,0 0-4-16,0 2 1 0</inkml:trace>
  <inkml:trace contextRef="#ctx0" brushRef="#br1" timeOffset="44594.6769">4222 12787 20 0,'-5'0'10'0,"-1"3"-7"16,6-3 14-16,0 0-16 15,0 0 0-15,-3 5 0 0,3-2 0 16,0 2-2-16,0 6 1 16,0 2 0-16,0-2 1 15,3 10-1-15,0 0 0 16,0 3 0-16,2-11 1 15,-2 3-1-15,3-8 1 16,6-8 0-16,-3-6 0 16,6-7 0-16,-3-3 1 15,6-2-2-15,3-6 1 16,-3-2-3-16,-4 2 1 16,1 0-6-16,-6 11 1 0,0-3-2 15,-9 3 0-15</inkml:trace>
  <inkml:trace contextRef="#ctx0" brushRef="#br1" timeOffset="44799.7985">3981 12586 34 0,'-3'-8'17'0,"6"11"-23"16,-3-3 35-16,0 0-41 0,0-5 0 15,0 5-6-15,-3 2 0 16</inkml:trace>
  <inkml:trace contextRef="#ctx0" brushRef="#br1" timeOffset="51730.324">1288 16230 19 0,'-9'0'9'0,"9"15"-6"0,0-9 10 0,0 2-12 16,9 2 0-16,-6 3 1 15,6 3 0-15,2 5-3 16,7-2 1-16,3-3 1 15,0-8 1-15,0-8-1 16,3-11 1-16,2-10-1 16,-2-8 0-16,0 10 0 15,-6-10 0-15,-3-8-1 16,-3-8 0-16,-6 6 0 16,-6-14 0-16,-6-5-1 0,-6 5 1 15,-3 2-1-15,0 9 1 16,3 10-1-16,-6 8 1 0,3 11-1 15,0 11 0-15,4 12 1 16,2 6 0-16,-3 13-1 16,6-2 1-16,6 10 0 15,3 5 0-15,6 3 0 16,6-5 1-16,-4-3-1 16,4-19 1-16,9 1 0 15,0-9 0-15,3-2 0 16,0 5 1-16,-4-5 0 15,-5-10 0-15,0-11-2 16,-3-11 1-16,-3-3-1 16,-6-12 0-16,0-6-2 15,-3-6 1-15,-6-2-1 16,3 22 0-16,-3 4 1 16,3 1 0-16,3-1 1 15,0 22 0-15,3 13 0 0,3 8 0 16,0 8 0-16,-3 5 0 15,5-5 0-15,4-3 0 16,-3 0 0-16,-3-5 0 16,0-6 0-16,-3-2 1 15,0-2 1-15,3-6 0 16,-9 0 0-16,0-11 1 16,0-16-1-16,0-7 0 15,-9-3-1-15,3 3 0 16,0-1-3-16,6 4 0 0,0 4-1 15,6 11 1-15,9 11 0 16,-3 8 0-16,6-1 0 16,3 9 1-16,-4 13 0 15,1-3 1-15,6 5-1 16,0-7 1-16,3-6-2 16,-4-13 1-16,1-13-5 15,-3-11 0-15,0 3-1 16,-9-8 1-16</inkml:trace>
  <inkml:trace contextRef="#ctx0" brushRef="#br1" timeOffset="51978.7786">1767 15245 11 0,'3'-5'5'0,"36"55"1"16,-28-23 7-16,10 4-13 0,0 7 1 16,9 6-1-16,6 4 1 15,-1 0-1-15,-2-3 0 16,-6-8-1-16,-3-16 1 16,-4 0-4-16,-2-10 1 15,-9 2-1-15,0-5 0 16</inkml:trace>
  <inkml:trace contextRef="#ctx0" brushRef="#br1" timeOffset="52641.8338">1904 15740 11 0,'-12'16'5'0,"3"-50"2"15,9 18 9-15,0-8-16 0,0-8 0 16,3 6 0-16,3-1 1 15,-3-2-1-15,6 0 0 16,6 10 0-16,8 9 1 16,4 2-1-16,6 11 0 15,-6 2 0-15,0 0 1 16,-4-5-1-16,1 0 1 16,0 3-1-16,-6-1 1 15,-6-4 0-15,0 2 0 16,-3 0 0-16,0 0 1 15,-1-3 0-15,-8 3 0 0,0-8 0 16,0 6 0-16,0-4-1 16,-5 1 0-16,2-3-1 15,3-3 0-15,0-4-1 16,0-1 1-16,0-3-1 16,0-5 1-16,0-5-1 15,3 3 1-15,-3 7-1 16,0 1 1-16,5-6 0 15,-5 5 0-15,3 1 0 16,0-1 0-16,0 6-1 16,0 0 1-16,0 5-1 15,0 3 0-15,3 7 0 16,3 6 0-16,0 3 0 16,0-3 1-16,3 8-1 15,3 0 1-15,0 2 0 16,-3 1 0-16,3 4-1 0,-1-7 1 15,-2-2 0-15,6-4 0 16,3-2 0-16,3-3 1 16,3-7 0-16,-10-6 0 15,7-5 0-15,-9-9 1 16,0 4-1-16,-3-3 1 16,-3-3-2-16,-9-5 1 15,-6 0-1-15,-9 0 1 16,-6 5-3-16,3 3 0 15,-5 5-2-15,-1 5 0 0,0 6-3 16,3 5 0-16</inkml:trace>
  <inkml:trace contextRef="#ctx0" brushRef="#br1" timeOffset="53172.6775">2606 14922 10 0,'9'11'5'0,"9"37"5"16,-9-32 4-16,6 2-14 15,0 11 0-15,3 8 0 16,2 0 0-16,1-13 0 0,-3 0 0 15,0 0 1-15,-6-8 0 16,0-1 1-16,-3-4 1 16,-3-6-1-16,-6-5 1 15,-3 3-1-15,-6-3 0 16,-6 3-2-16,-3-6 1 16,-6-8-2-16,-3-7 1 15,1-6-1-15,8-2 0 16,-9-3 1-16,3-6 0 15,3-2 0-15,3-3 0 0,10 3 0 16,5 0 0-16,-3 3-1 16,12 7 1-16,-3 4-1 15,2 4 0-15,4 11 0 16,3 8 0-16,3 11 0 16,0 5 1-16,0 0-1 15,-3 5 0-15,-6 0 1 16,3 3 1-16,-9-3-2 15,-9 0 1-15,3-8-1 16,-3 0 0-16,0 3-2 16,3 0 1-16,0 3-4 15,3-6 1-15</inkml:trace>
  <inkml:trace contextRef="#ctx0" brushRef="#br1" timeOffset="53418.856">2681 14745 9 0,'0'6'4'0,"3"4"1"16,0-5 3-16,3-2-8 15,8 5 0-15,-2 3 0 0,6 7 1 31,6-5-2-31,3-5 0 16,-6-8-1-16,-1-10 0 16,1-1-1-16,-9-5 0 15</inkml:trace>
  <inkml:trace contextRef="#ctx0" brushRef="#br1" timeOffset="53628.3495">2806 14401 21 0,'9'32'10'0,"11"37"-12"31,-14-48 22-31,3 13-19 16,3 11 0-16,3 3-1 16,9 5 1-16,-6 0-2 0,6 0 0 15,-4-6 0-15,4-7 1 16,-9-6-5-16,0-7 0 15,-3-6-1-15,0-2 1 16</inkml:trace>
  <inkml:trace contextRef="#ctx0" brushRef="#br1" timeOffset="54578.4132">2341 15973 18 0,'-26'-16'9'0,"-16"16"-9"0,30 5 15 0,-3 3-16 0,0-2 1 16,0 15 0-16,0 3 0 15,4 10 0-15,2-2 1 16,6 7-1-16,-3 20 1 16,12-1 0-16,-3-5 0 15,11 0-1-15,-5-11 1 16,6-8 0-16,3-10 1 15,0-13-1-15,0-11 0 16,0-6 0-16,-3-15 0 16,-1-13-1-16,-2-11 1 15,-3 5-1-15,-6-5 0 16,-6-8-1-16,-9-8 1 0,-5-7-1 16,-4-6 0-16,0 18 1 15,3 6 0-15,3 7 0 16,0 12 0-16,3 2 0 15,3 10 1-15,6 6-1 16,3 8 0-16,6-1 0 16,3 9 0-16,6 13-1 15,3 5 0-15,6 11 0 16,-3 7 1-16,0 4 0 16,2 2 0-16,1-3 0 15,3-8 0-15,0 3 0 16,-3-10 0-16,2-9 0 15,-2-4 0-15,-3-12 0 16,-6-10 1-16,0-10-1 16,3-9 1-16,-9-4-1 15,-6-12 1-15,2 1-1 0,-5-3 0 16,-2 3 0-16,-1 15 0 16,0 1 0-16,-6 7 1 15,3 1-1-15,-3 4 0 16,6 14-1-16,3 14 1 15,0 17-1-15,0-9 0 16,9 15 0-16,0-3 0 16,0 0-1-16,-1-4 1 15,1-7-1-15,3-4 1 16,3-11-2-16,0-8 1 0,3-5-4 16,0-9 1-16</inkml:trace>
  <inkml:trace contextRef="#ctx0" brushRef="#br1" timeOffset="55328.417">2779 15507 18 0,'12'8'9'0,"6"35"-10"16,-12-30 15-16,-3 0-15 15,3 0 1-15,-4-2-2 16,1-3 1-16,0-3 1 15,-3-2 0-15,0-6-1 16,-3-5 1-16,-2-3 1 16,-1-2 0-16,-6 0 1 0,0 2 0 15,-3 1 0 1,3 5 0-16,3-6-1 0,0 11 0 16,-3 5-2-16,9 16 1 15,3 6-1-15,3 5 1 16,3-11-1-16,9 13 0 15,-6 1 1-15,3-4 0 16,3 1 0-16,0-8 0 16,0 0 0-16,2-11 1 15,-5-8 0-15,3-7 0 16,3-6 0-16,-3-11 1 0,-3-2-1 16,-3 8 1-16,0-8-2 15,-6-11 1-15,0 0-2 16,-6-5 1-16,0-3-1 15,-3 1 1-15,3-1 0 16,3 16 0-16,0 0-1 16,0 8 1-16,9 6-1 15,-3 10 1-15,3 8 0 16,-1 2 1-16,7 1-2 16,0 2 1-16,0 3 0 15,-3 0 0-15,0 0 0 16,0 0 0-16,-6-6 0 15,3-2 0-15,0-5 0 16,0-11 1-16,3 0-1 16,-1-3 1-16,1-10 0 15,-3-3 1-15,0-5-2 16,-3-5 1-16,-3-6 0 0,-6 6 0 16,3 2-1-16,-6 6 0 15,0 2 0-15,3 8 1 16,-3 8-2-16,3 3 1 15,0 15-1-15,3 12 0 16,0 4 1-16,3 6 0 16,0 2-2-16,3-7 1 15,0-6-2-15,3-5 1 16,0-3-3-16,3-3 1 16,3-7-3-16,3-11 1 0</inkml:trace>
  <inkml:trace contextRef="#ctx0" brushRef="#br1" timeOffset="56769.3389">3270 15068 19 0,'0'3'9'0,"0"-6"-7"31,0 3 18-31,0 0-20 0,0-3 0 16,0-10 1-16,0 3 1 16,0-1-2-16,-6-2 1 15,3 2 1-15,0 1 0 16,-3 2 0-16,0 0 1 16,0 5-2-16,0 6 0 15,0 7-1-15,0 4 0 16,0 9-2-16,3 14 1 15,0 3-1-15,3 0 1 0,3 2 0 16,3-2 1-16,3-3-1 16,-6-5 1-16,3-6-1 15,3-13 0-15,-3 3 1 16,3-13 0-16,0-11-1 16,0-8 1-16,-3 0 1 15,0-8 0-15,-3 3 0 16,0-5 0-16,-3-3 0 15,0 2 0-15,-3 3-1 16,3 6 1-16,-3 5-1 16,3 2 0-16,0 3-1 15,0 8 1-15,0 3-1 16,3 5 0-16,0 5 0 16,3 3 0-16,-3 2 0 15,3-2 1-15,3-3-1 16,3 1 1-16,-1-1-1 15,4-8 1-15,0-2 0 0,3-3 0 16,-3-6 0-16,-3-7 0 16,0-5 0-16,-3-6 1 15,-3 3 1-15,-6-3 0 16,-3 0-1-16,0-8 1 16,-3-5-1-16,0 6 0 15,0 4-1-15,3 3 0 16,0 6-2-16,3 2 1 15,6 5-1-15,0 3 1 16,3 3-1-16,6 2 1 16,-1 6 0-16,-2 0 0 0,0 7 0 15,0 6 0-15,-3-5 0 16,0 5 1-16,-6-1 1 16,-3 4 0-16,0-3 0 15,-6-3 0-15,-6 0 2 16,0-2 0-16,-6 0-1 15,1-1 1-15,-4-2-2 16,3-3 1-16,6 1-2 16,0-4 0-16,3 4-2 15,3-4 0-15,6 3 0 16,3 1 1-16,6-4-1 16,0 1 1-16,6-3 0 15,0-3 0-15,3-2 1 16,-4-3 1-16,4-8-1 15,0-7 1-15,0-4 0 16,-3-5 1-16,-3 1 0 0,0-1 0 16,-9 0 0-16,0 6 0 15,-3 2 0-15,-3 3 0 16,0 5-1-16,-6 0 1 16,3 11-2-16,0 2 1 15,3 3-2-15,0 5 1 16,3 6-1-16,0 5 1 15,0-3-2-15,3 5 1 16,3-2 0-16,3 3 0 16,0-3 0-16,3-3 1 15,14-13-1 1,-2-8 1-16,-3-8 1 16,-3-5 0-16,-6 2 0 15,-3-4 0-15,-6-9 0 16,-3 0 1-16,-3-2-2 15,-3 7 1-15,3 1 0 16,0 5 0-16,0 2-2 16,3 6 0-16,6 2 1 15,3 9 0-15,3-1-1 16,0 0 0-16,2 3 0 16,-2 0 1-16,3 6 0 15,0 2 0-15,-3 5-1 16,0 5 1-16,-6 3 1 15,-6-2 0-15,0-6 0 16,-3 3 0-16,-3-5 1 0,0-1 0 16,-3-2-1-16,0-2 1 15,-3-1-1-15,0-3 1 16,0-4-2-16,4-1 0 16,2-7-1-16,3-6 1 15,6-5-1-15,6-3 0 16,2 0-1-16,10 0 1 15,12-5 0-15,12 0 1 16,-1-3-2-16,1 6 1 16,3 5-9-16,-4 5 1 15</inkml:trace>
  <inkml:trace contextRef="#ctx0" brushRef="#br1" timeOffset="64318.4112">2841 15915 18 0,'0'-29'9'0,"0"21"-6"0,0 5 9 0,0 3-12 16,0 0 0-16,0 0 0 15,0 0 0-15,9 3 0 16,-6 2 1-16,6 3 0 15,0 2 0-15,3 6 0 16,0-2 1-16,-6 1 0 16,0-1 0-16,0-1-1 15,0-3 0-15,-3 6 0 16,0-2 0-16,-3-6 1 16,0 5 1-16,0-3-2 15,0 1 1-15,-3 5-1 16,0 0 1-16,0 2-1 31,3 3 0-31,-3 14-1 0,-3 4 1 16,0 9-1-16,-3-6 1 15,0 6 0-15,3-3 0 16,0 8-1-16,3-8 0 16,-3 8 0-16,0 5 1 15,0 0-1-15,6-2 0 0,-9-6 0 16,3 3 0-16,-3 8 0 15,-2-6 0-15,-4 14 0 16,0-3 1-16,0 3-1 16,3-13 1-16,3-6-1 15,-6-5 1-15,6 0-1 16,0-8 0-16,3 0 0 16,3-3 0-16,-6-7 0 15,4-1 0-15,2-2 0 16,0 0 0-16,0 0 0 15,3 2 0-15,0-7 0 16,0 2 1-16,0-8-1 16,3 3 1-16,0-8-1 15,5 0 1-15,1 2-1 16,-3 1 1-16,6 0-1 16,3-3 0-16,3-1 0 15,0 7 1-15,6-9-1 16,2 3 0-16,10 0 0 0,3-5 1 15,3 4-1-15,-1-7 1 16,1 0-1-16,3 6 0 16,2-4 0-16,-2 6 0 15,5-2-1-15,7 2 1 16,-6 0 0-16,2-1 0 16,10 1-1-16,-1 6 1 15,-2-6 0-15,5-3 1 16,10 3-1-16,-10-8 0 15,7 2 0-15,-1 4 0 0,0-6 0 16,4 2 0-16,2 6-1 16,-2-8 1-16,2 6 0 15,3-6 1-15,-2 2-1 16,2-2 0-16,6 0 0 16,-2 0 0-16,2 0 0 15,-3-2 1-15,1 2-1 16,-1-6 0-16,-2 4 0 15,-7-4 0-15,3 6 0 16,1 0 0-16,-1-2 0 16,6-4 0-16,1 4 0 15,-1-3 0-15,3-3 0 16,1 0 0-16,2 0 0 16,3 0 1-16,-2 0-1 15,-1 3 0-15,-6 5 0 16,10-3 0-16,-4-2 0 15,0 2 0-15,3-2 0 0,1-3 1 16,11 0-1-16,-9-5 0 16,3 2 0-16,-2-2 0 15,-1 7-1-15,0 4 1 16,-6-4 0-16,-2 4 0 16,2 2 0-16,-3 0 0 15,4 2 0-15,-1-2 0 16,-3 6 0-16,1-12 0 15,-1 6 0-15,-6 0 0 0,10 0 0 16,-7 0 1-16,-3-7-1 16,7-1 0-16,-7 0 0 15,0 0 1-15,4 2-1 16,-10-4 0-16,3-3 0 16,1 5 0-16,-4 5 0 15,-8-5 0-15,2 8-1 16,1 0 1-16,-7 0 0 15,-8 3 0-15,-4-3-1 16,-5 5 1-16,-3-2 0 16,-4-3 0-16,-2 0 0 15,-3 5 1-15,-3-2-1 16,-4-3 0-16,-2 5 0 16,3-2 0-16,-3 2 0 15,-3-2 0-15,0 2-1 16,-4-3 1-16,1 4 0 15,0 2 0-15,-3-3 0 16,0-2 0-16,0 2 0 0,-3-2 0 16,0-3 0-16,-1 7 1 15,-2-1 0-15,0-4 0 16,0-2 0-16,0 6 0 16,-3-6 0-16,-3 0 1 15,0 0 0-15,0 0 1 16,3 0-1-16,-6 0 0 15,3-6 0-15,0-2 0 16,0 1 0-16,-3-1 0 0,0-8-1 16,0 0 0-16,3-5 0 15,-3 5 0-15,3-8-1 16,0-2 1-16,0-9-1 16,0 1 0-16,0 10 0 15,0-13 0-15,-3-3 0 16,0-10 1-16,0-6-1 15,0 6 1-15,0-3-1 16,0 0 0-16,6 0 0 16,0 0 0-16,0-5 0 15,0-5 0-15,0 5-1 16,2-6 1-16,1 6-1 16,-3 2 1-16,0 6 0 15,0 2 0-15,0-7-1 16,-3 10 1-16,0-5 0 15,0-1 0-15,0 9-1 16,-3 0 1-16,0 5-1 0,0 2 1 16,0 11 0-16,0 1 0 15,0 4-1-15,0 3 1 16,0 0-1-16,0 8 1 16,0 0-1-16,0 3 0 15,-3 2-1-15,-3 3 1 16,-3 0-1-16,-3 3 1 15,-3 2 0-15,1 1 0 16,-10-4 0-16,-6 6 0 0,-6 0 1 16,-2 0 0-16,-10-3 0 15,-6 1 1-15,-2-1 0 16,-4-2 0-16,-5-3-1 16,-4 0 1-16,-5 0-1 15,-6 0 1-15,2 0-2 16,-14 0 1-16,6 0-1 15,-7-3 1-15,-2 0 0 16,0-2 0-16,-6-3 0 16,5 0 1-16,-5-2-1 15,6-4 1-15,-9 4-1 16,3-6 1-16,-7-3-2 16,-2 4 0-16,-6 1 0 15,0 4 1-15,-6 2-1 16,3 0 1-16,-6 0-1 15,9 0 1-15,-3 0 0 16,3-3 0-16,0-2 0 16,3 0 0-16,-4-3 0 0,10-2 0 15,-6 4 0-15,3-1 1 16,-3-1-2-16,3 2 1 16,0 4 0-16,0-3 0 15,-7 5 0-15,4 0 0 16,3 8-1-16,0-3 1 15,0 0-1-15,3 1 1 16,9 2 0-16,-7-3 0 0,7 3 0 16,9 0 0-16,0 0 0 15,2-5 0-15,4 5 0 16,-6-8 0-16,8 5 0 16,1 1 0-16,-3 2-1 15,2-3 1-15,-2 3-1 16,-4 3 1-16,7-3 0 15,0 2 0-15,2 1-1 16,4 2 1-16,8-2 0 16,4 2 1-16,2-2-1 15,4 5 0-15,8-8-1 16,7 8 1-16,5-8-2 16,0 8 1-16,6-6-1 15,4 1 0-15,2 2-1 16,3-2 1-16,3-1-2 15,3 1 1-15,0-3-2 16,3 0 1-16,0 0-6 16,-2 3 1-16,-7-11-1 0,-21-13 1 15</inkml:trace>
  <inkml:trace contextRef="#ctx0" brushRef="#br1" timeOffset="72656.8582">11411 8916 17 0,'-15'-21'8'0,"15"11"-5"0,0 2 9 16,0 0-12-16,0 0 1 15,3 3 0-15,-3-3 0 16,3 2-2-16,-3-2 1 15,3 3 0-15,0 0 0 16,3 2-1-16,0 1 1 16,6-1-1-16,0 3 1 15,3 3-1-15,2 7 1 16,7 1 0-16,0 10 0 16,0 3 0-16,0 0 1 0,-1 7-1 15,1 6 1-15,0 8 0 0,-6-13 0 16,6 29 0-16,-6 10 0 15,-6-5 0-15,-7 6 0 16,-5-3-1-16,-8 2 1 16,-7 9 0-16,-6-4 0 15,-12-4 0-15,-9 2 1 16,-2-3-1-16,-7-2 1 16,-5-5 0-16,-1-6 0 0,9-8-1 15,10-13 1-15,8-8-2 16,6-5 0-16,6-3-1 15,6-5 1-15,6-3-5 16,6-2 0-16,15-1-4 16,0-4 1-16</inkml:trace>
  <inkml:trace contextRef="#ctx0" brushRef="#br1" timeOffset="73691.3243">11488 13883 7 0,'-3'2'3'0,"3"-10"0"16,0 8 4-16,0 0-6 16,-3-2 1-16,0 2 2 15,0 0 0-15,0-6-5 16,0 9 0-16,0 0 3 15,0 2 1-15,1 3-2 16,-1 0 1-16,0 2-2 16,3 1 1-16,3 2-1 15,5 3 1-15,7 3-1 16,6 5 0-16,6 2 0 16,3-2 0-16,5 13 0 15,7 5 0-15,6 6 0 0,-7 13 0 16,-5 7 1-16,-6 1 0 15,-12 5-1-15,-9 3 1 16,-21 10 0-16,-18 1 1 16,-15-4-1-16,-23-2 0 0,-18-2 0 15,-16-9 0-15,-17 3-4 16,-9-10 1-16,-3-11-4 16,-6 0 0-16</inkml:trace>
</inkml:ink>
</file>

<file path=ppt/ink/ink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3T21:20:26.996"/>
    </inkml:context>
    <inkml:brush xml:id="br0">
      <inkml:brushProperty name="width" value="0.05292" units="cm"/>
      <inkml:brushProperty name="height" value="0.05292" units="cm"/>
      <inkml:brushProperty name="color" value="#7030A0"/>
    </inkml:brush>
  </inkml:definitions>
  <inkml:trace contextRef="#ctx0" brushRef="#br0">17897 9099 22 0,'-18'-26'11'0,"9"4"-6"16,9 17 11-16,0-5-16 16,3-4 1-16,0 1 0 0,0 0 0 15,0-6-1-15,3 1 0 16,3-6 0-16,3-2 1 16,9-4-1-16,11-1 1 15,13-4-1-15,20 1 0 16,19-6-1-16,29 3 0 15,18 3 0-15,21-1 1 16,11 12-2-16,1 4 1 16,3 8 0-16,-9 14 0 15,-25 8 0-15,-10 5 0 0,-13 15-1 16,-21 14 1-16,-15 19-1 16,-17 2 1-16,-18 3 0 31,-13 23 1-31,-14 14-1 15,-18-5 1-15,-11 12 1 0,-13 14 0 0,-21-5 0 16,-8-5 1-16,-19 25-1 16,-5 1 1-16,-24 3-1 15,0 15 0-15,-4 1-1 16,7 2 1-16,-6 10-1 16,18-12 0-16,8-1-1 15,10-5 1-15,15-16 0 16,11-7 0-16,15-6 0 15,21-8 1-15,21-8 0 16,24-21 0-16,15-13 1 16,23-9 1-16,12-12-3 15,19-14 1-15,8-15-2 16,-30-6 0-16,24-10-4 16,-14-6 0-16,-16-5-3 15,-6 2 0-15</inkml:trace>
  <inkml:trace contextRef="#ctx0" brushRef="#br0" timeOffset="519.8528">18626 13843 12 0,'6'-5'6'0,"27"29"0"16,-18-17 7-16,8 7-13 15,4 2 1-15,3-1 0 16,9 1 0-16,8 3-1 0,4-6 0 16,8-8 1-16,-11 1 0 15,30-14 0-15,2-11 1 16,3-7-1-16,-8-6 0 16,-1-5 0-16,-3-5 1 15,-11-1-1-15,-9-2 1 16,-13-2-1-16,-11-1 1 15,-12 6-2-15,-15-1 1 16,-15 12-2-16,-12 15 1 0,-17 13-1 16,-16 19 0-16,-11 10-1 15,-4 9 1-15,7 5 0 16,5 10 0-16,13 5-3 16,17 14 0-16,21 8-2 15,27-24 0-15</inkml:trace>
  <inkml:trace contextRef="#ctx0" brushRef="#br0" timeOffset="7835.4794">5898 10946 3 0,'-9'-5'1'0,"9"5"-1"16,3 0 1-16,3 0-1 16,6 2 1-16,12 3 1 15,3 6 1-15,6-3-3 0,14 8 1 16,10 0 1-16,8 2 0 16,13 9 0-16,8-3 0 15,18-1-1-15,6 4 1 16,9-6-1-16,24-5 0 31,12-6 0-31,21-4 1 0,5-12-1 16,4-4 0-16,5-14 0 15,-2-5 1-15,8-5-1 16,1-11 1-16,-7 2-1 16,-11-2 0-16,-13-10 1 15,-14-11 0-15,-12-6-1 16,-15-5 0-16,0 1 0 15,-15-12 0-15,-6-12-1 16,-5-1 1-16,-13 1-1 16,-12-9 1-16,-11-10-1 15,-15 5 0-15,-13 3 0 16,-14-5 1-16,-15-3-1 16,-12 5 0-16,-21 8 0 15,-11-2 0-15,-22-9 0 16,-11 11 0-16,-13 11-1 15,-5 11 1-15,-12 2 0 0,-9 7 0 16,-18 7-1-16,-9 7 1 16,-15 5-1-16,-6 9 1 15,-6 12-1-15,-5 9 1 16,-10 7-1-16,1 11 0 16,-1 11 1-16,3 10 0 15,-5 6-1-15,5 12 0 16,7 6 0-16,-1 11 0 0,9 13 0 15,12 18 1-15,-5 14-1 16,14 10 0-16,0 16 0 16,15 11 0-16,3 2 0 15,9 22 0-15,11-6 0 16,16 8 1-16,12 13 0 16,23-13 1-16,27-5-2 15,30 5 1-15,42-18 1 16,41-9 0-16,36-12-1 15,42-1 0-15,38 3-4 16,39-8 1-16,6-7-1 16,15-25 1-16</inkml:trace>
  <inkml:trace contextRef="#ctx0" brushRef="#br0" timeOffset="13387.2809">13489 8184 24 0,'-63'-24'12'0,"15"5"-8"0,42 17 12 15,3 2-19-15,0 5 1 16,3 8-1-16,0-2 1 16,0 65 4-16,0 43 0 15,-2 38-3-15,-1 44 1 16,-6 18 1-16,0 27 0 0,-3-15-1 16,-3 12 1-16,3-23-1 15,6-17 1-15,6-20-1 16,6-30 0-16,6-18 0 15,9-18 0-15,6-12 0 16,-1-15 0-16,4-10 0 16,0-9 1-16,3-7-1 15,-4-14 1-15,-2-13-1 16,3-5 1-16,-9-6 0 16,-3-5 0-16,-1-5-1 15,1-5 0-15,-3 2 0 16,3-8 1-16,9 1-1 0,15-4 0 15,14-2 0-15,27 0 1 16,19-5 0-16,17-3 0 16,15-2 0-16,23 2 0 15,19 0 0-15,6 2 0 16,14 1 0-16,0-3 0 16,13-2-2-16,-4 2 0 15,10-3 1-15,-10 3 0 16,-6 3-1-16,-2 10 0 0,-13 8 0 15,-17 6 0-15,-3-1 2 16,-21-2 0-16,-15 5-1 16,-12-2 1-16,-12-3 1 15,-12 0 0-15,-8-6 0 16,-13-4 0-16,-15-4-1 16,-14-4 1-16,-6-6-1 15,-6-8 1-15,-7-13-1 16,-8-22 1-16,-3-9-1 15,-6-15 0-15,-6-22-1 16,-9-23 1-16,-6-14-2 16,-8-25 0-16,-4-13-1 15,-6-8 1-15,0-11 0 16,-2 1 0-16,-4-3 0 16,6 10 1-16,0-2-1 15,4 10 1-15,5 19 0 16,6 11 1-16,0 10-1 15,6 21 1-15,3 21-1 0,0 22 1 16,3 18-1-16,0 11 0 16,0 10-1-16,-2 6 1 15,-7 2 0-15,-6 8 1 16,-9 5-1-16,-12 3 0 16,-11 3 0-16,-13-3 0 15,-17 8 0-15,-15 3 0 16,-24 5 0-16,-21 2 0 15,-24 9-1-15,-23-1 1 0,-19 9-1 16,-32 2 1-16,-12 5-1 16,-18 3 1-16,-17-5-3 15,-10 13 1-15,-3 11-5 16,-2 10 0-16,-1 0-2 16,18-37 0-16</inkml:trace>
  <inkml:trace contextRef="#ctx0" brushRef="#br0" timeOffset="18456.2866">5860 15491 4 0,'-3'16'2'0,"32"-3"-1"16,-11-7 2-16,12 7-2 16,6 11 1-16,20 2 0 15,10 3 1-15,14-2-4 0,12 7 1 16,27 6 3-16,4 2 0 16,5 1 0-16,14 7 0 15,7-18 0-15,15 5 0 16,6-16 0-16,14-8 0 15,19-18-1-15,17-24 0 16,9-24 0-16,15-19 0 16,-3-7-1-16,0-19 1 15,-14-13-1-15,-13-3 0 16,-12-2-1-16,-23-14 1 0,-18 0-1 16,-25 3 1-16,-16-13-1 15,-19 5 1-15,-27 3 0 16,-17-6 0-16,-25 1-1 15,-20 10 0-15,-24-8 1 16,-11-3 1-16,-19 1-2 16,-15 12 0-16,-32-4-1 15,-12-4 0-15,-12 14 0 16,-24 13 0-16,-21 6-1 16,-20 13 0-16,-16 15 1 15,-14 14 0-15,-13 18 0 16,-17 22 1-16,-9 26-1 15,-3 2 0-15,3 22 1 16,9 8 0-16,15 26-1 16,3 16 0-16,11 11 0 15,13 18 1-15,17 21-1 16,9 13 0-16,25 25 0 16,14 7 0-16,18 27 0 0,20 2 0 15,37 19 0-15,35-11 1 16,30 14-1-16,38-22 1 15,49-10 0-15,44-24 0 16,56-29-2-16,72-32 0 16,71-37-3-16,48-47 1 15</inkml:trace>
  <inkml:trace contextRef="#ctx0" brushRef="#br0" timeOffset="21815.7391">14251 15232 18 0,'3'-3'9'0,"47"-2"-8"15,-26 2 10-15,9 1-10 16,29 2 0-16,10 0 1 15,20 5 0-15,21-2-3 16,21-3 1-16,15 5 2 16,12-2 0-16,11-1-1 15,1 1 0-15,2-3 0 16,-5-3 0-16,-3 3-1 16,-1-5 1-16,-17 2-1 15,-6 1 0-15,-18-1 0 16,-15 0 0-16,-14 3-2 15,-16 0 1-15,-12 0-4 16,-20 3 0-16,-24 2-1 16,-27 9 0-16</inkml:trace>
  <inkml:trace contextRef="#ctx0" brushRef="#br0" timeOffset="22194.3649">13983 15862 9 0,'9'8'4'0,"65"16"5"31,-44-19 5-31,17-3-13 16,19 4 1-16,20-1 2 0,21 0 0 16,18-7-4-16,30-1 0 15,21 0 4-15,14-2 1 16,16 0-2-16,11 0 1 15,3 2-1-15,-8 3 0 16,-7 3-4-16,-21 15 1 16,-23 1-9-16,-27 20 1 15</inkml:trace>
</inkml:ink>
</file>

<file path=ppt/ink/ink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3T21:20:56.042"/>
    </inkml:context>
    <inkml:brush xml:id="br0">
      <inkml:brushProperty name="width" value="0.05292" units="cm"/>
      <inkml:brushProperty name="height" value="0.05292" units="cm"/>
      <inkml:brushProperty name="color" value="#7030A0"/>
    </inkml:brush>
  </inkml:definitions>
  <inkml:trace contextRef="#ctx0" brushRef="#br0">10515 2244 17 0,'-21'-14'8'0,"21"-33"-12"0,0 31 9 15,3-5-5-15,0 5 0 16,0 3 0-16,0 2 0 0,-3 3 1 16,0 3 1-16,0 0 1 15,3 2 0-15,0 3 0 16,0 3 1-16,0 2 0 16,3-2 0-16,0 2-1 15,6 0 1-15,3 3-1 16,5 3 0-16,7-3-1 15,3 5 1-15,6 0-1 16,5 3 0-16,1 0-1 0,0-3 0 16,2 5-1-16,1 4 1 0,6-9 0 15,2 3 0-15,13 0 0 16,8-3 1-16,1-5 0 16,8-6 0-16,3-2-1 15,18-5 1-15,-5 8-1 16,5-6 0-16,0-2-1 15,15 5 1-15,-9-3-1 16,9-5 0-16,3 6 0 16,6 2 0-16,-6-8 0 15,3 8 0-15,12-8 0 16,-6-5 0-16,3 5 0 16,9 2 1-16,-9-4-1 15,3 2 0-15,3 0 0 16,0 3 1-16,-6 2-1 15,6 0 0-15,2 3 0 16,-8 3 0-16,3 5 0 16,0-8 0-16,-3 0 0 0,3 0 0 15,-6 0 0-15,9 0 0 16,-9 0 0-16,3-5 0 16,-6-1 0-16,0-2 0 15,-12 3 0-15,-6 0 0 16,-9 5 0-16,-5-6 0 15,-7 6 0-15,-9 6 0 16,-14-6-1-16,-10 5 1 16,-8-2 0-16,-7-1 0 0,-8-2 0 15,-6 0 1-15,-6 0 1 16,0 3 0-16,-9-3 1 16,-3 3 0-16,-4-3-1 15,-5-3 0-15,-5 0-2 16,-7 1 0-16,-21-6-2 15,-9 2 1-15,-11 4-2 16,-16 2 1-16,-8 8-1 16,-15 2 1-16,-10 4 2 15,-2 1 0-15,-3 1 0 16,-9-2 1-16,-3-1 1 16,6-5 0-16,-6 0-1 15,-3 0 1-15,-6-3-1 16,3 3 1-16,-6 2-2 15,-12 6 0-15,3 0-1 16,-9-5 0-16,-15 5-1 16,4-1 1-16,-13 7-1 15,3 1 1-15,-8 1 0 0,-10-3 1 16,7-7 0-16,-4-4 1 16,6 3-2-16,-5-10 1 15,2 2 1-15,13 3 1 16,-4-2-2-16,3-4 1 15,1-2-2-15,2 0 1 16,3 0 0-16,4 0 1 16,5-2-3-16,0-1 0 15,9 0 1-15,3 3 1 0,6-5-1 16,3 2 1-16,18 3 0 16,0-8 0-16,15 8 0 15,12-7 0-15,11 1-2 16,13-2 1-16,14 0-5 15,13 3 0-15,8-11-5 16,12 6 0-16</inkml:trace>
</inkml:ink>
</file>

<file path=ppt/ink/ink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3T21:22:38.469"/>
    </inkml:context>
    <inkml:brush xml:id="br0">
      <inkml:brushProperty name="width" value="0.05292" units="cm"/>
      <inkml:brushProperty name="height" value="0.05292" units="cm"/>
      <inkml:brushProperty name="color" value="#7030A0"/>
    </inkml:brush>
  </inkml:definitions>
  <inkml:trace contextRef="#ctx0" brushRef="#br0">5883 9472 7 0,'-53'-8'3'0,"-16"19"-2"15,57-9 3-15,-2 1-7 0,-1 0 0 16,0 2 0-16,3 3 1 16</inkml:trace>
  <inkml:trace contextRef="#ctx0" brushRef="#br0" timeOffset="531.2519">5619 9655 7 0,'-9'63'3'0,"0"32"-3"0,9-73 7 16,3 15-7-16,3 8 0 16,5 15 0-16,10 15 1 15,9-1-1-15,6 2 0 16,5-4 0-16,16 2 1 0,9 0 0 16,14-3 0-16,6-4-1 15,9-9 0-15,4-5 1 16,17-14 0-16,0-7 0 15,6-8 1-15,9-6 0 16,3-15 1-16,3-19 0 16,6-8 0-16,-1-21 0 15,1-8 0-15,-9-10-1 16,3-14 1-16,-18-10-1 16,-15-6 0-16,-11-7 1 15,-16 7 0-15,-17-13 0 16,-19-2 0-16,-14-1-1 15,-12-4 1-15,-15-6-1 16,-12 0 0-16,-3 7-2 16,-18-7 0-16,-14-5-2 15,-10 2 0-15,-17 8-1 16,-1 17 1-16,-20-1-1 16,-9 16 1-16,-9 10-1 0,-15 11 1 15,-3 16 1-15,-3 22 0 16,-21 15 0-16,45 2 0 15,-54 33 0-15,-2 13 0 16,8 10 1-16,12 26 0 16,18 9-1-16,9 5 1 15,18 13-1-15,12 19 1 16,20 2-1-16,15 3 1 16,16 19-1-16,14-6 0 0,12 3-2 15,24 8 0-15,18-16-2 16,11-8 0-16</inkml:trace>
  <inkml:trace contextRef="#ctx0" brushRef="#br0" timeOffset="1593.7305">1329 5284 7 0,'-6'-19'3'0,"21"24"-7"16,-6 1 4-16,0 7 0 15,9 0 0-15,0 16 0 16,6 16 1-16,8 11-1 16,10-3 1-16,-6 0 0 0,5 0 0 15,7 0 0-15,12-6 1 16,2 11 0-16,10-5 0 15,5 0 0-15,9-5 0 16,6-6 0-16,22-7 0 16,-4-9 0-16,6-18 1 15,15-11-1-15,9-23 1 16,6-16-1-16,20-22 1 16,-14-7-1-16,0-27 0 0,-6 2-1 15,-15-1 0-15,-12-9 0 16,-9-19 1-16,-12 6-2 15,-21 8 1-15,-14-8 0 16,-18 0 0-16,-16-3-1 16,-17 11 1-16,-18-5-2 15,-17-3 1-15,-7 13 0 16,-21 3 0-16,-11 5-1 16,-19 3 0-16,-11 5 0 15,-18 5 0-15,-15 8 0 16,-12 14 1-16,-15 7-1 15,-6 11 0-15,-11 13 0 16,2 9 1-16,-3 15-1 16,-5 10 1-16,-7 25-1 15,4 15 0-15,11 16-1 16,6 11 1-16,0 21-1 16,19 13 0-16,8 11-1 15,6 13 1-15,29 19 0 16,16-1 1-16,26 11-1 0,19 6 0 15,32-14 1-15,30-3 1 16,47-4-1-16,45-7 1 16,51-22-3-16,59-9 1 15</inkml:trace>
  <inkml:trace contextRef="#ctx0" brushRef="#br0" timeOffset="3976.167">5050 12965 11 0,'-39'-19'5'0,"12"-15"-4"0,22 28 6 0,-1-4-7 16,0-6 1-16,0-5 1 15,3-6 1-15,0 3-3 16,0 1 0-16,3 2 2 16,0 2 1-16,0 3-2 15,0 3 1-15,3 5-2 16,0 3 1-16,3 7-1 15,3 1 0-15,2 13 0 16,4 13 1-16,3 8-1 16,0 8 1-16,3-3 0 15,-3-7 1-15,6-1-2 0,-1-10 1 16,1-3 0-16,0-8 0 16,6-10 0-16,-3-6 0 0,-1-7 0 15,-2-11 1-15,-3-1-1 16,-3-4 1-16,-3-6-1 15,-3 3 0-15,-3 5-1 16,0 6 0-16,-1 4-1 16,1 9 1-16,3 5-1 15,3 5 1-15,3 3-1 16,3 0 1-16,6 0 0 16,2-2 1-16,7-6-1 15,3-3 1-15,3-2-1 16,5 2 1-16,-8 6-1 15,0 5 1-15,-1 2-2 16,4 14 1-16,0 10-2 16,2 9 1-16,7 10-6 15,11 7 0-15</inkml:trace>
</inkml:ink>
</file>

<file path=ppt/ink/ink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3T21:23:13.353"/>
    </inkml:context>
    <inkml:brush xml:id="br0">
      <inkml:brushProperty name="width" value="0.05292" units="cm"/>
      <inkml:brushProperty name="height" value="0.05292" units="cm"/>
      <inkml:brushProperty name="color" value="#7030A0"/>
    </inkml:brush>
  </inkml:definitions>
  <inkml:trace contextRef="#ctx0" brushRef="#br0">14679 7281 19 0,'-33'-34'9'0,"10"29"-8"0,17 5 9 0,0 0-9 15,0 0 0-15,6 8 0 16,3 7 0-16,6 4-1 15,0 13 1-15,2 10 1 0,4 0 0 16,3 3-1 0,3 0 1-16,0-2 0 15,6-12 0-15,-1-7 0 16,1-8 0-16,3-8 0 0,6-11 1 16,2-10-1-16,1-5 1 15,0-11-2-15,0-14 1 16,-4-4-1-16,1-1 0 15,-3 0-1-15,-1 6 0 0,-2 10-1 16,0 14 1-16,0 12 0 16,0 12 1-16,-1 15-1 15,4 8 1-15,3 8-1 16,2 0 1-16,-2-5-1 16,3-3 1-16,6-8-1 15,8-8 0-15,4-18 0 16,11-11 1-16,4-13-1 15,-4-13 1-15,-3 2-1 16,-2 3 1-16,-6 5-1 16,-4 11 0-16,-8 8 0 15,-4 8 0-15,1 20 0 16,3 12 0-16,-1 2 0 16,1-3 1-16,3-2 0 15,11-8 1-15,10-8-2 16,8-16 1-16,6-8-1 15,4-10 1-15,2 2-1 0,-3 0 1 16,-11 3-2-16,-1 8 1 16,-5 2 0-16,-10 11 0 15,-8 13-1-15,-4 6 1 16,4 2 0-16,3 0 0 16,5-2 1-16,10-3 0 15,11-8 0-15,9-6 0 16,12 1-1-16,13 5 1 15,-1 2-1-15,6 12 1 0,9 4-2 16,0 3 1-16,9-10-10 16,20-11 1-16,19-37-2 15,23-56 0-15</inkml:trace>
  <inkml:trace contextRef="#ctx0" brushRef="#br0" timeOffset="3722.6656">1535 8419 16 0,'-45'-24'8'0,"18"6"-9"16,21 12 9-16,3 4-9 16,0-4 1-16,0 6-4 0,0 0 1 15,3 3 3-15,0 0 0 16,3 5-2-16,6 5 0 15,6 5 1-15,6 1 0 16,9 0 1-16,-3-1 1 16,5 3 0-16,10 3 1 15,3 2-1-15,11-2 1 16,10-5-1-16,5-1 1 16,9 3 0-16,13 3 0 0,8 3-1 15,3-3 1 1,96 10 0-1,-16-8 0-15,-14-4-1 16,8-4 1-16,-11-2-2 16,-6-3 1-16,8-2-1 15,-2 5 1-15,-3-3-1 16,5 0 1-16,1 0-1 16,15 1 1-16,-16-6 0 15,7-1 0-15,-3 1-1 16,2-2 1-16,4 2-1 15,-9 0 0-15,2-3 0 16,1 5 0-16,-12-2 0 16,5 3 0-16,7 5 0 15,-1-3 0-15,1 3 0 16,0-5 1-16,8-4-1 16,4 1 1-16,-12-2-1 0,-4-1 1 15,4 0-1-15,-6 1 1 16,-10-1-2-16,10 3 1 15,-15-3 0-15,-3 3 0 16,8-3 0-16,-8 1 0 16,3-6 0-16,9 0 1 15,-9 0-1-15,5-3 1 16,-2 0-1-16,-9-2 1 16,-3 0-1-16,-12 2 1 15,0 0-1-15,-18 1 0 0,-6 2-1 16,-9 0 1-16,-11 2-1 15,-16 1 1-15,0 2 0 16,-8 1 0-16,-7-4 0 16,-8 4 0-16,-9-4 0 15,-9 1 1-15,-7-3 1 16,-5 3 0-16,-3-3 0 16,-3 2 1-16,-6-2-1 15,-12-2 1-15,-12 2-1 16,-6-3 1-16,-14 3-3 15,-16-3 1-15,-8 3-1 16,-13-2 0-16,-8-1 0 16,-6-2 0-16,-7-1 0 15,-11 1 0-15,-3-3 0 16,-9 0 1-16,0 0-1 16,-6-2 0-16,-9-1 0 15,6 1 0-15,-15 2 0 16,-3-6 0-16,3 6 0 0,-9 0 0 15,-2 1-1-15,8 4 1 16,-15 0 0-16,0 1 0 16,4-1 0-16,-10 0 0 15,-6 3 0-15,4 0 0 16,-4-2 0-16,3 2 0 16,-5-6 0-16,5 1 1 15,6 0-1-15,-2-3 0 0,-1 0 0 16,0 0 0-16,4-5 0 15,-7 5 0-15,3 3 0 16,4-1 0-16,-4 1 0 16,0 0 0-16,6-3-1 15,-2 2 1-15,2 1 0 16,3-3 0-16,6 3 0 16,1 0 0-16,-1-6 0 15,0 6 0-15,3-1 0 16,3 1 1-16,3 0-1 15,4 0 0-15,-7-1-1 16,6 4 1-16,3 2 0 16,3 0 0-16,6-3 0 15,6-2 0-15,3 2 0 16,9 0 0-16,-3-2 0 16,5 0 1-16,1 0-1 15,15 2 0-15,3-2 0 0,2 2 0 16,10 0 0-16,-3-2 0 15,11 0 0-15,7 5 0 16,5-3 0-16,6 0 0 16,10 3 0-16,5-2 0 15,12 2-1-15,-3 0 1 16,13 0-2-16,-4 2 0 16,6-2-2-16,9 3 1 15,-3 2-1-15,12 3 1 16,0 0 0-16,12 3 1 0,8-3 1 15,7 5 0-15,18-2 0 16,8 2 1-16,7-5 0 16,11 0 1-16,13 2-1 15,14 1 0-15,3-6 0 16,3-2 0-16,18 2 0 16,3-5 1-16,6-5-1 15,24-1 0-15,2-1 0 16,16-1 1-16,5 0-1 15,1 0 0-15,3 0 0 16,2-3 0-16,9 3-1 16,4 6 1-16,8 2 0 15,-2 0 0-15,11 2 0 16,-12 4 0-16,6 1-1 16,1 4 1-16,2 5 0 15,-3-3 0-15,4 6 0 16,-4-3 0-16,-3-3 0 0,1 3 0 15,5-6 0-15,-3 6 0 16,-5 0 0-16,-7 8 0 16,-5 0 0-16,-4-3 0 15,6 0-1-15,1-5 1 16,5 5 0-16,-5-2 1 16,-7 2-1-16,1-5 1 15,-7-3-1-15,1-5 1 16,-16 0-1-16,-5-3 1 0,-18 3-1 15,-12-3 1-15,-21 6-2 16,-15-1 1-16,-21 6-3 16,-14 8 1-16,-21 16-5 15,-28-1 1-15</inkml:trace>
  <inkml:trace contextRef="#ctx0" brushRef="#br0" timeOffset="34308.0212">7497 9107 8 0,'-6'-19'4'0,"9"14"-5"15,6 5 4-15,6 0-4 16,8 0 1-16,4 0-1 16,3 3 1-16,9-1 0 15,5 4 0-15,10-1-1 16,8-2 1-16,16 2 0 16,17 0 1-16,15 3-1 15,21-5 1-15,21-3 0 16,18 5 0-16,8-5 0 0,16 0 1 15,2-3-1-15,4 1 0 16,-1 2 0-16,-6-3 1 16,-2 1-1-16,-21-1 1 15,-10-2 0-15,-26 2 0 16,-18 0-1-16,-20 1 1 16,-16-1 0-16,-20 0 0 15,-13 1-2-15,-11 2 0 0,-12 0 0 16,-12 0 0-16,-18 0-1 15,-15 0 1-15,-27 0-1 16,-23 0 1-16,-28 0-2 16,-31 0 1-16,-28-3 1 15,-36 3 0-15,-29 0 0 16,-30 0 0-16,-3 0 0 16,0 0 1-16,9 0 1 15,15 0 0-15,6 3-2 16,23-1 1-16,25 1 0 15,20-3 1-15,24 0-2 16,24 0 1-16,26 0 0 16,22-3 0-16,17 1-1 15,24-4 1-15,30-2-2 16,24-2 1-16,36-6-1 16,41-2 1-16,36-6-1 15,38 10 0-15,42-4 0 0,27-1 1 16,33 1-1-16,9-1 1 15,14-2 0-15,-2 8 1 16,-15 0-1-16,-16 5 1 16,-23-3-1-16,-17 3 1 15,-37 6-1-15,-17 2 1 16,-37 0-1-16,-28 5 0 16,-25 0-1-16,-15 3 1 15,-20-3-1-15,-16 1 0 16,-11 2 0-16,-18 0 0 0,-18-3 0 15,-27 0 1-15,-29-2-1 16,-30 0 0-16,-39-1 1 16,-33-2 0-16,-41 0 0 15,-25 0 0-15,-29 0 0 16,-26 3 1-16,-7-1-1 16,-12 6 0-16,-2 0 1 15,17 0 0-15,18 0-1 16,12-5 0-16,18 2 0 15,24 0 0-15,26 3 0 16,28 0 1-16,23 0-2 16,36 0 1-16,26-3-1 15,22 1 1-15,23-1 0 16,30-2 0-16,27-3-1 16,29-3 1-16,40-2 0 15,37-3 0-15,34 0 0 16,33 3 1-16,32 2-1 15,21 0 0-15,27 3 0 0,17-5 1 16,-5 8-1-16,-6 5 1 16,-6 0-1-16,-24 5 0 15,-12 3 0-15,-24-3 1 16,-23 0-2-16,-22-2 1 16,-26-3-1-16,-30-3 0 15,-27-2 0-15,-20-3 1 16,-21 0-1-16,-19-6 0 0,-17 1-1 15,-21 0 1-15,-26-3 0 16,-34 0 0-16,-35 3-1 16,-30-3 1-16,-39 5-1 15,-26 0 1-15,-30 6 1 16,-42 2 1-16,-9 3-1 16,-41 0 0-16,-13 3 0 15,-14-1 0-15,-9 3 0 16,0-2 1-16,-10 10-1 15,22 6 0-15,21 10-3 16,11 2 1-16</inkml:trace>
</inkml:ink>
</file>

<file path=ppt/ink/ink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3T21:24:28.581"/>
    </inkml:context>
    <inkml:brush xml:id="br0">
      <inkml:brushProperty name="width" value="0.05292" units="cm"/>
      <inkml:brushProperty name="height" value="0.05292" units="cm"/>
      <inkml:brushProperty name="color" value="#7030A0"/>
    </inkml:brush>
  </inkml:definitions>
  <inkml:trace contextRef="#ctx0" brushRef="#br0">2615 7890 23 0,'-9'-93'11'16,"3"48"-9"-16,6 37 12 0,0 8-17 16,0 14 1-16,0 20-1 15,0 14 0-15,-6 23 4 16,-9 35 1-16,1 18-4 16,-19 40 1-16,0 19 0 15,6 34 1-15,0 2 0 16,-2 20 0-16,-4-9 1 15,3 18 0-15,6-15 0 16,-2 11 1-16,11-25 0 16,15 6 0-16,0-29 0 0,12-8 1 15,3-8-1-15,2-22 0 16,1-20-1-16,3-16 1 16,6-16-1-16,0-16 1 15,2-14-2-15,1-20 1 16,0-19 0-16,12-16 0 15,8-13 0-15,13-8 0 16,26-11-1-16,9-10 1 16,21 0 1-16,15-3 0 0,18 3-2 15,24 8 1-15,11-6 0 16,22 3 0-16,11 1-1 16,27-1 1-16,18 3-1 15,15-3 0-15,17 0-1 16,16 5 0-16,17 3 0 15,10 6 1-15,20-4-1 16,9 6 0-16,9 3 0 16,18 8 1-16,6-4 0 15,-13 9 0-15,1 0 0 16,-15-5 0-16,-17-1 0 16,-28 4 0-16,-23 7 0 15,-31 0 1-15,-17 3-1 16,-26 0 1-16,-22-3-1 15,-30 0 1-15,-14-3-1 16,-21 1 1-16,-27-3 0 16,-12-3 0-16,-15-8 0 15,-20-7 1-15,-10-4-1 16,-14-4 1-16,-12-11 0 0,-6-11 0 16,-13-8-1-16,-2-21 1 15,-9-18-2-15,-3-14 1 16,0-15-1-16,0-16 0 15,0-9-1-15,9-23 0 16,0-16 0-16,3-8 1 16,3-16-1-16,8-7 1 15,10-12-1-15,9 4 1 16,2-9 0-16,13 11 0 0,5-8 0 16,-5 19 0-16,3 23 0 15,-7 3 0-15,-2 29 0 16,-10 11 0-16,-8 31 0 15,-9 17 0-15,-9 7 0 16,-6 11 0-16,-6 10-1 16,-6 9 1-16,-9 2-1 15,-9 13 0-15,-9 6 0 16,-12 7 0-16,-20 8-1 16,-22 6 1-16,-29 10 0 15,-27 3 1-15,-32 8 0 16,-43 5 0-16,-35 1 0 15,-47-9 0-15,-31 5 0 16,-26 3 1-16,-36-5-1 16,-27 0 1-16,-29-5-1 15,-25-3 0-15,-20-3 0 16,-9-5 1-16,-18-3-1 0,-18 6 0 16,-8 2 0-16,-1 3 0 15,-9 5 0-15,18 3 0 16,10 6-1-16,23-7 1 15,29 12-1-15,31 7 1 16,44 3-4-16,27 11 0 16,12 5-6-16,29 2 1 15</inkml:trace>
  <inkml:trace contextRef="#ctx0" brushRef="#br0" timeOffset="9879.967">19332 16306 41 0,'-57'-47'20'0,"36"12"-21"0,24 27 21 15,6-16-20-15,21-26 0 16,26-45 0-16,37-29 0 15,29-40 0-15,38-37 0 16,31-38 0-16,23-36 1 0,24-18-2 16,6-12 1-16,18-2-5 15,-12 19 0-15,-6 18-5 16,-23 37 0-16</inkml:trace>
  <inkml:trace contextRef="#ctx0" brushRef="#br0" timeOffset="10223.7102">20454 15954 38 0,'15'-50'19'0,"107"-74"-25"0,-78 71 34 15,34-29-28-15,44-58 0 16,65-69 0-16,66-82 1 15,84-93-5-15,85-87 0 16,72-64-6-16,15-18 1 16</inkml:trace>
</inkml:ink>
</file>

<file path=ppt/ink/ink8.xml><?xml version="1.0" encoding="utf-8"?>
<inkml:ink xmlns:inkml="http://www.w3.org/2003/InkML">
  <inkml:definitions>
    <inkml:context xml:id="ctx0">
      <inkml:inkSource xml:id="inkSrc0">
        <inkml:traceFormat>
          <inkml:channel name="X" type="integer" max="9600" units="cm"/>
          <inkml:channel name="Y" type="integer" max="7200" units="cm"/>
          <inkml:channel name="T" type="integer" max="2.14748E9" units="dev"/>
        </inkml:traceFormat>
        <inkml:channelProperties>
          <inkml:channelProperty channel="X" name="resolution" value="377.95276" units="1/cm"/>
          <inkml:channelProperty channel="Y" name="resolution" value="425.28058" units="1/cm"/>
          <inkml:channelProperty channel="T" name="resolution" value="1" units="1/dev"/>
        </inkml:channelProperties>
      </inkml:inkSource>
      <inkml:timestamp xml:id="ts0" timeString="2017-04-05T20:12:22.906"/>
    </inkml:context>
    <inkml:brush xml:id="br0">
      <inkml:brushProperty name="width" value="0.05292" units="cm"/>
      <inkml:brushProperty name="height" value="0.05292" units="cm"/>
      <inkml:brushProperty name="color" value="#FF0000"/>
    </inkml:brush>
    <inkml:context xml:id="ctx1">
      <inkml:inkSource xml:id="inkSrc5">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1" timeString="2017-04-05T20:12:35.723"/>
    </inkml:context>
  </inkml:definitions>
  <inkml:trace contextRef="#ctx0" brushRef="#br0">13584 13618 0,'0'0'16,"0"0"-16,0 0 16,0 0-16,0 0 15,-6 0 1,-30 8-16,-80 26 15,116-34 1,0 0-16,0 0 16</inkml:trace>
  <inkml:trace contextRef="#ctx0" brushRef="#br0" timeOffset="453.1828">22302 10798 0,'-9'0'15,"-187"10"-15,-507-2 16,-231-18-16,-209 52 16,-236 151-1,-192 225-15,1571-418 16</inkml:trace>
  <inkml:trace contextRef="#ctx0" brushRef="#br0" timeOffset="2890.6414">23430 8625 0,'0'0'15,"-62"-5"-15,-346-19 16,-244 30 0,-163 126-16,815-132 15</inkml:trace>
  <inkml:trace contextRef="#ctx0" brushRef="#br0" timeOffset="4687.5381">5243 16780 0,'0'0'16,"0"0"-1,0 0-15,-11 145 16,11-145 0,0 0-16,0 0 15</inkml:trace>
  <inkml:trace contextRef="#ctx0" brushRef="#br0" timeOffset="5578.1602">2794 16872 0,'0'0'0,"0"0"16,0 0-16,0 61 16,0-61-1,0 0-15,0 0 16</inkml:trace>
  <inkml:trace contextRef="#ctx1" brushRef="#br0">11459 15063 31 0,'-51'-6'15'0,"30"-28"-15"15,18 26 15-15,-3 0-13 0,3-2 0 0,0-1 1 31,0 6 0-31,3 5-5 0,3 16 1 0,0 23 2 32,-9 38 1-32,-9 21-2 0,-5 21 1 15,-1 8-1-15,6-5 0 16,6-24-1-16,12-24 0 16,15-21 1-16,14-27 0 15,22-39-2-15,23-30 1 16,16-17-1-16,11-20 1 15,6-15 0-15,3 8 1 16,-6 7 0-16,-6 17 1 16,-5 26 2-16,-7 31 0 15,-12 30 1-15,-11 29 1 16,-10 11 0-16,-11 15 1 0,-9 8-2 16,-3-10 1-16,-4-16-3 15,7-19 1-15,6-21-3 16,8-23 0-16,16-22-2 15,14-21 0-15,9-8-1 16,16-5 1-16,2 5 0 16,0 34 0-16,-6 27 4 15,-3 37 1-15,1 51 0 16,-16 23 0-16,3 13-11 16,15-26 0-16</inkml:trace>
</inkml:ink>
</file>

<file path=ppt/ink/ink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13:13.804"/>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definitions>
  <inkml:trace contextRef="#ctx0" brushRef="#br0">11625 4061 11 0,'3'-10'5'0,"3"-17"2"16,-6 22 5-16,0 2-10 15,-3-2 0-15,-3 5 0 16,0 3 1-16,0-1-4 16,0 6 0-16,0 0 3 15,0 8 0-15,0 5-1 16,4 6 0-16,-1 5 0 15,0-1 0-15,3 4-1 16,0 2 1-16,3 2 0 16,2-7 0-16,1-8-1 15,3-6 1-15,0-2 0 0,0-5 0 16,3 0-1-16,0-4 1 16,6 1-1-16,3-5 0 15,3-8 0-15,5-6 1 16,-2-5-1-16,3-5 1 15,3 5-1-15,8 0 0 16,-2-2 0-16,3 5 1 16,-7 7-1-16,1 6 1 15,0-2-1-15,0 7 0 16,-4 3 0-16,4 5 1 0,-6 0-1 16,0 3 0-16,-7 0 0 15,-2 3 1-15,0 4-1 16,-6 4 1-16,-3-1 0 15,-3-2 0-15,0-3-1 16,-3-2 1-16,0-3-1 16,0-6 1-16,-4-4-1 15,4-9 0-15,3-5 0 16,0-11 0-16,6-2 0 16,3 0 1-16,3-5-2 15,0 2 0-15,0 3 0 16,-1 5 1-16,-2 5-1 15,0 6 1-15,-3 5-1 16,0 5 1-16,0 3 0 16,6 0 0-16,2 0-1 15,10-3 1-15,0 1 0 0,3-1 0 16,2-2 1-16,7-6 0 16,3-5 1-16,-1-5 0 15,7-3 0-15,-1-3 0 16,1-10 0-16,-6-10 0 15,-4-12-2-15,-8-12 1 16,-6-1-6-16,-6 1 1 16,-7 5-6-16,-2 10 1 15</inkml:trace>
  <inkml:trace contextRef="#ctx0" brushRef="#br0" timeOffset="2663.9264">11551 5387 19 0,'-9'3'9'0,"6"-3"-2"0,3 0 9 15,0 0-14-15,0-6 1 16,-3 4 2-16,3-4 1 16,-3 1-7-16,3 2 0 15,0 3 4-15,0-5 1 16,3-3-2-16,3-5 1 16,0-3-2-16,3-2 0 15,3-1-1-15,3 0 1 16,-1 6-2-16,1-3 1 15,0 3-1-15,3 8 1 0,0-3-1 16,-3 8 1-16,0 0-1 16,-3 5 0-16,-3 11 0 15,-4 11 1-15,-2-4-1 0,-3 14 1 16,-3 3-1-16,-2 2 1 16,-4 3 0-16,3 3 0 15,-3-8 0-15,0-6 1 16,0 1 0-16,3-4 0 15,0-2 0-15,0 0 0 16,0-5 0-16,3-5 0 16,0-1-1-16,0-4 1 15,3-4-1-15,0-2 1 16,0-3 0-16,3 1 0 0,3-6 1 16,0-3 0-16,6-2-1 15,6-6 0-15,3 1 0 16,2-4 1-16,4-2-2 15,-3 3 0-15,-3 3-1 16,0 4 0-16,-3-2-2 16,2 0 1-16,-5 3-3 15,-3 0 0-15,-3 0-4 16,0-1 0-16,-3 4-2 16,3-4 1-16</inkml:trace>
  <inkml:trace contextRef="#ctx0" brushRef="#br0" timeOffset="3159.9956">11893 5191 22 0,'-3'-13'11'0,"3"21"-7"15,0-8 19-15,0 2-23 16,0 4 0-16,-3-4 1 0,0 6 1 16,0 6-2-16,0 1 0 15,0 7 1-15,0-1 0 16,3-5 0-16,0-3 1 16,0-3-2-16,3-2 1 15,0-2 0-15,6-1 1 16,3-2-1-16,6-3 1 15,3-6-1-15,3 1 0 16,2 2-1-16,1 1 0 16,0 4-1-16,-3 4 1 0,0 2-1 15,-1-3 0-15,1 3 0 16,-3 2 1-16,-3 1 0 16,-3 2 0-16,-3 3 0 15,-3-3 1-15,-3 3-1 16,-6-3 1-16,-3 3 0 15,-3-2 0-15,-6-1 0 16,-3 0 0-16,0-2-2 16,0-3 1-16,0-1-3 15,0-4 0-15,0-3-3 16,1 0 0-16,-1 0-4 16,-3 0 0-16</inkml:trace>
  <inkml:trace contextRef="#ctx0" brushRef="#br0" timeOffset="3452.5116">11875 5220 28 0,'0'-2'14'0,"3"-6"-11"16,0 2 24-16,0-2-25 0,3 3 0 15,3-3 0-15,3-2 1 16,0-1-4-16,3 0 0 16,0 1 2-16,2-3 0 15,1-1-5-15,0 4 1 16,0 2-7-16,0-3 0 15</inkml:trace>
  <inkml:trace contextRef="#ctx0" brushRef="#br0" timeOffset="3811.8951">12158 5022 20 0,'-3'5'10'0,"-3"11"-8"16,6-11 9-16,3 3-10 16,-3 3 1-16,3-1 0 15,0 4 1-15,6-1-3 16,0 0 0-16,3-2 3 16,3-6 0-16,0 0 0 15,5-7 0-15,-2-9 0 16,3 0 0-16,-3-4 0 15,-3-1 0-15,-3-8-1 0,-3 5 0 16,-3-5-1-16,-6-5 1 16,0 14-3-16,-6 4 1 15,-6 6-3-15,-3 7 1 16,0 4-3-16,3-1 0 16,-6 5-3-16,3 1 1 15,-5 5-2-15,5 0 0 16</inkml:trace>
  <inkml:trace contextRef="#ctx0" brushRef="#br0" timeOffset="4222.8514">12560 4850 24 0,'3'2'12'0,"0"-2"-10"16,-3 0 21-16,0 0-21 16,3-2 0-16,0-3 1 0,0-1 1 15,-3 1-5-15,0 5 0 32,-3-3 3-32,0 1 0 15,0 2-1-15,-3 5 0 16,-3 3-1-16,-3 2 0 15,-3 12-1-15,-3 9 0 16,0 9-1-16,1 16 0 16,-1-9 0-16,3 4 0 15,6-1 0-15,3-8 0 16,6-2 3-16,9-6 0 0,6-15 2 16,9-3 1-16,5-11 0 15,10-13 0-15,6-8-1 16,-4 0 0-16,-5-8-13 15,0 3 1-15,-3 3-2 16,-4-3 1-16</inkml:trace>
  <inkml:trace contextRef="#ctx0" brushRef="#br0" timeOffset="11740.9422">15272 3905 26 0,'-6'-2'13'0,"3"2"-5"0,3 0 13 16,0 0-20-16,0 0 0 15,0 0 0-15,0 2 1 16,0 4-2-16,0-1 0 15,0 3 1-15,0-3 1 16,0-2-1-16,0 2 1 16,3 6-1-16,0-3 1 15,0 5-2-15,2 8 1 0,1-3 0 16,0 4 0-16,3 1-1 16,0 1 1-16,0 0-1 31,0-3 1-31,0-2 0 0,0-1 0 15,0-5-1-15,3-2 1 16,0-6 0-16,0 1 0 16,2-4 0-16,4-4 0 0,3-4 0 15,0-4 0-15,0-6-1 16,-3 0 1-16,0-5-1 16,-1-3 0-16,1 0 0 15,3 3 0-15,-3 5-1 16,3 0 1-16,-3 3-1 15,0 2 1-15,2 4-1 16,-5-4 1-16,3 3-1 16,-3 3 1-16,0 2-1 15,0-2 1-15,0 7-1 16,0 1 1-16,-1 5 0 16,-2 0 0-16,0 3-1 15,0 2 1-15,0 3 0 16,3-3 0-16,-3 5 0 15,-3-2 0-15,-3 0 0 16,0 0 1-16,-3-3-1 16,0 1 1-16,0-4-1 0,0-2 1 15,0-3-1-15,-3 1 0 16,0-4 0-16,0 1 1 16,3 0-1-16,-3-1 1 15,0-2-1-15,5 0 1 16,-2-2-1-16,3-6 1 15,3 0-1-15,0-3 0 16,0 1 0-16,6-9 0 16,0 3-1-16,0-5 1 0,0 0 0 15,-3 0 0-15,0 5-1 16,-1 5 1-16,1 1-1 16,0-1 1-16,3 6-1 15,-3-1 1-15,3 1-1 16,0 0 0-16,0 2 0 15,0 3 1-15,2 5 0 16,-2 3 0-16,0-5-1 16,0 2 1-16,0 1 0 15,0 2 0-15,0-3 0 16,0 0 0-16,2-5 0 16,4 0 1-16,3-5-1 15,0 2 1-15,0-2-1 16,0-6 1-16,-7 3-1 15,-2 3 0-15,0 5 0 16,0-5 1-16,-3 0-1 16,0-3 1-16,3 0 0 0,-3-6 1 15,3-1 0-15,-4-7 0 16,1 7-1-16,3-4 1 16,-3-7-1-16,0 7 0 15,-3-5-2-15,-3 6 0 16,0 2-4-16,-6-3 1 15,0 3-8-15,0 16 1 16,0-5-2-16,0-3 0 16</inkml:trace>
  <inkml:trace contextRef="#ctx0" brushRef="#br0" timeOffset="13099.062">15673 5001 19 0,'-3'2'9'0,"-3"-4"-3"15,6 2 14-15,-3 0-15 16,0 2 0-16,-5-4 2 15,5-1 0-15,-3-5-9 16,3 0 1-16,-3-5 5 16,3-3 1-16,0 3-3 15,3 0 0-15,0-3-1 0,3-3 0 16,3 1-2-16,6-4 0 16,2 4 0-16,-2-1 0 15,3 6-1-15,0 3 1 16,3 2-1-1,0 8 1-15,-3 5 0 0,0 8 0 16,-4 6 0-16,1 7 0 16,-3 9 0-16,-6 4 1 15,-3 6 0-15,-3 3 0 16,0-6 0-16,-3-7 0 16,-3-1 1-16,1-2 0 15,-1-3-1-15,3-5 1 0,0-3-1 16,3 0 1-16,0-8-1 15,0-2 1-15,3-1-1 16,0-2 0-16,3-2-1 16,0-1 1-16,3 0 0 15,3-2 1-15,3-6 0 16,2-5 0-16,1-2-1 16,6-1 1-16,3-2-2 15,0 2 1-15,0 1-4 16,-1-1 1-16,-2-2-5 15,-3 0 0-15,0-3-3 16,-3 3 1-16</inkml:trace>
  <inkml:trace contextRef="#ctx0" brushRef="#br0" timeOffset="13548.5977">16051 4710 31 0,'-3'-6'15'0,"-3"20"-17"16,6-12 30-16,0 1-27 0,0 2 1 16,0 0 0-16,0 1 0 15,0 4-3-15,-3 1 0 31,6 2 2-31,0 0 0 16,3-2-1-16,3-3 1 16,3-3-1-16,9-2 0 15,3-3 0-15,3 0 1 16,2-3-2-16,1 0 1 0,0 3 0 16,0 3 0-16,-4 2 0 15,1 3 0-15,-6 3-1 16,-3 0 1-16,-6-4 0 15,-3 7 1-15,-6 7 0 16,-9 0 0-16,-3-2 0 16,-3 4 0-16,0-1 0 15,-3-4 0-15,0-2-2 16,0-3 0-16,-2-5-5 16,-1-8 1-16,0-3-6 15,3-7 0-15</inkml:trace>
  <inkml:trace contextRef="#ctx0" brushRef="#br0" timeOffset="13811.2218">16084 4710 24 0,'-9'-8'12'0,"18"2"-8"16,-9 6 16-16,0 0-18 0,6-5 1 16,0-3 0-16,3 0 0 15,3-2-5-15,3-1 1 16,0 0 1-16,2 4 0 16,1-4-6-16,-3 0 0 15,3 9-3-15,-6-4 1 16</inkml:trace>
  <inkml:trace contextRef="#ctx0" brushRef="#br0" timeOffset="14144.6942">16394 4466 20 0,'0'3'10'0,"-6"15"-8"16,3-7 16-16,0-3-17 0,3 0 0 15,0 5 1-15,6 0 0 16,0-2-3-16,3-1 1 16,2 1 2-16,4-3 1 15,0-3 0-15,-3-2 0 16,3-6 0-16,-3-5 0 16,0-5 0-16,3-5 0 15,-3-1-1-15,-3-5 1 16,-3 3-1-16,-6 8 0 15,-3-3-1-15,-3 3 0 16,0 2-1-16,0 3 0 16,-9 3-3-16,3 2 1 0,-3 6-5 15,0 0 0-15,0 10-4 16,3 5 0-16</inkml:trace>
  <inkml:trace contextRef="#ctx0" brushRef="#br0" timeOffset="14613.4515">16876 4434 33 0,'15'-10'16'0,"6"-1"-12"15,-15 3 28-15,-1 0-31 16,4-5 1-16,-3 0 0 16,-3 2 1-16,0-2-3 0,0 3 1 15,-3-1 2-15,0 0 1 16,-3 6-2-16,-3-3 1 16,-3 3-1-16,-5 0 1 15,-1 2-3-15,-3 3 0 16,0 5-2-16,0 3 1 15,0 8-2-15,3 3 1 16,0-1-1-16,4 11 1 16,2 8 0-16,0 8 0 0,6 8 1 15,3-8 0-15,3 0 0 16,3-3 1-16,9-5 0 16,8-5 0-16,7-5 2 15,0-17 0-15,9-12 0 16,8-4 1-16,1-18-4 15,-1-5 1-15,4-5-5 16,0-14 1-16,-4 3-9 16,1 0 0-16</inkml:trace>
  <inkml:trace contextRef="#ctx0" brushRef="#br0" timeOffset="50291.0905">13352 2397 21 0,'0'3'10'0,"-3"2"-7"0,0-2 10 16,-3 5-13-16,0 2 0 0,0 3 1 15,0 3 0-15,0 5-1 16,0-7 1-16,0 2 0 16,0-1 0-16,3 1 0 15,3 3 1-15,0 2-1 16,3-2 1-16,0-4-1 15,3 4 0-15,0-3 1 16,3-6 0-16,6-2 0 16,3-13 0-16,2-6 0 15,1-2 1-15,3-8 0 16,0 3 1-16,0-4-2 16,-3-4 1-16,-1-1-1 15,-2 1 0-15,-6 2 0 16,0 3 0-16,-9 3-1 15,-6-4 0-15,-3 4-1 16,-6 7 1-16,-3 3-2 0,-3 14 0 16,-2-4-1-16,-4 4 1 15,0 1-6-15,0 9 0 16,3 8-5-16,9 0 1 16</inkml:trace>
  <inkml:trace contextRef="#ctx0" brushRef="#br0" timeOffset="51269.7872">16584 2524 24 0,'3'-3'12'0,"0"3"-10"0,-3 0 15 0,0 3-17 16,-3 2 1-16,-3 3 0 16,-3 3 1-16,0 10-2 15,0 0 1-15,3 0 1 16,0 3 0-16,1-3 0 16,2 3 0-16,0-8 0 15,0 5 1-15,3-2-2 16,3-6 1-16,3 0-1 15,5-2 1-15,4-6-1 16,3-5 0-16,6-5 0 16,3-3 1-16,0-3-1 15,-1-7 0-15,1-1-1 16,3-5 1-16,-3-5 0 16,0 3 1-16,-7-1 0 15,-5 1 1-15,-6 0-1 0,-9-1 1 16,-9 3-1-16,0 3 0 15,-6 3-1-15,-8 4 0 16,-7 6-3-16,-6 8 1 16,-3 6-7-16,1 10 1 15,-1 7-6-15,-6 6 0 16</inkml:trace>
  <inkml:trace contextRef="#ctx0" brushRef="#br0" timeOffset="52801.062">10280 2355 28 0,'3'-3'14'0,"-3"-2"-12"0,0 8 15 0,0-1-18 15,0 1 1-15,-3-1 0 16,0 6 0-16,0-2 0 16,0 2 0-16,0 5 1 15,0 5 0-15,0 4-1 16,3-1 1-16,0-3-1 15,0 3 0-15,3-7 0 16,3 1 0-16,0-4 0 16,6-3 0-16,0 0 1 15,3-5 0-15,5-3 0 16,-2-3 0-16,6 0 0 16,-6-5 1-16,0-8-1 15,0-5 1-15,-1-3-1 0,-2 6 0 16,0-8 0-16,-3-1 1 15,-6 1 0-15,-6-3 0 16,-3 7-1-16,-3 4 0 16,-6 2 0-16,-6 5 0 15,-2 3-1-15,-7 6 0 16,-3 4-4-16,0 6 0 16,-3 8-7-16,-2 11 0 15</inkml:trace>
  <inkml:trace contextRef="#ctx0" brushRef="#br1" timeOffset="61212.8681">11628 6025 9 0,'0'0'4'0,"0"2"0"0,3 1 4 16,-3-3-4-16,0 2 0 0,0-2 1 16,0 0 0-16,6 0-7 15,0-2 1-15,0-1 4 16,6-2 0-16,6 0-2 15,9-6 1-15,8-7-1 16,10-9 0-16,14 3 0 16,13-5 0-16,11-3 0 15,1-5 0-15,5 6-1 0,3-6 1 0,0-6-1 16,-5 6 1-16,-10 0-1 16,-11 3 0-16,-13 5 0 15,-11 5 0-15,-6 8-2 16,-16 5 1-16,-5 6-6 15,-12 8 0-15</inkml:trace>
  <inkml:trace contextRef="#ctx0" brushRef="#br1" timeOffset="64759.8232">12081 6173 17 0,'3'-16'8'0,"9"5"-1"15,-12 11 8-15,0-10-13 16,0-4 0-16,0 1 1 15,-3 0 1-15,0 0-5 16,-3 2 1-16,0 3 2 16,-6 8 0-16,-3 6-2 15,0 4 1-15,-3 3-2 16,0 1 1-16,3-1-1 16,0 3 0-16,1 2 0 15,5 1 1-15,3-1-1 0,3-2 1 16,3-3-1-16,6 1 1 15,3-4 0-15,3 1 1 16,2-9 0-16,1-2 1 16,0-8 0-16,0 1 0 15,0-4 0-15,-3-2 0 16,0-3 0-16,-3 5 1 16,-3 1-2-16,0-1 0 15,-3 3 0-15,0 3 0 16,0 0-2-16,-3 5 0 15,0 0-1-15,5 0 1 0,1 5-1 16,3 5 0-16,0 9-1 16,-3 2 1-16,6 8 2 15,0 6 0-15,-3-4 0 16,-3 9 0-16,-3-3 0 16,-3-2 1-16,-6-1 0 15,-3-2 1-15,-6-1-1 16,-6-9 0-16,-5-4 1 15,-1-2 1-15,0-8-2 16,3-5 0-16,3-9-3 16,3-4 0-16,10-6-8 15,5-3 1-15</inkml:trace>
  <inkml:trace contextRef="#ctx0" brushRef="#br1" timeOffset="65100.5319">12170 6056 27 0,'-15'-2'13'0,"12"4"-18"16,0 1 18-16,0 5-14 0,0 8 0 16,-3 0 1-16,3 5 1 15,0 5-1-15,3 1 0 16,3-3 0-16,9-3 1 15,3-5 0-15,6-6 1 16,6-7-1-16,-4-8 1 16,1-6 0-16,-3-2 1 15,-3-1 0-15,-6 4 1 16,-3-6-1-16,-6 0 1 16,-9-2-2-16,-9 2 0 15,-6 0-1-15,-9 3 0 0,4 2-2 16,2 0 0-16,3 6-4 15,3 8 1-15,6-1-6 16,0 6 0-16</inkml:trace>
  <inkml:trace contextRef="#ctx0" brushRef="#br1" timeOffset="65446.6568">12334 5950 24 0,'0'-13'12'0,"0"16"-18"16,0 5 17-16,0 8-11 0,0 0 0 15,-3 7-1-15,3 1 1 16,3 0 0-16,0 0 1 16,3-11-1-16,2 0 1 15,4-2 1-15,6-1 0 16,3-7 0-16,0-8 1 15,3-6 0-15,-3-2 0 16,-4-3 1-16,-5 0 0 16,-3-2-1-16,-6-3 0 0,-9 5 0 15,-3-3 0-15,-8 6-2 16,-4 5 0-16,0 3-1 16,0 5 0-16,0 2-5 15,0 9 1-15,0 0-6 16,1 10 0-16</inkml:trace>
  <inkml:trace contextRef="#ctx0" brushRef="#br1" timeOffset="65899.9636">12661 5829 24 0,'-12'-3'12'0,"3"6"-10"16,3-3 15-16,0 2-17 0,-3 6 0 16,-6 8 0-16,1 5 1 15,-1 6-1-15,0 5 0 16,3-1 0-16,3-4 0 16,3 5 0-16,6-9 1 15,6-7 0-15,3-5 0 16,3-9 0-16,6-7 1 15,0-8-2-15,2-3 1 16,1-5-2-16,-6-13 1 16,-3-1-2-16,-6 3 0 15,-9-2 0-15,-3-3 0 0,-3 5 1 16,3 3 1-16,0 5 0 16,0 8 1-16,3 1-1 15,0 9 1-15,0 12-1 16,0 4 1-16,0 9-1 15,3 2 0-15,6 3-1 16,3 7 1-16,3 4 0 16,3-6 0-16,3-3-5 15,9-7 1-15,-3-6-3 16,-1-8 1-16</inkml:trace>
  <inkml:trace contextRef="#ctx0" brushRef="#br1" timeOffset="66333.6226">13012 5607 27 0,'-15'-3'13'0,"-14"27"-16"15,20-14 24-15,-6-4-21 16,0 7 0-16,0 8-1 0,0 5 1 15,6-2 0-15,0 3 0 16,6-1-1-16,3-5 1 16,3-2 0-16,3-9 1 15,6-4-1-15,0-6 1 16,3-3 0-16,0-5 1 16,0-8 0-16,-3-2 0 15,-3-3-1-15,0 2 1 16,-4-2-1-16,-2 5 1 15,0 0-1-15,-3 3 0 16,0 5-1-16,0 3 0 0,0 5-2 16,-3 2 1-16,0 6-1 15,3 5 1-15,3 3-1 16,3-2 0-16,3-1-2 16,3-3 1-16,0-4-4 15,0-9 1-15,6-8-1 16,3-2 0-1</inkml:trace>
  <inkml:trace contextRef="#ctx0" brushRef="#br1" timeOffset="66724.3074">13134 5056 19 0,'-12'0'9'0,"1"-2"-9"16,11 4 17-16,-3 9-15 0,-3 5 0 15,0 7 0-15,0-1 1 16,3 9-4-16,6 9 0 16,6 0 2-16,3 13 1 15,5 0-2-15,1-6 1 16,0 1-1-16,0-3 1 16,-3 0-2-16,-3-13 1 15,-3-6-1-15,0-5 0 16,-6-5-2-16,-3-5 1 15,-3-3-3-15,-6-3 1 16,-3-8 2-16,-3-2 0 16,-6-3 2-16,3-5 0 0,3 0 3 15,0 2 1-15,1-2 2 16,5-1 0-16,6-1-1 16,3-1 0-16,9-5-2 15,8-9 0-15,4 7-3 16,3-1 0-16,-3 3-9 15,0 0 1-15,6-1-1 16,-4 9 0-16</inkml:trace>
  <inkml:trace contextRef="#ctx0" brushRef="#br1" timeOffset="67398.6041">12881 6130 24 0,'-6'-8'12'0,"3"11"-11"16,3-3 22-16,-3-3-23 0,-3 6 0 16,1 2 2-16,-4 3 0 15,-3 6-2-15,3 9 0 16,0 1 1-16,3 3 0 15,3 7-1-15,3 0 0 16,3-2 0-16,3-5 0 16,3-6 0-16,6-3 1 15,0-10-1-15,2-2 1 16,4-12 2-16,-3-7 0 16,0-3-1-16,-6 3 0 15,-3-6-1-15,-9-7 1 0,-6-3-1 16,-3 0 1-16,-6 8-2 15,-3 5 1-15,0 2-3 16,0 4 1-16,4-1-3 16,2 9 1-16,0 4-5 15,3 6 1-15,0 3-3 16,6-1 0-16</inkml:trace>
  <inkml:trace contextRef="#ctx0" brushRef="#br1" timeOffset="67695.4702">12983 5980 22 0,'-9'-32'11'0,"9"29"-8"16,0 1 17-16,0-4-20 16,0 9 0-16,3 2 0 0,0 8 0 15,0 11 0-15,0 16 1 16,2-3-1-16,1 8 1 15,3-3 0-15,0 3 0 16,0 0 1-16,0 0 0 16,3-13-2-16,-3-6 0 15,-3-2-1-15,-3-8 0 16,-3-8-4-16,0-8 0 16,-3-8-3-16,-3-2 0 15,-3-4 1-15,-3-4 0 16</inkml:trace>
  <inkml:trace contextRef="#ctx0" brushRef="#br1" timeOffset="68476.7843">12911 6167 22 0,'-15'-7'11'0,"6"4"-11"0,9 3 24 0,0 0-20 15,0 0 0-15,3 0 2 16,6-5 0-16,9-6-8 16,3-5 0-16,3-8 5 15,0-5 1-15,2 0-3 16,-2 3 0-16,-3-1-1 15,-3 9 0-15,-3 4-1 16,0 9 0-16,-4 8-1 16,1 13 1-16,-6 13 0 15,0 2 0-15,-3 4 0 16,3-1 0-16,0 1 0 16,3-4 1-16,0-4 0 15,0-9 1-15,-3-2 0 0,0-2 0 16,0-1 1-16,0-5 0 15,0-6 0-15,0-7 1 16,-3-8-1-16,0-6 1 16,3 1-2-16,0-6 1 15,-1-2-2-15,-2 2 0 16,3 3-1-16,-3 10 0 16,0 0-1-16,0 6 0 15,-3 5 0-15,3 11 0 16,3-1 0-16,0-2 1 15,3-3 0-15,0 1 0 0,3-1 1 16,6 0 0-16,0-2 0 16,0 0 1-16,-1-11 0 15,-2 0 1-15,-3-3 0 16,-3-2 0-16,-3-6-1 16,-6 1 1-16,-3-3-1 15,-3 5 0-15,0 0-2 16,-3 8 1-16,0 3-2 15,0 7 0-15,0 6 0 16,1 8 0-16,-1 5 0 16,3 1 0-16,0-7 0 15,6 4 1-15,3-3 0 16,3 0 0-16,3-6 1 16,2-2 1-16,4-5 0 15,3-6 0-15,0 3 0 16,0-10 1-16,-3-4 0 0,-3-7 0 15,0-5-1-15,-3 2 1 16,0-3-2-16,-4 4 1 16,1-4-1-16,0 9 1 15,-3 4-3-15,0 7 1 16,-3 7-1-16,3 7 0 16,0 4 0-16,3 5 0 15,3 2 1-15,6 6 0 16,-3-5 1-16,3-1 0 15,0-2-4-15,0-5 1 16,2-1-6-16,7-10 1 0</inkml:trace>
  <inkml:trace contextRef="#ctx0" brushRef="#br1" timeOffset="68805.6832">13530 5360 22 0,'0'8'11'0,"3"-10"-12"16,3 4 13-16,6 9-13 0,0 10 1 15,3 8 0-15,3 8 1 16,0 11 0-16,-1-8 0 15,1 2 0-15,-3 3 0 16,0-8 0-16,0 0 0 16,0 5 0-16,-3-5 1 15,0-5-2-15,0-3 1 16,-4-5-2-16,-2 0 0 16,-3-6-6-16,0 1 1 15</inkml:trace>
  <inkml:trace contextRef="#ctx0" brushRef="#br1" timeOffset="70018.9934">13536 5826 18 0,'3'5'9'0,"-3"-5"-2"16,6-2 10-16,0 2-16 0,3 0 1 15,3 0 0-15,3 0 1 16,9-6-3-16,-1-4 0 16,1-6 2-16,3-5 0 15,3 2-2-15,3-4 1 16,-4-4-2-16,1-2 1 15,-3 0-1-15,-3 2 0 0,-7 4 1 16,-2 4 1-16,-3 1 0 16,-6 7 1-1,-12 14-2 1,-6 7 1-16,0 11-2 16,-2-5 1-16,-1 8-1 15,3 3 0-15,3 4-2 16,0 1 1-16,3-8 2 15,6 2 0-15,3-10 0 16,3 3 0-16,3-3 1 16,3-11 1-16,3-5-1 15,2 0 1-15,1-5-3 16,0-9 0-16,0-4-2 16,-3-3 1-16,-3-1-5 15,0-1 0-15,-3-4 0 16,-3 1 0-16,-3 2 6 0,0 8 0 15,0 5 1-15,-3 11 1 16,0 8 3-16,0 3 1 16,0 5-1-16,0 5 1 15,0 0-3-15,3 3 0 16,0-3 0-16,0 3 1 16,-1-11 0-16,1 0 1 15,3-5 0-15,-3-2 0 16,3-6 0-16,0-8 0 15,-3-3 0-15,3-7 0 16,0 4-3-16,0-7 1 0,0-3-2 16,0 1 0-16,0 4-1 15,-3 3 0-15,0 6-1 16,-3 4 1-16,6 6 0 16,-6 8 0-16,3 3-1 15,-3-3 1-15,3 0 0 16,0 0 0-16,0 0 1 15,0-3 0-15,3 0 1 16,0 0 0-16,-3-2 0 16,3-3 0-16,-3-3 0 15,3-2 1-15,2 3-1 16,-2-6 1-16,3-8-1 16,0-3 0-16,-3 1-1 15,0-1 0-15,0 6-2 16,0 5 1-16,0 5-1 15,0 6 0-15,0 5 1 0,3 3 0 16,3-1-3-16,3-2 1 16,3-3-5-16,2-2 0 15,4-6-1-15,-6-5 0 16</inkml:trace>
  <inkml:trace contextRef="#ctx0" brushRef="#br1" timeOffset="70263.1176">14384 5363 29 0,'-2'5'14'0,"2"56"-11"0,0-42 27 16,2 7-30-16,4 14 1 16,-3-3 0-16,3 11 0 15,0-1-2-15,3 9 1 16,-3 7 1-16,3-5 0 15,0-7-1-15,0-6 1 16,0-11-1-16,0-5 1 16,0-2-2-16,-3-14 0 15,-3-10-4-15,0-6 0 0,0-10-6 16,3-14 1-16</inkml:trace>
  <inkml:trace contextRef="#ctx0" brushRef="#br1" timeOffset="70533.4661">14248 5493 35 0,'-3'-6'17'0,"12"-1"-19"16,-4 1 29-16,7 4-26 0,3-6 1 16,9-3 0-16,3 0 1 15,0 6-4-15,8-3 0 16,-2 8 2-16,3 6 0 15,-6 9-1-15,-7 4 0 16,-5 13-1-16,-12-3 1 16,-12 3 0-16,-9-6 1 15,-2-2-1-15,-4-3 0 16,-3 0-4-16,0-5 1 0,3-5-8 16,6-6 1-16</inkml:trace>
  <inkml:trace contextRef="#ctx0" brushRef="#br1" timeOffset="71210.675">14739 5247 25 0,'-9'2'12'0,"-18"14"-11"16,21-11 14-16,-3 6-15 15,0 5 0-15,0-3 0 0,-3 0 0 16,3 6 0-16,3-3 0 16,0 0 0-16,4-3 1 15,2 0-1-15,0-5 1 16,2 0 0-16,4-3 0 15,6 1-1-15,3 2 0 16,3 5 0-16,3 3 0 16,0 0-1-16,0 5 1 15,-7-5 0-15,1-1 0 16,-6-1 2-16,-3-1 1 16,-9 0 0-16,-6-2 1 0,-6-3-2 15,-2 0 1-15,2-6-6 16,0-4 0-16,3-1-6 15,3-2 0-15</inkml:trace>
  <inkml:trace contextRef="#ctx0" brushRef="#br1" timeOffset="72098.0563">14852 5919 29 0,'0'-19'14'0,"9"-18"-5"15,-6 32 21-15,0 2-28 16,0-2 1-16,0-3 0 0,0 3 1 16,-3 5-6-16,0 0 0 15,0 0 2-15,6 0 1 16,0 13-2-16,-1 3 0 16,4 13 0-16,9 3 0 15,6-3 0-15,6 0 1 16,3 3 0-16,8-6 1 15,10-10-1-15,5-8 1 16,7-13 0-16,14-3 0 16,-5-14 0-16,5-9 0 15,4-12 0-15,-7 1 0 0,9-8 0 16,-2 0 1-16,-4-11-1 16,-6-3 1-16,-8 3-1 15,-9 3 1-15,-13 13 0 16,-5 11 0-16,-12 7-1 15,-9 6 1-15,-6 3-2 16,-6 4 1-16,-3 4-1 16,-3 2 1-16,0 0-2 15,0 5 0-15,-3-2 0 16,0 2 1-16,0 1-1 16,-6 7 0-16,0 3 0 15,-6 10 1-15,-6-2-1 16,0 5 1-16,1-2 0 15,-1 2 0-15,3-2-1 16,0-3 1-16,9-6 0 16,0 1 1-16,6-3-1 0,0-6 1 15,6-2-1-15,6-8 0 16,9-5-1-16,6-5 0 16,0-9-1-16,0 1 1 15,3 7 0-15,2-2 0 16,1 0 0-16,0 2 0 15,-3 3 0-15,-6 6 1 16,-3-1-1-16,-4 6 0 16,1 2 0-16,-3 6 0 15,-3 2 1-15,-3 11 1 0,0 8-1 16,0 5 1-16,0 3 1 16,3-3 0-16,6 3 0 15,3-1 1-15,3-4-4 16,-3-6 0-16,8 0-10 15,-2-5 1-15,3-16-3 16,-9-5 0-16</inkml:trace>
  <inkml:trace contextRef="#ctx0" brushRef="#br1" timeOffset="75855.5661">14751 2622 36 0,'-18'-13'18'0,"30"-14"-19"15,-6 19 19-15,0 0-18 16,2-10 0-16,4-1 0 15,3-7 0-15,0 7-1 16,6-10 1-16,0 0 0 16,6-5 0-16,8-6-1 15,7-10 0-15,9 0-1 16,11-11 1-16,13 3 0 16,11-3 0-16,9-8 0 15,6-8 0-15,3 3 0 16,16-3 1-16,2 3 0 15,6 13 0-15,9 1 0 16,2-1 0-16,7 2 1 16,9 15 0-16,18 4 0 15,8 3 1-15,-2 16-1 16,-10 13 1-16,-8 8-1 16,-15 13 0-16,-18 5-1 15,-15 12 1-15,-15-1-2 16,-17 8 0-16,-16 0 1 15,-11 2 0-15,-12-2 0 16,-10 1 0-16,-8-1-8 16,-15-3 0-16</inkml:trace>
  <inkml:trace contextRef="#ctx0" brushRef="#br1" timeOffset="76571.3591">14536 2371 20 0,'12'-21'10'0,"9"5"-2"0,-15 8 8 0,-3 8-15 0,-3 0 0 16,0 0-1-16,3 0 0 15,-3 10-1-15,-3 1 1 16,0 13 0-16,-3 5 1 16,-3 5-1-16,0 19 0 15,-3 5 1-15,3 3 0 16,3-3 0-16,3-13 1 15,3-2 0-15,6-9 1 16,3-5 0-16,0-10 0 16,9-9 0-16,0-4 1 0,9-14-1 15,11-11 0-15,13-5-2 16,3-2 1-16,2-6-3 16,4 8 1-16,-10 3-2 15,-5 5 0-15,-6 8-9 16,-4 11 0-16</inkml:trace>
  <inkml:trace contextRef="#ctx0" brushRef="#br1" timeOffset="78493.1966">18608 2088 20 0,'0'8'10'0,"6"-24"-5"0,3 8 11 16,-3-3-12-16,0-7 0 15,0-1 2-15,-3-2 0 16,0-11-8-16,-3-2 1 16,-3-3 4-16,-6-6 0 15,-6 1-2-15,-9 2 1 0,1 6-3 16,-1 7 0-16,0 14 0 16,0 13 0-16,0 13-1 15,0 14 0-15,4 15 0 16,-1-2 1-16,3 13-1 15,3 5 1-15,6 8 0 16,3-8 0-16,6-5 1 16,0-2 1-16,3-12 1 15,6-2 0-15,0-10 1 16,3-11 1-16,0-6 0 16,3-7 0-16,0-8-1 15,-1-11 1-15,1-19-1 16,0-2 0-16,-3-5-2 15,-3-8 1-15,0 5-2 16,-3-3 0-16,0-2-1 16,0 18 0-16,-3 3-2 15,0 13 1-15,0 3-1 16,0 13 1-16,3 13 0 0,0-5 0 16,0 13 0-16,0 3 0 15,2 0 1-15,4 0 1 16,0 2 0-16,0-2 1 15,9 0-1-15,0-8 1 16,3-3 0-16,-1-13 1 16,-2-5 0-16,-3-3 0 15,-3-8 0-15,0-5 1 16,0 2-1-16,-3-15 0 0,0-11-3 16,-3 0 1-16,-3-3-1 15,-1-2 0-15,4 7-2 16,0 9 1-16,0 10-2 15,0 8 1-15,0 16 1 16,3 8 0-16,-3 13 0 16,0 11 1-16,-3 5 0 15,0-8 1-15,0 3 0 16,0-3 1-16,0-5-1 16,0-8 1-16,0 0 0 15,0-8 1-15,-1-3 1 16,4-10 0-16,0 2 0 15,-3-5 0-15,0-13-1 16,0-8 1-16,0-3-2 16,0-5 1-16,3-8-3 15,0 13 1-15,-3 3-1 16,0 8 0-16,3 3-2 16,-3 7 0-16,0 16 1 0,0 11 0 15,-3 5 0-15,0 3 0 16,0 5 0-16,3-8 1 15,2-5 1-15,1 0 1 16,9-8 0-16,3-3 0 16,3-2 0-16,0-11 1 15,-3 0-1-15,-1-8 1 16,-2-5 0-16,-3-8 0 0,-3-3-1 16,0 8 0-16,-3-5-1 15,0 0 1-15,-3 5-1 16,0 9 0-16,-3-4-2 15,0 8 1-15,0 6-2 16,-3 10 1-16,3 3-1 16,-3 0 1-16,3 8 0 15,3 5 0-15,0 1 1 16,2-7 1-16,4 1 1 16,3-8 0-16,3-2 1 15,0-6 0-15,3-14 0 16,0 6 1-16,2-8 0 15,-5-5 0-15,-3-8-1 16,-3 5 0-16,-3 1-1 16,-3-7 0-16,0-9-1 15,-3 10 1-15,0 0-2 16,-3-1 1-16,0 15-1 16,0-1 0-16,0 8-1 0,0 0 1 15,0 8-1-15,0 16 0 16,0 2 0-16,0 9 0 15,3 4 1-15,3 9 0 16,0 16 2-16,6 5 0 16,3-1 0-16,2 4 0 15,4-11 0-15,3-3 1 16,-3-5-1-16,-3-8 1 16,-3 0-1-16,-3-13 1 0,-4-3 0 15,1-2 1-15,-3-6 0 16,-3-5 0-16,0-3-5 15,-3-13 1-15,0-5-6 16,0 0 0-16,6-16-7 16,6-19 1-16</inkml:trace>
  <inkml:trace contextRef="#ctx0" brushRef="#br1" timeOffset="78805.2739">19891 683 21 0,'-9'15'10'0,"6"62"-4"15,3-56 10-15,0 11-15 16,3 5 1-16,6 16 4 16,3 5 0-16,3 11-6 15,3 0 0-15,0 5 5 0,-1-13 0 16,1-6-1-16,-3-4 0 15,-3-6-2-15,-3-8 0 16,-3-11 1-16,0 1 0 16,-3-9 0-16,0-5 1 15,-3-5-4-15,0-8 1 16,-3-8-6-16,-3-5 1 16,-3 3-8-16,0-14 0 15,-6-5-3-15,0-8 1 0</inkml:trace>
  <inkml:trace contextRef="#ctx0" brushRef="#br1" timeOffset="79073.2716">19415 1008 35 0,'-27'-5'17'0,"24"5"-19"0,6-8 35 0,6-3-31 16,12-15 0-16,9-1 1 16,17-18 0-16,16 0-3 0,23-15 1 15,9 7 2-15,12-6 0 16,-14 6-2-16,-13 9 1 16,-14 12-7-16,-13 16 1 15,-14 11-9-15,-15 13 0 16</inkml:trace>
  <inkml:trace contextRef="#ctx0" brushRef="#br1" timeOffset="80514.9091">20275 1334 39 0,'-6'5'19'0,"9"-18"-15"31,-3 13 29-31,3-8-33 16,6-6 1-16,3-4 2 16,9-9 0-16,0 1-4 0,2-3 1 15,1-3 2-15,-3-5 0 16,-3 8-1-16,-3-3 1 15,-6 3-4-15,-3 5 1 16,-3 3-2-16,-3 5 1 16,-6 8-2-16,-6 8 1 15,-6 8-1-15,-3 3 1 16,0 10 0-16,-3 3 1 16,4 10 0-16,5 6 1 0,0 0 0 15,9-3 0-15,3 0 1 16,6-8 1-16,6-8 0 15,12-10 0-15,2-6 0 16,4-10 1-16,0-6-1 16,3-16 0-16,0 1-1 15,2-8 1-15,1-3-2 16,-6 0 0-16,-3-3 0 16,-3 3 0-16,-7 8 1 15,-2 10 0-15,-3 3-1 16,0 3 1-16,-3 16 0 15,-6 15 1-15,0 1 0 16,0 7 0-16,-3 1-1 16,3 7 0-16,3-7 0 15,0-1 1-15,0-2 0 16,0-8 1-16,-3-3 2 16,0-5 0-16,0-8 0 15,0-8 1-15,3-5-1 0,-3-3 1 16,3-8-2-16,0-5 0 15,3-3-3-15,3 3 0 16,0-8-1-16,0 8 0 16,0 5-2-16,0 8 0 15,0 0-1-15,2 11 0 16,-5 10 1-16,0 6 0 16,0 2 0-16,0 8 0 15,3-5 1-15,0 3 1 0,3-1 2 16,0-10 0-16,0 0 1 15,0-5 1-15,0-3 0 16,3-8 1-16,-4 0-1 16,-2 5 0-16,0-15-1 15,0-1 0-15,-3-10-2 16,3 5 0-16,-3-2-2 16,3 2 0-16,-3 8-1 15,0 3 0-15,-3 2 0 16,-3 11 0-16,6 8 0 15,0 8 0-15,0-3 1 16,3 11 0-16,8-3 2 16,7-10 0-16,3 2 0 15,-3-13 1-15,3 0-1 16,-1-8 0-16,4-13-1 16,3 0 1-16,-6-6-3 15,-3-10 1-15,-4-5-1 16,-2 5 1-16,-3 3 1 0,0-9 0 15,-6 12 2-15,0 9 1 16,-3 1-1-16,-6 11 1 16,-3 10 0-16,-3 2 0 15,0 11-1-15,3 3 1 16,0 16-2-16,3 10 0 16,3 6 0-16,0 2 0 15,3 11 0-15,0-3 1 16,3 6-1-16,0 2 1 0,0-5-1 15,0-8 1-15,0-8 0 16,-3 0 1-16,-4-16 0 16,1-5 1-16,0-11 1 15,-6-2 1-15,0-6-1 16,-2-10 1-16,-4-6-1 16,-3-16 1-16,-3-4-3 15,0-9 1-15,0-13-3 16,3-5 0-16,0-3-1 15,0-8 1-15,3-5-2 16,6 5 1-16,6 9-2 16,9 1 1-16,6-7-2 15,6 13 0-15,3 8 0 16,6 11 0-16,5 13 0 16,4 13 0-16,-9 18 1 15,-7 12 0-15,-5 7 1 16,-6 16 1-16,-18 10 1 15,-15 11 0-15,0-7 1 0,-5-12 0 16,-7-10-1-16,-3-8 0 16,-6 0-8-16,4-10 0 15,5-3-3-15,6-11 0 16</inkml:trace>
  <inkml:trace contextRef="#ctx0" brushRef="#br1" timeOffset="81512.3937">19570 3011 27 0,'-9'-50'13'0,"3"23"-7"15,3 22 19-15,-3 5-26 16,-3 3 0-16,-6 10-2 16,-3 8 1-16,-3 19 3 15,6 5 0-15,1 8-1 0,8-6 0 16,6 1 0-16,6-1 1 16,8-10 1-16,4-7 0 15,3-9 1-15,6-11 0 16,6-10 0-16,2-5 1 15,-2-13 0-15,-6-9 0 16,-3-7 0-16,-9-11 0 16,-6 0-4-16,-6-6 1 15,-12 4-2-15,-12 4 1 16,-3 9-2-16,-6 5 0 0,-6 10-2 16,-2 1 1-16,-4 10 0 15,3 8 1-15,1 3 0 16,8 2 0-16,6 0 0 15,9 1 0-15,6-1 0 16,15-5 1-16,18-11 0 16,15-2 0-16,14-19 1 15,7-5 0-15,-1-10 2 16,1-9 0-16,-3-5 0 16,-10 0 0-16,-5 0 0 15,-12-2 0-15,-10-1-1 16,-11 12 1-16,-12 7-2 15,-3 2 1-15,-5 17-2 16,2 5 1-16,-9 21-2 16,3 13 1-16,3 11-1 15,3-1 0-15,0 17 0 16,3 8 0-16,3 15 0 0,6 17 1 16,0-4 1-16,3-2 0 15,0-2 0-15,0-3 1 16,0-6-1-16,-3-5 1 15,0-7 0-15,-3-12 0 16,-3-10-1-16,0-10 1 16,-3-6-1-16,-3-13 1 15,0-10-1-15,-3-9 0 16,-9-2-1-16,-2-8 1 16,-1-3 1-16,3 3 0 0,3-3 1 15,6 11 1-15,0-8-1 16,9 5 0-16,12 3-1 15,15 0 1-15,9-6-2 16,14-2 0-16,10 3-3 16,2-1 1-16,10 6-6 15,-7 8 1-15,-5 10-4 16,-6-2 1-16</inkml:trace>
  <inkml:trace contextRef="#ctx0" brushRef="#br1" timeOffset="81940.4607">20552 2432 23 0,'3'2'11'0,"9"48"-8"16,-9-28 15-16,3 17-18 16,-3 12 1-16,-3 1 0 0,6-1 1 15,-3-1-3-15,3-10 1 16,3-6 2-16,-4-7 0 16,1-9-2-16,0-5 0 15,0-7-7-15,6-12 0 16</inkml:trace>
  <inkml:trace contextRef="#ctx0" brushRef="#br1" timeOffset="82368.0521">20725 2461 25 0,'0'10'12'0,"6"40"-11"15,-1-34 16-15,1 6-17 16,3 7 0-16,0 2 0 16,0-2 1-16,0 3-1 0,3-8 0 15,-3 5 2-15,0-13 1 16,-3-3 0-16,0-5 1 16,0-8 0-16,0-8 1 15,-3-5-2-15,-3-11 1 16,0-8-3-16,0 3 0 15,0-5-2-15,3-3 0 16,3 0-1-16,0 5 0 16,0 8 0-16,-1 8 0 15,1 1-1-15,0 7 0 0,3 16 0 16,0 10 1-16,0 1 0 16,3 12 1-16,0 1 0 15,3 3 0-15,9-9 2 16,5-2 0-16,4-6-1 15,-3-10 1-15,0-13-4 16,-1-6 0-16,7-18-5 16,0-5 1-16</inkml:trace>
  <inkml:trace contextRef="#ctx0" brushRef="#br1" timeOffset="82599.9104">21189 1807 25 0,'-12'21'12'0,"0"40"-12"16,12-45 19-16,3 16-19 15,3 10 0-15,9 14 0 16,9 12 1-16,5-1-1 16,1 7 1-16,0-13 0 15,-3-3 1-15,-3-3 0 16,-7-4 0-16,-5-14-4 0,-3-6 1 15,-9-17-7-15,-6-6 1 16</inkml:trace>
  <inkml:trace contextRef="#ctx0" brushRef="#br1" timeOffset="84162.4219">21037 2408 23 0,'-6'2'11'0,"27"-7"2"0,-6 5 14 0,3-3-24 15,17 3 1-15,22-8 0 16,3-7 1-16,8-4-7 16,-3-7 1-16,-5-3 4 15,-6-3 0-15,-7-5-1 16,-5 0 0-16,-6 8 0 16,-13 7 0-16,-8 7-2 15,-9 4 0-15,-9-2-1 16,-6 10 1-16,-3 19-3 15,-8 8 0-15,-4 0 0 16,0 10 0-16,6 6 1 16,6-9 0-16,6 1 1 15,6-3 0-15,9 0 1 16,3-5 0-16,3-3 1 16,9-7 0-16,3-6 1 15,5-14 0-15,7-2-1 16,0 0 0-16,-4-13-1 15,-2-3 1-15,3-7-2 0,3-14 0 16,-4 0-1-16,-2 0 1 16,-6 8-1-16,-6 8 1 15,-6 7 0-15,-1 7 0 16,-2 4 0-16,-3 3 0 16,-3 0 0-16,0 8 0 15,-3 0-1-15,-3 0 1 16,3 0-1-16,0 8 0 15,0 8 1-15,0-6 0 0,-3 9 0 16,0-1 1-16,3 1 0 16,0-3 1-16,3 0 0 15,0-3 0-15,9-5 1 16,0 0 0-16,9-13 0 16,2-1 1-16,-2-4-1 15,0-6 1-15,0-8-1 16,-3 3 1-16,-4-14-2 15,-2 1 0-15,-3-3-1 16,-3 3 0-16,-3-1-1 16,-6 9 1-16,0 7-2 15,-3 6 1-15,-6 5-2 16,-3 16 1-16,-3-3 0 16,-2 14 0-16,2 7-1 15,3 1 1-15,3-1 0 16,6 6 1-16,6 0 1 15,6-3 0-15,3-5 1 0,3-3 0 16,2-11 1-16,1-7 0 16,3-11 1-16,6-5 0 15,0-3-2-15,2-8 1 16,-2-5-2-16,0 0 1 16,-3-8-2-16,-3-5 0 15,-6 2-1-15,5 8 0 16,-8 3 0-16,-3 8 0 15,3 2 0-15,0 9 1 16,0 7-2-16,3 6 1 0,0 7 0 16,3 6 0-16,-1 0 0 15,-2 5 1-15,-3 3 0 16,-3 5 1-16,-6 0 1 16,-6-2 1-16,-6-11 0 15,-6-3 0-15,-6 0 1 16,4-5 0-16,-7 0-1 15,9 0 1-15,-6-5-2 16,3-3 0-16,0-8-1 16,6 0 0-16,1-3-1 15,2-2 1-15,6 2-2 16,0 1 1-16,0 2-1 16,3 5 0-16,0 3-1 15,3 0 0-15,0 8 0 16,3 3 1-16,3 2 2 0,-1 0 0 15,4-5 2-15,9 0 0 16,15-8 1-16,-12 0 0 16,23-21 1-16,-2 2 0 15,-3-2-1-15,-1-16 0 16,1-5-2-16,-3-6 1 16,-9-10-2-16,-10-3 0 15,-8 0-1-15,-3-5 0 16,-9 5-1-16,0 0 1 15,0 6 0-15,-9 10 0 16,3 10 1-16,3 12 0 0,0 1-2 16,3 14 1-16,0 16-2 15,3 11 1-15,3 7 0 16,3 9 0-16,3 10-1 16,0 8 1-16,0 10 1 15,-3 3 1-15,0 0 1 16,-3-13 0-16,0-8-1 15,-3-10 1-15,0-6-1 16,-6-5 1-16,0-6-2 16,-6-10 0-16,-3 3-3 15,0-3 1-15,-12-6-2 16,3-7 1-16,0-11-2 16,4 0 1-16,-1-2 1 15,-3-6 0-15,3-5 3 16,3-3 1-16,-3 8 2 15,9-5 0-15,0 8 3 0,6 2 0 16,6 1 1-16,6 7 1 16,18-5-2-16,15 1 0 15,5-7-2-15,19-1 1 16,5 1-12-16,4 7 1 16</inkml:trace>
  <inkml:trace contextRef="#ctx0" brushRef="#br1" timeOffset="87454.7844">20838 3307 31 0,'-3'-8'15'0,"6"16"-18"0,0-2 15 15,0-4-13-15,0 4 1 16,0-6-1-16,0 5 1 0,3 5 0 16,-1 4 1-16,1 4-1 15,-3 6 0-15,0 8 0 16,-3 7 1-16,0 17-1 15,-3 5 1-15,-3 2 0 16,-5 6 0-16,-7 21-1 16,-3 8 1-16,-6 0-1 15,0 5 1-15,-5 11-1 16,-7 10 1-16,-3-5-1 16,-2 14 1-16,-7 1-1 15,-3-1 0-15,-5 4 0 16,-4 9 0-16,-17-1 0 15,-3 6 0-15,-22 13 0 16,-14 0 1-16,-12-2 0 16,-9 2 0-16,-14-13 0 15,-7-6 1-15,0 3-1 16,-5-8 0-16,-10-7-1 0,-3-9 0 16,-5-2 1-16,-7 0 0 15,-8-11-1-15,-7-8 1 16,-14 0-1-16,-9 5 1 15,-12-4-1-15,-3-12 1 16,-6-4-1-16,3-9 1 16,-3-2 0-16,-6-9 0 15,3 1 0-15,-6-11 0 16,3 1-1-16,-9-9 1 16,3-10 0-16,3-6 0 0,-6-5-1 31,0-2 1-31,3-9-1 15,3-5 1-15,9-10-1 0,6-8 1 16,6-6-1-16,12-10 1 16,6-13 0-16,14-17 0 15,4-4 0-15,8-17 0 16,16 3 0-16,-1-7 1 16,6-17-1-16,4 1 1 0,5 2-1 15,0-6 0-15,4-7-1 16,8 0 1-16,3-11 0 15,15 8 0-15,12-13-1 16,3-5 0-16,12-3 1 16,14 0 0-16,4-11-1 15,9 9 1-15,8-6-1 16,10-5 0-16,2-3-1 16,7 10 1-16,2-2-1 15,4 3 1-15,8 13-2 16,9-8 1-16,6 3 0 15,6-3 0-15,4 13 0 16,2-2 0-16,3 10 0 16,0 5 1-16,-3 11 0 15,3 14 1-15,0 4-1 16,0 9 1-16,0 12 0 16,0 9 0-16,0 5 0 0,3 8 0 15,-3 8-1-15,3 2 1 16,-3 3-1-16,1 3 0 15,-1 5-2-15,-3 3 1 16,-3 10-1-16,-6-5 1 16,0 8-1-16,0 8 1 15,-5 5 0-15,-1 3 0 16,-3 0 1-16,-3 2 0 0,6 6-1 16,1 0 0-16,2-1 0 15,3 6 1-15,0-5 0 16,6 0 0-16,3-8 0 15,1-3 0-15,2-3 1 16,3-4 0-16,0-6 1 16,3 0 0-16,0-3 1 15,0-5 0-15,0-3 0 16,0-7 1-16,0-4-2 16,0-4 1-16,3-14-2 15,3-2 1-15,3 2-2 16,0-5 1-16,3-3-2 15,0 1 1-15,2 7-1 16,4 0 0-16,3-5 0 16,9 0 1-16,-3 3-2 15,3-3 1-15,2 2 0 16,1-2 0-16,0 5 0 16,0 3 0-16,-1 5-1 0,-2 6 1 15,0 7-1-15,3 6 1 16,0 10 0-16,8 6 0 15,4 7 0-15,6 6 0 16,-7 5 1-16,1 0 0 16,3 3 1-16,-1-11 1 15,-2 1 0-15,0-4 0 16,-4 1 0-16,1-4 0 16,-3-1 0-16,5-4 0 15,-5-2-2-15,-3 0 0 0,-3-3-4 16,-7 1 0-16,-2 4-8 15,0 1 0-15</inkml:trace>
  <inkml:trace contextRef="#ctx0" brushRef="#br1" timeOffset="89006.9013">5684 5276 15 0,'-15'-21'7'0,"-3"-6"-1"16,15 19 7-16,-3-8-10 15,0-2 0-15,-3-6 1 16,-2 0 1-16,-4 0-6 0,0 1 1 16,-3 9 3-16,-3 6 0 15,-3 14-2-15,-6 10 0 16,4 13 0-16,2-3 0 15,3 11-1-15,0 0 0 16,6 13 0-16,6 1 0 16,3-1 0-16,6-8 1 15,0-7 0-15,0-3 0 16,3-6 1-16,3-8 1 16,3-7 0-16,0-11 0 15,9-32 0 1,-3 1 0-16,-3-1-2 15,0-5 1-15,-3 0-1 16,0 2 0-16,-3 9-1 16,0 7 0-16,-3 1-2 15,0 5 1-15,-1 5-1 16,-2 8 1-16,6 8-1 16,3 5 1-16,0 5-1 15,0-2 0-15,3 5 1 16,3 1 1-16,0-1 0 15,0-5 0-15,3-6 0 16,5-7 0-16,4-11-5 16,6-3 1-16,0-10-5 15,-4-8 0-15</inkml:trace>
  <inkml:trace contextRef="#ctx0" brushRef="#br1" timeOffset="89444.4032">5860 4281 25 0,'-12'0'12'0,"3"24"-13"0,3-8 16 15,0 5-15-15,0 16 1 16,3 13 0-16,6 14 0 16,0-6 0-16,3 11 1 15,3 5 0-15,3 16 1 16,3-3-1-16,-4-13 1 0,1-3-1 15,0-4 1-15,-3-9-2 16,0-13 0-16,-3-11 0 16,3-2 0-16,-6-8-2 15,-3-6 1-15,-3-4-4 16,-6-4 1-16,-3-7-2 16,-3-9 0-16,0-4-2 15,-5-6 1-15,-7 0 2 16,0 3 0-16,3-6 4 15,0 4 0-15,4 1 4 16,5 1 0-16,6 5 2 16,3-5 1-16,12 0-2 15,9-3 0-15,8-5-1 16,7-1 0-16,6-1-3 16,3-4 1-16,-1 9-7 15,4-1 0-15,-6 11-5 0,-1 0 1 16</inkml:trace>
  <inkml:trace contextRef="#ctx0" brushRef="#br1" timeOffset="89794.9366">6482 4125 25 0,'0'0'12'0,"3"3"-12"31,0 2 16-31,0 5-12 16,3 12 1-16,0 1 1 0,-1 17 1 16,1 16-9-16,0 15 0 15,0 11 6-15,0-5 0 16,3 2-2-16,0-7 0 15,-3-6-1-15,3-5 0 16,-6-11 0-16,3-5 0 16,0-11-1-16,-3-10 0 15,-3-5-3-15,-3-6 0 16,0-8-4-16,0-2 1 16,-3-11-5-16,-6-5 0 15</inkml:trace>
  <inkml:trace contextRef="#ctx0" brushRef="#br1" timeOffset="90982.4746">6291 4725 37 0,'0'-13'18'0,"33"-45"-22"15,-18 34 33-15,18-15-29 16,11-4 1-16,10-7-1 16,2-3 1-16,-2 8-1 15,-9 0 0-15,-7 5 0 16,-8 11 0-16,-3 11-1 15,-6 15 0-15,-6 6 0 16,-7 15 0-16,-5 11 0 16,0 19 0-16,3 10 0 15,-6 8 1-15,0-7 0 16,0-7 0-16,3-1 1 16,0-9 0-16,0-8 0 0,0-2 1 15,0-8 0-15,-3-8 1 16,0-3 1-16,3-2 0 15,0-9-1-15,-3-2 1 16,3-10-1-16,3-6 0 16,3 0-2-16,3-8 1 15,0-2-3-15,0 2 0 16,0 0-2-16,3 8 0 16,-1 6 0-16,1 10 0 15,-3 2 0-15,3 6 0 16,0 0 1-16,3 0 1 0,9-3 1 15,8-5 0-15,7-8 1 16,-6-5 0-16,0-5 0 16,-4-9 0-16,1 1 1 15,-9-9 1-15,-3 9-3 16,-9-3 1-16,-4-3-1 16,-5 6 0-16,-3 4-1 15,-6 9 1-15,1 5-3 16,-4 8 0-16,-3 11 1 15,-6 10 0-15,0 8 0 16,-3 0 1-16,6 6-1 16,3-1 1-16,3-2 1 15,1-6 0-15,2-2 0 16,6-5 0-16,3-6 0 16,2-8 0-16,4-5 1 15,3-8 0-15,0-5 0 16,-3-6 1-16,3 1-2 0,-3-9 1 15,0 9-1-15,-3-1 1 16,0 6-2-16,-3 8 1 16,0 8-2-16,-3-3 1 15,3 7 0-15,0 7 0 16,0-1-1-16,3-2 1 16,3-4 0-16,2-1 1 15,4-4 0-15,3-4 1 16,3-9-1-16,0-10 0 15,0-5-1-15,0-1 1 0,-1-7-3 16,-2-6 0-16,-3 6-2 16,-3-17 1-16,0-4 0 15,0-17 0-15,0 6 0 16,0 3 1-16,-3 7 3 16,-3 8 0-16,-3 9 3 15,0 12 0-15,-3 9 0 16,-3 13 1-16,0 10 0 15,-3 11 0-15,0 15-1 16,3 14 0-16,0 11-3 16,3-6 1-16,0 3 0 15,6 0 1-15,0-3-2 16,3-7 1-16,2 2-1 16,-2-11 1-16,0-7 0 15,-3-6 0-15,-3-8-1 16,-3-5 1-16,0-8-1 0,-3-5 0 15,-6-3 0-15,0 0 0 16,0-8-1-16,-2-5 0 16,-1-6 1-16,0 6 1 15,0 5 0-15,3 0 1 16,0-2 0-16,3 5 0 16,3-3 1-16,0 2 0 15,6-4-1-15,6-1 1 16,9 4-2-16,12 1 0 15,5-2-1-15,-2-2 0 0,0-1-6 16,6 4 1-16,-4 4-8 16,4 6 0-16</inkml:trace>
  <inkml:trace contextRef="#ctx0" brushRef="#br1" timeOffset="91545.0054">6291 5728 21 0,'0'6'10'0,"3"-4"-1"0,-3 1 7 0,0 7-13 16,3 6 1-16,0 11 4 15,3 10 0-15,0 10-10 16,0 12 1-16,-3-12 5 15,3 6 0-15,0-5-1 16,0-6 0-16,0-7-2 16,3-6 1-16,-3-8 0 15,-3-3 1-15,0-4-4 16,-3-1 0-16,0-5-6 16,0-3 1-16,-3-5-6 15,0-8 0-15</inkml:trace>
  <inkml:trace contextRef="#ctx0" brushRef="#br1" timeOffset="91984.5901">6041 6165 24 0,'-3'-11'12'0,"9"11"-10"0,-3 0 15 0,3 0-14 15,3 0 1-15,3 0 3 16,15-8 1-16,11-10-9 15,7-3 0-15,9-9 5 16,8-4 1-16,1 0-2 16,-1-6 0-16,1 6-2 15,-4 2 0-15,-14 3 0 16,-9 2 0-16,-7 3 1 16,-8 6 1-16,-3 2-2 15,-9 5 1-15,-12 4-2 16,-12 1 0-16,-6 9-1 15,0 5 0-15,1 2-2 16,-1 4 0 0,-3 28 0-1,6 0 0-15,6 1 1 16,6-1 0-16,6-5 1 0,6-11 0 16,15-2 1-16,12-5 0 15,2-17-1-15,-2-2 1 16,3-10-4-16,0-9 1 15,5-10-6-15,-5-13 0 16,-6 10-2-16,-6-5 1 16</inkml:trace>
  <inkml:trace contextRef="#ctx0" brushRef="#br1" timeOffset="92500.2703">6928 5704 25 0,'-9'24'12'0,"6"34"-8"0,6-47 24 0,0 8-26 16,0 10 1-16,3 2 1 15,0 4 0-15,3-3-5 16,0-1 0-16,-3-4 3 16,0-6 1-16,0-5 1 15,-3-3 0-15,0-8-1 16,-3-5 1-16,3-8-1 16,0-13 1-16,3-11-4 15,0-5 1-15,0 6-3 16,0-1 1-16,2 0-2 15,1 8 1-15,0 6-2 16,-3 2 1-16,0 8 1 16,-3 8 0-16,3 5 0 15,-3 9 0-15,6 4 1 16,0 6 0-16,3-3 0 16,0-5 1-16,-3-3 1 0,3 0 0 15,0-10 1-15,2 0 0 16,1-11 1-16,-3-8 0 15,-3 0-1-15,0-5 1 16,3-3-2-16,-3-5 1 16,3 2-3-16,0 9 1 15,-3 2-2-15,0-2 1 16,-3 7-2-16,0 0 1 16,2 9-1-16,1 7 1 15,3 6 0-15,3 2 1 16,6 5 0-16,3-4 0 0,3-1-1 15,-4-5 1-15,4-6-3 16,0-4 0-16,3-6-6 16,-3-5 0-16,-7-3 0 15,-2 0 0-15</inkml:trace>
  <inkml:trace contextRef="#ctx0" brushRef="#br1" timeOffset="92953.3468">7592 5458 27 0,'3'11'13'0,"-3"39"-11"16,3-29 27-16,0 6-27 16,0 2 0-16,0 11 1 15,3-1 0-15,3 14-4 16,-3 16 0-16,0-5 3 16,0-4 1-16,0-12-1 0,0-6 0 15,-4-10 1-15,1-8 1 16,0-6 0-16,-6-4 1 15,0-4-1-15,1-7 1 16,-4-8-2-16,0-6 1 16,0-15-2-16,-3-12 0 15,-3-12-3-15,3-8 1 16,0 0-2-16,3-11 1 16,3-10-1-16,6-1 0 15,0 14-1-15,6 5 0 16,6 6-1-16,3 12 1 0,-3 12-1 15,5 7 1-15,4 11-1 16,-6 2 1-16,12 16 1 16,-3 11 0-16,-4 11 1 15,-5 7 0-15,-6 6 1 16,-9-3 0-16,-12 8 0 16,-9-14 1-16,-5 1-2 15,-1-3 1-15,-3-5-5 16,-3-3 1-16,3-5-6 15,4-3 0-15</inkml:trace>
  <inkml:trace contextRef="#ctx0" brushRef="#br1" timeOffset="93168.6367">8113 5524 57 0,'6'6'28'0,"-12"-4"-35"16,6-2 56-16,0 0-50 15,3-5 0-15,-3 5-6 0,0 0 0 16,0 0-2-16,6 11 0 16,-9 2-7-16,-3-13 1 15</inkml:trace>
  <inkml:trace contextRef="#ctx0" brushRef="#br1" timeOffset="103734.5353">8187 3019 25 0,'-6'0'12'0,"21"45"-13"0,-9-32 12 16,0 16-12-16,-3 11 1 16,-3 2-1-16,-3 11 1 0,0-3 0 15,0 17 0-15,0 7-1 16,3 10 1-16,3-2 1 15,6-2 0-15,9 10 0 16,9 0 0 0,8 2 0-16,7-4 1 15,15-1 0-15,2 5 0 0,13 1 0 16,5 0 1-16,12-11-1 16,7 0 0-16,17-11 0 15,6-13 0-15,12-15 0 16,21-9 0-16,11-18-1 15,1-16 0-15,3-11 0 16,2-10 0-16,-2-16 1 16,-3-13 0-16,-7-11-1 15,7-18 1-15,-9-14-1 16,3-18 1-16,2-19-1 16,-11-5 0-16,-6-18-1 15,-15 2 0-15,-24-18 0 16,-17-1 0-16,-19 12 0 0,-23-14 1 15,-21 18-1-15,-13 14 1 16,-19-3 0-16,-19 8 0 16,-12-2-1-16,-15 12 0 15,-11 1 0-15,-18 0 0 16,-13 7-1-16,-20 14 1 16,0 5-1-16,-15 13 1 15,-18 3-1-15,-14 16 0 0,-7 19 0 16,-12 15 0-16,1 21-1 15,-4 14 1-15,-2 21 0 16,-10 13 0-16,7 8 0 16,2 24 0-16,1 20 0 15,8 9 0-15,4 8 0 16,20 19 0-16,9 12 0 16,15 17 0-16,24 4 0 15,21 25 0-15,20 10 0 16,18 24 1-16,28 3-2 15,32 20 0-15,23 1-2 16,31 5 0-16,32-8-5 16,30-29 1-16</inkml:trace>
  <inkml:trace contextRef="#ctx0" brushRef="#br1" timeOffset="108178.7851">14733 1521 19 0,'9'-16'9'0,"3"3"-3"16,-6 11 9-16,-1-6-11 16,1 2 1-16,-6 6 2 15,3-2 1-15,0 4-10 16,-3-2 0-16,0 0 6 15,3 6 0-15,-3 2-3 16,0 10 1-16,0 17-2 16,0 17 1-16,0 9-1 15,0 5 1-15,0 11-1 0,3-11 1 16,0 3 0-16,3-8 0 0,0-8 0 16,-3-8 0-16,0-5-1 15,0-11 1-15,-3 0 0 16,0-11 0-16,0 1 0 15,-3-3 1-15,0-11-2 16,0 3 1-16,0-5-1 16,0 2 0-16,-3-3-2 15,0-4 0-15,0-3-2 16,-3-3 1-16,-2 0-2 16,-1-8 1-16,0-3 0 15,0 6 1-15,0 0 1 16,0-3 0-16,0-3 3 15,3 1 0-15,0 10 1 16,0-5 1-16,0 5 0 0,3 3 0 16,1 2 0-16,2-2 0 15,0 2-2-15,3-2 1 16,0 5-2-16,3 5 1 16,2 8-1-16,4 3 0 15,3 10-1-15,3 1 1 16,3-1 0-16,0 1 0 15,0-3 1-15,0-3 0 16,-3 3 0-16,-1-11 1 16,-2 3 0-16,-3 2 0 0,0-7 0 15,0-3 0-15,-3 2 0 16,0-4 0-16,0 2 0 16,-3-8 0-16,0 0 0 15,3-8 1-15,0-3-1 16,3-5 1-16,0-8-1 15,3-15 1-15,5-6-3 16,4-13 1-16,3 5-5 16,3 0 0-16,0 5-10 15,5 11 1-15,-23 5-3 16,-12 11 1-16</inkml:trace>
</inkml:ink>
</file>

<file path=ppt/ink/ink1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16:17.353"/>
    </inkml:context>
    <inkml:brush xml:id="br0">
      <inkml:brushProperty name="width" value="0.05292" units="cm"/>
      <inkml:brushProperty name="height" value="0.05292" units="cm"/>
      <inkml:brushProperty name="color" value="#7030A0"/>
    </inkml:brush>
    <inkml:brush xml:id="br1">
      <inkml:brushProperty name="width" value="0.05292" units="cm"/>
      <inkml:brushProperty name="height" value="0.05292" units="cm"/>
      <inkml:brushProperty name="color" value="#FF0000"/>
    </inkml:brush>
  </inkml:definitions>
  <inkml:trace contextRef="#ctx0" brushRef="#br0">11866 9176 22 0,'-3'0'11'0,"0"0"-10"15,3 0 11-15,3-6-12 16,0 4 1-16,0-1-1 16,0 1 1-16,3 2-2 0,-3 0 1 15,0 5 1-15,0 5 0 16,-3 4-1-16,3 2 0 16,-3 5 0-16,3 2 0 15,-3 12 0-15,0-6 0 16,3 0-1-16,3 0 1 15,3 0 0-15,6 0 0 16,3 1 0-16,3-4 1 16,2 0-1-16,1 4 1 0,3 1-1 15,-3 1 1-15,6 0-1 16,2 0 1-16,7-3-2 16,0-3 1-16,-1 1 0 15,7-4 1-15,0-4-1 16,5-1 1-16,-2-4 0 15,5-4 0-15,7-2 0 16,-3 0 0-16,-1-5 0 16,10 2 0-16,-1-5-1 15,1 0 1-15,8-5-1 16,3-3 0-16,1 0-1 16,8-5 1-16,-3-1 0 15,13 1 0-15,-4-5-1 16,0-1 0-16,6 1 0 15,-8 2 1-15,8 3 0 16,-6-9 0-16,6 4-1 16,4-3 1-16,-1 5 0 15,0 3 0-15,6-3 0 0,3-3 1 16,0 1-1-16,1-1 0 16,2-2 0-16,-3 0 0 15,-6 5 0-15,6 5 0 16,-6 1 0-16,-5 2 0 15,-1 5 0-15,-9 3 0 16,12 3 0-16,-11-1 0 16,-4 6 0-16,0 3 0 15,-5 2-1-15,-4 6 1 0,-3 2 0 16,-5 0 0-16,-10 5 0 16,-8 4 0-16,-3 4 0 15,-7 0 0-15,-2 3 0 16,-3 3 1-16,-4-8-1 15,-2-3 1-15,-3 0 0 16,-3-2 0-16,-3-4 0 16,0-1 1-16,-4-4-2 15,-2-2 1-15,-3-3 0 16,0-2 0-16,-3-3 1 16,-3-3 0-16,0-2-1 15,-3-3 1-15,-3 0-1 16,3-8 1-16,3-3-2 15,0-5 0-15,3 3-2 16,6-6 0-16,5-2-1 16,7-3 1-16,3-2-1 15,0-3 1-15,5 0 0 16,4-3 0-16,6 3 1 0,2 0 1 16,1 2-2-16,6 6 1 15,5 3 0-15,-2 2 0 16,2 0 0-16,13 5 0 15,-4 3-1-15,1 0 1 16,2 3 1-16,-3 3 0 16,4 4-1-16,5 1 1 15,-2-3 0-15,-4 2 1 0,7 6-1 16,-7 0 1-16,0 3-1 16,4-3 0-16,-1 5 0 15,-2 0 0-15,2 3 0 16,1 0 1-16,2-3-1 15,3 1 1-15,1 1-1 16,-1-1 1-16,6 2 0 16,1-6 0-16,-1-5 0 15,3-2 0-15,4-3 0 16,5-8 0-16,0-5-1 16,3-6 1-16,-3-7-1 15,7-3 1-15,-1-3-1 16,0-2 1-16,0-3-1 15,-3 2 0-15,4-12 0 16,-10-1 0-16,-3 0-1 16,-6-7 1-16,-8 2-2 15,-10 0 1-15,-8 3-1 0,-16 5 0 16,-5 0-4-16,-12 0 1 16,-12 5-1-16,-18 6 0 15</inkml:trace>
  <inkml:trace contextRef="#ctx0" brushRef="#br0" timeOffset="2186.5333">17602 9205 19 0,'12'-13'9'0,"24"13"-7"0,-27 5 10 15,3 6-13-15,0 4 1 16,2 12 0-16,7 7 0 16,3-2 0-16,9 5 0 15,-3 5-1-15,5 1 1 16,13-4 0-16,8 1 0 0,10 5 0 15,11-3 0-15,4-5 1 16,14 3 0-16,0-3 1 16,12 0 0-1,6 0-1-15,12-13 1 0,9-3 0 16,6-8 0-16,15 1-1 16,6-14 1-16,6-14-2 15,8-7 1-15,-5-16 0 16,-1-13 0-16,-11-3 0 15,-12-5 1-15,-3-8 0 16,-18-16 1-16,-15-8-1 16,-9-8 1-16,-14-11-1 15,-16-12 1-15,-14-4-3 16,-13 4 1-16,-8-14-1 16,-12 2 0-16,-9-2-1 15,-15 6 1-15,-12-11-1 16,-12 2 1-16,-9 11-2 15,-14-8 1-15,-13 8-1 0,-11 0 1 16,-13 11-1-16,-8-1 0 16,-9-2 0-16,-6 16 0 15,-3 2 0-15,-10 27 1 16,-5 5 0-16,-6 9 1 16,-11 15-1-16,2 18 0 15,-9 14 0-15,-9 5 1 16,3 19-1-16,1 18 0 15,-7 16 0-15,9 18 1 16,3 9-1-16,9 12 0 0,12 17 0 16,12 10 1-16,12 3-1 15,30-32 1-15,-1 58-1 16,19 3 1-16,17 8 0 16,9-43 0-16,36 69 0 15,15 6 0-15,18 0 0 16,17 12 1-16,13 4-2 15,14-9 1-15,24-4-3 16,15-12 1-16,30-10-4 16,39-24 1-16</inkml:trace>
  <inkml:trace contextRef="#ctx0" brushRef="#br0" timeOffset="8639.698">12098 9443 24 0,'3'3'12'0,"12"-1"-15"16,-9-4 13-16,6 2-10 15,3 2 0-15,9 1 0 16,6 0 0-16,-1-1 0 15,7 1 0-15,12-3 1 16,5 3 1-16,10-1-1 0,14 1 1 16,10-3-1-16,20 0 1 15,15 0-1-15,6-5 1 16,6-1-2-16,9 1 0 16,-15 0 0-16,-6-1 1 15,-9 4-1-15,-21-1 0 16,-21 6 0-16,-14-6 0 15,-15 0 1-15,-10 3 1 16,-14 0-2-16,-15 3 1 0,-24-3-1 16,-14-3 0-16,-28 1 0 15,-8-1 0-15,-19 0-2 16,-11 3 1-16,-12 0 0 16,-18 0 0-16,-15 6-2 15,-20-6 1-15,-19 8-5 16,-32 5 1-16</inkml:trace>
  <inkml:trace contextRef="#ctx0" brushRef="#br0" timeOffset="40980.6029">8524 13018 29 0,'-30'-6'14'0,"21"1"-15"31,9 5 15-31,0 0-14 16,6 0 0-16,-3 5 0 16,9-2 0-16,0 2 0 0,6 0 0 15,-1 1 0-15,4 2 0 16,0 13-1-16,6 0 1 16,3 3 0-16,2 0 0 15,4 5 0-15,3 5 0 16,5 1 0-16,7 4 0 15,6 6 0-15,-1-2 0 16,7-1 0-16,5 5 1 16,4-2 1-16,8-7 0 0,0 1 0 15,7-7 1-15,2-3-1 16,9-3 1-16,3-10 0 16,15-8 0-16,3-8-2 15,12-8 1-15,12-13-1 16,6-11 0-16,-3-15 0 15,9-11 0-15,-6-6-1 16,-7-5 1-16,-2-7 0 16,-12-12 0-16,-12 4-1 15,1-12 1-15,-16 6 0 16,-15-7 0-16,-9-9 0 16,-5-5 0-16,-10 5-1 15,-14-3 1-15,-9-2 0 16,-12-3 0-16,-13 11-1 15,-14-3 0-15,-14 3-1 16,-10 3 1-16,-12 4-1 16,-15 12 0-16,-14 2 0 15,-12 2 0-15,-10 6 0 0,-11 3 0 16,-9 2 0-16,-6 16 1 16,-15 11-1-16,-3 7 1 15,-9 12 0-15,-9 7 0 16,-9 10-1-16,-5 20 1 15,-1 9-1-15,-6 14 1 16,3 11-1-16,7 0 1 16,-7 13-1-16,9 18 1 0,1 6-1 15,8 2 1-15,15 11 0 16,3 5 0-16,15 5 0 16,12 4 0-16,8 7 0 15,13 5 1-15,6 3-1 16,17 3 1-16,18 5-1 15,13 2 1-15,20-5-1 16,27-7 1-16,23 7-1 16,28-2 1-16,23-16 0 15,21-9 0-15,18-9-7 16,21-4 1-16,29-10-6 16,-23-26 1-16</inkml:trace>
  <inkml:trace contextRef="#ctx0" brushRef="#br0" timeOffset="43725.968">3091 15981 20 0,'3'-19'10'0,"9"-34"-4"0,-9 35 11 16,0-9-16-16,0-4 1 15,0-4 3-15,-3 4 0 0,-3-1-6 16,0 0 1-16,-6 6 4 15,0 2 0-15,0 5-2 16,-11 6 1-16,-1 2-3 16,0 6 1-16,-3 5-2 15,0 5 0-15,-2 11-2 16,5 5 1-16,0 22-1 16,6 15 1-16,-3 3 0 0,6 8 0 15,6-9 0-15,6-9 0 0,3-4 2 16,3-2 1-16,3-16 0 15,9-13 1-15,0-8 0 16,9 0 0-16,-4-16 0 16,4-2 1-16,-6-11 0 15,0-1 0-15,-3-9-2 16,-3-4 0-16,-6-4 0 16,-3 4 0-16,2 1 0 15,-8 10 0-15,0 5-2 16,3 6 0-16,-3 8-1 15,3 8 1-15,0 4-1 16,0 9 0-16,3 6-1 16,3-1 1-16,0-5 1 15,6-1 0-15,-3-7 1 16,6 0 1-16,0-5 1 16,0-6 0-16,2-13 0 15,-2-7 0-15,0-1 0 0,-3-13 1 16,0 5-2-16,-3-10 1 15,0 2-2-15,3-2 1 16,-4 2-1-16,7 11 0 16,0 2-2-16,3 1 1 15,-3 15-1-15,3 1 0 16,-3 2-1-16,-1 8 0 16,1 13 1-16,0 3 0 15,-3 10 0-15,0-2 1 0,-3 3 1 16,0 2 1-16,-6 3 0 15,-3-6 1-15,-6-2 0 16,-3-8 0-16,-3 2-1 16,-3-5 0-16,0-7-5 15,-3-6 0-15,6-8-5 16,0-5 0-16</inkml:trace>
  <inkml:trace contextRef="#ctx0" brushRef="#br0" timeOffset="44520.3591">3961 15311 26 0,'0'-2'13'0,"6"2"-16"16,-4 2 18-16,-2 12-11 16,0 4 0-16,0 11 1 0,0 6 1 15,0-9-8-15,0 6 0 16,0-3 5-16,3-3 0 16,-3-7-1-16,0 0 0 15,3-4 0-15,-3-4 0 16,0-6 0-16,0-5 1 15,3-5-1-15,0-3 1 16,0-5-1-16,0 0 0 16,3-1-1-16,0-2 1 0,0 1-2 15,0 1 0-15,-3 4-2 16,3 2 1-16,0 8-2 16,0 2 1-16,3 9-1 15,3-3 1-15,3-3 0 16,3 3 0-16,-1-2 2 15,4-4 0-15,0 1 1 16,-3-3 1-16,0 0 0 16,-6-3 0-16,0-5 1 15,-3-2 0-15,-3-9 0 16,-4-2 0-16,-2-8-1 16,-2-11 1-16,-1 14-1 15,-3-1 0-15,3 3-2 16,-3 3 0-16,0 5-1 15,0 3 0-15,3 3-1 16,0-1 1-16,3 3-2 16,0 3 1-16,0-1 0 15,3-1 0-15,6-4 1 0,3 0 0 16,0-2 0-16,11-3 0 16,1 0 0-16,3 1 1 15,0 1-1-15,0 4 1 16,-10 2-1-16,-2 5 0 15,0 8-1-15,-3 9 1 16,-3 4-1-16,0 3 1 16,-3 3 0-16,0 0 0 15,0 0 1-15,3-3 0 0,0-3 0 16,0-4 1-16,-1-4-1 16,7-12 0-16,3-6-5 15,3 0 1-15,3-8-6 16,3-5 1-16</inkml:trace>
  <inkml:trace contextRef="#ctx0" brushRef="#br0" timeOffset="45256.8238">4645 14547 26 0,'-6'13'13'0,"0"8"-14"16,6-18 19-16,3 10-18 15,3 11 1-15,3 8 0 0,3 7 1 16,-3 9-3-16,3 8 1 16,0 2 0-16,0-13 1 15,3-6 0-15,-4-2 1 16,-2-5-1-16,-3-5 0 16,0-4-1-16,-3-7 0 15,-3-5-2-15,-6-3 0 16,0-6-2-16,-3-2 1 15,-2-2 0-15,-7-3 0 0,-6-3 1 16,-6 5 0-16,3 0 3 16,4 1 0-16,2 2 2 15,6-6 1-15,3 1 1 16,3-3 0-16,6-8-1 16,9-5 0-16,6-5-1 15,6-11 1-15,3-3-3 16,2-2 1-16,-2-3-1 15,0-3 0-15,3 8 0 16,-3 6 0-16,-3 7-1 16,-4 6 0-16,1 5-2 15,-3 8 1-15,3 1-1 16,-3 12 1-16,0 11-1 16,0 10 1-16,6 11 0 15,-3 6 0-15,-1 7 1 16,-5 0 1-16,0-5 0 15,-3-13 0-15,0-6 0 0,0-2 0 16,0-8 1-16,-3-5 1 16,0-1 0-16,0-5 1 15,0-10-1-15,0-5 1 16,0-6-2-16,3-3 1 16,-3-5-3-16,3 3 1 15,0 5-3-15,0 3 0 16,3 5-1-16,0 8 0 15,2 5-1-15,4 6 1 16,3 5 1-16,0 0 0 0,3 0 1 16,-3-3 1-16,3-8 0 15,-6-2 0-15,5-6-4 16,-5-5 1-16,-3-5-5 16,-3-6 0-16,-3-2-2 15,-12-5 0-15</inkml:trace>
  <inkml:trace contextRef="#ctx0" brushRef="#br0" timeOffset="45397.4948">4490 14592 35 0,'-17'2'17'0,"14"-4"-31"16,3 2 34-16,3 0-30 15,5 0 0-15,10 2-4 16,0-7 1-16</inkml:trace>
  <inkml:trace contextRef="#ctx0" brushRef="#br0" timeOffset="46200.9203">4830 15994 19 0,'3'-13'9'0,"9"5"-6"16,-12 11 15-16,0 2-17 16,0-3 1-16,-3 9 1 15,-3 13 0-15,-3 8-3 0,-3 15 0 16,-6 4 2-16,6 7 1 15,-3-3-1-15,3-12 1 16,0-6-1-16,3-11 1 31,3-2-1-31,1-8 0 16,5-6-1-16,3-2 1 16,11-13-1-16,4-3 0 15,6-5-1-15,0-3 1 16,-3 0-2-16,-3 3 1 0,2 2-1 15,1-2 1-15,3 2-1 32,0-2 0-32,0 3 1 15,-1-4 0-15,-5 1 1 0,-3 0 1 16,-3 0 0-16,-6 0 0 16,-6-1 2-16,-6 4 0 15,-6-4-1-15,-6-1 0 16,-2-4-1-16,2-5 1 15,-9 3-2-15,-6-5 0 16,0-1-6-16,7 3 1 0,5 3-7 16,3 0 0-16,15 3-2 15,6-4 0-15</inkml:trace>
  <inkml:trace contextRef="#ctx0" brushRef="#br0" timeOffset="46499.8105">5145 15817 30 0,'0'0'15'0,"6"8"-15"16,0-3 27-16,6 14-25 0,0 10 0 15,3 16 1-15,3 8 1 16,3 18-5-16,-1 8 0 15,4-7 2-15,-6-14 1 16,-3-8-1-16,0-5 0 16,-6-13-1-16,0-3 0 15,-3-2 1-15,-3-12 0 16,0-4-5-16,0-3 1 16,3-11-8-16,5-7 1 0</inkml:trace>
  <inkml:trace contextRef="#ctx0" brushRef="#br0" timeOffset="46800.0866">5392 15531 36 0,'-26'-3'18'0,"23"1"-28"15,3 2 26-15,3 5-12 16,-1 14 1-16,4 15 1 15,6 3 1-15,6 16-9 0,3 8 1 16,0 8 5-16,3 5 0 16,-1-6-3-16,4 1 1 15,-3-3-1-15,-6-2 0 16,0-11-1-16,0-11 0 16,-3-7 0-16,-4-6 1 15,-2-6-2-15,-3-7 0 16,-3-10-6-16,-3-6 0 15,3-11-5-15,-3-13 1 16</inkml:trace>
  <inkml:trace contextRef="#ctx0" brushRef="#br0" timeOffset="47003.2633">5235 16187 35 0,'-3'-8'17'0,"9"8"-13"16,-1-8 28-16,10 0-30 16,6-10 0-16,0-9 0 15,3 4 1-15,6-4-4 16,2-5 0-16,4 11-4 16,0-5 0-16,-1 2-7 15,7-3 1-15</inkml:trace>
  <inkml:trace contextRef="#ctx0" brushRef="#br0" timeOffset="51511.1576">17299 12253 12 0,'20'-11'6'0,"-5"-26"4"15,-12 29 7-15,-3-2-15 0,-3-4 1 16,-3 1 1-16,-9 3 0 16,1-4-5-16,-7 4 1 15,-6-1 3-15,-6 1 1 16,-6 4-2-16,-2 1 1 15,2 2-2-15,-9 6 0 16,-2 2-1-16,2 6 1 16,-5 5-1-16,2 2 0 15,0 6-1-15,1-5 1 0,5 5 0 16,7 5 0-16,8 0 0 16,6 5 0-16,9-5 0 15,9 6 0-15,12-1 0 16,15 0 1-16,9 1-1 15,2 5 0-15,16 2 0 16,3-8 0-16,-1 1 0 16,1 4 1-16,5 4-2 15,-5-6 1-15,-6 5 0 16,-10 11 0-16,-8 0 0 16,-9-6 0-16,-9 1 0 15,-9-6 1-15,-15-5 0 16,-9-5 0-16,-6-3 0 15,-14-5 0-15,-7-8 0 16,-14-5 0-16,-7-6 0 16,4-5 1-16,-1 0-1 15,4-8 0-15,8-5 0 0,7-6 0 16,5-2-1-16,15 3 0 16,9 2-4-16,10 2 1 15,14 6-8-15,8 6 1 16</inkml:trace>
  <inkml:trace contextRef="#ctx0" brushRef="#br0" timeOffset="52185.7129">17415 12835 23 0,'3'-8'11'0,"3"11"-11"16,-3 2 11-16,-3 6-8 15,0 10 0-15,0 10 4 0,0 14 0 16,0 11-8-16,0 13 1 15,-3 10 5-15,-3 8 1 16,3 1-1-16,0-14 0 16,3-13-2-16,0-6 1 15,0-2-1-15,0-10 1 16,0-9-1-16,0-8 0 16,0-7 0-16,0-6 0 15,0-8-1-15,0-10 1 16,-3-3-1-16,0-13 0 15,-3-11-1-15,-3-10 0 16,-3-14-2-16,-3-4 1 0,-6-4-1 16,6-10 0-16,3-3-1 15,3-5 0-15,4 8 0 16,2-3 0-16,6 11-1 16,5 5 0-16,7 1 0 15,12 1 1-15,0 4-1 16,15 4 1-16,8 12-1 15,7 7 1-15,2 14 0 16,1 15 0-16,-7 13 0 16,-8 14 1-16,-6 3 0 15,-15 12 0-15,-10 4 1 16,-14-4 0-16,-14 12 0 16,-7-4 1-16,-12-7 0 15,-6 0 0-15,-5-9-1 16,-1-7 1-16,3-5-5 0,-2-6 1 15,-1-2-4-15,9-9 1 16,7-4-5-16,11-12 1 16</inkml:trace>
  <inkml:trace contextRef="#ctx0" brushRef="#br0" timeOffset="52960.0572">18111 12719 25 0,'-9'13'12'0,"-15"-26"-10"0,12 15 20 0,-5 6-19 0,-4 8 0 16,0 8 1-16,3 2 0 16,3 6-6-16,3 5 0 15,6 0 4-15,6-3 0 16,9 1-1-16,12-6 1 15,6-5-1-15,3 0 1 16,5-14-1-16,7-5 0 16,3-7 1-16,-1-3 0 0,-5-11-1 15,-3-3 0-15,-6-7 0 16,-10 2 0-16,-8 0 0 16,-9-2 0-16,-12-4-1 15,-11 1 1-15,-7 0-2 16,-6 3 0-16,-3 5-2 15,-5 2 0-15,2 6-2 16,0 5 1-16,6 5-2 16,4 3 1-16,8 3-2 15,6 0 0-15,9-1 1 16,12-2 0-16,15-2 0 16,9-4 1-16,2 1 1 15,16 2 1-15,6-2 3 16,2-3 0-16,-2 6 3 15,-4-4 0-15,-5 4 2 16,-9 7 1-16,-7 13 1 16,-11 9 1-16,-6-1-2 15,-9 17 1-15,0-4-2 0,-3-2 1 16,0-2-1-16,0-9 1 16,0-5-2-16,0-2 0 15,0-6 0-15,3-8 0 16,3-7-1-16,0-6 0 15,3-5-1-15,3-6 0 16,0-2-2-16,3-6 0 16,2-2-3-16,1-2 0 15,0 2-1-15,3 2 1 16,0 9-1-16,-3 2 0 0,0 10 0 16,-7 9 1-16,1 10 1 15,-3 6 1-15,0 5 0 16,-3 5 0-16,6 5 0 15,0-2 1-15,3-6-3 16,0-2 1-16,6-5-7 16,2-3 0-16,4-11-1 15,-3-10 0-15</inkml:trace>
  <inkml:trace contextRef="#ctx0" brushRef="#br0" timeOffset="53526.2463">19204 12136 19 0,'11'-15'9'0,"-2"12"-9"32,-3 6 15-32,0 4-13 15,-3 15 0-15,-3 4 1 0,-3 16 1 16,-3 17-4-16,-3 23 0 15,-5 5 4-15,-4 14 0 16,3-1-2-16,3 1 1 16,3-11-1-16,0-14 1 15,3-15-1-15,3-11 0 16,0-7-1-16,0-11 1 16,0-9-2-16,3-7 1 15,-3-5-6-15,0-6 1 16,-3-10-6-16,-3-11 0 0</inkml:trace>
  <inkml:trace contextRef="#ctx0" brushRef="#br0" timeOffset="54061.2509">18820 12851 22 0,'3'2'11'0,"11"6"-6"16,-5-5 13-16,6 0-17 15,9-1 1-15,12-2 1 0,5 3 1 16,16-3-5-16,8-5 1 16,10-9 2-16,5-4 0 15,-5-6 0-15,-4 3 0 16,-2-8 0-16,-4-6 0 16,-14 1-1-16,-13 0 1 15,-8 5-1-15,-9 7 1 16,-18 9-2-16,-15 5 0 31,-45 35 0-31,-2 10 0 16,2 8-1-16,1 5 1 0,5 6-1 15,7-6 1-15,11-5-1 16,9-8 1-16,9-8 1 16,12-5 0-16,9-11 0 15,3-5 0-15,6-13 0 16,9-6 1-16,6-7-1 15,2-1 0-15,1-5-1 16,0-2 1-16,-1-1-1 16,-8 3 1-16,-6 6-2 15,-3 5 0-15,-6 10 0 16,-3 14 0-16,-6 2 0 16,0 11 0-16,-3 7-1 15,3 4 1-15,3-6 0 16,3 0 1-16,3-5-2 15,6-6 1-15,11-10-5 16,7-13 1-16,-3-8-5 0,3-8 0 16</inkml:trace>
  <inkml:trace contextRef="#ctx0" brushRef="#br0" timeOffset="56014.3666">19903 12531 24 0,'-9'18'12'0,"-18"40"-5"0,18-34 18 16,-3 0-23-16,1 13 0 16,-1 3 1-16,0 10 1 0,3 8-5 15,3-8 1-15,3-2 2 16,0-8 0-16,3-6-1 16,0-7 1-16,3-6-1 15,3-11 1-15,0-10-1 16,3-5 1-16,0-11-1 15,6-13 1-15,2 0-2 16,4-8 1-16,9-8-2 16,-3 5 0-16,-3-5-1 15,-4 11 1-15,-2 5-1 16,-6 5 1-16,0 11-1 16,0 2 1-16,-9 11 0 15,0 6 0-15,0 7 0 16,-3 8 1-16,0 5-1 15,0 6 1-15,0 0 1 16,3 5 0-16,0-3 0 16,3-5 0-16,3-5 0 15,3-3 0-15,9-7 0 0,2-9 0 16,1-5 0-16,3-8 1 16,0-5-1-16,2-8 1 15,4-3-1-15,0-8 0 16,0-5-1-16,-6 3 1 15,-7 2-1-15,-5-3 0 16,-6 6-1-16,-6 8 1 16,-9 5-2-16,-9 8 1 15,-6 8 0-15,-2 6 0 16,-4 2-1-16,6 7 1 0,0 7 0 16,3 4 0-16,3 6 0 15,9 5 1-15,1-3-1 16,5-2 1-16,3 0 0 15,5-11 0-15,7-3 0 16,6-2 1-16,6-5 0 16,9-3 0-16,-4-8 0 15,1-5 0-15,0-3 0 16,6-6 0-16,-1-9-1 16,-2-1 1-16,-3-5-1 15,-3-3 0-15,-7 3 0 16,-5 5 0-16,-3 5-1 15,-6 6 0-15,-3 3 0 16,-6 10 0-16,0 10 0 16,0-4 0-16,0 12-1 15,-3 3 1-15,0 3 0 16,3 2 1-16,3 4 0 0,3-7 0 16,0 1 0-16,6-5 0 15,3-1 1-15,6-7 0 16,8-6 0-16,1-2 1 15,3-6-1-15,0-10 0 16,-7-6 0-16,-5-2 0 16,3-5 0-16,-3-9 0 15,0 1-2-15,-6 2 1 0,-10 0-1 16,-5-2 0-16,-3 5-1 16,-2 3 1-16,-10 7-1 15,-9 6 0-15,-6 7 0 16,-3 14 1-16,-2 0 0 15,2 0 0-15,6 8 0 16,0 5 1-16,6 3-1 16,1 0 1-16,8-3-1 15,3-2 1-15,3-1 0 16,3 1 0-16,3-9 0 16,6-7 0-16,6 0 1 15,9-1 0-15,8-7 0 16,7-6 0-16,3-2-1 15,-4-5 1-15,-5-4-1 16,-6 7 1-16,18-7-1 16,-10 12 0-16,-5-1-1 0,-9 1 1 15,-3 4 0-15,-9 12 1 16,-9 10-1-16,-3 5 0 16,-3 2 0-16,0 12 1 15,0 2 0-15,6 0 0 16,3-5 0-16,6-1 0 15,6-7 0-15,6-3 1 16,3-10 0-16,0-6 1 16,-1-7 0-16,4-9 0 15,6-10-1-15,-6-6 1 0,0 4-2 16,-3-9 1-16,-1-5-2 16,1 0 1-16,-3 8-2 15,-3 8 1-15,-3-1-2 16,-3 7 1-16,-3 4-1 15,-6 3 0-15,-3 8 0 16,-3 11 0-16,-3 4-1 16,0 9 1-16,0-5 1 15,3 10 0-15,6 3 1 16,3-3 0-16,6 0 0 16,6-5 0-16,3-6 1 15,3-10 0-15,-4-8 0 16,4-5 0-16,6-8 0 15,0-6 1-15,3 1-1 16,-7-6 0-16,-2-8-2 16,0-2 1-16,3 2-1 15,3 0 1-15,-7 6-2 0,4 7 0 16,-3 6 0-16,0 5 0 16,0 5 0-16,-3 3 1 15,-3 6-1-15,-4 7 1 16,-2 8 0-16,-3 8 1 15,-3 3 0-15,0 2 0 16,0 3 0-16,-3-2 0 16,0-6 0-16,0-5 0 15,-6-3 0-15,0-8 0 16,-3-2 1-16,-5-3 0 16,-1-6-1-16,-3-4 1 0,0-1-1 15,3-10 0-15,0 2 0 16,3-7 1-16,0-1-2 15,3 3 1-15,1 3-1 16,2 5 0-16,3 0 0 16,0 3 1-16,0-1-2 15,3 6 1-15,0 3 0 16,0 8 0-16,3 2 1 16,3 3 0-16,5 2 1 15,10-2 0-15,12-5 2 16,9-1 1-16,-1-4 0 15,16-6 1-15,-1-11 0 16,7-5 0-16,5-5-1 16,-2-5 0-16,-7-9-3 15,-8-5 1-15,-15 3-4 16,-6-13 1-16,-19-3-7 0,-5-2 1 16,-23 10-7-16,-16 10 0 15,-24 11-1-15,-26 6 1 16</inkml:trace>
  <inkml:trace contextRef="#ctx0" brushRef="#br0" timeOffset="57514.375">15292 13875 11 0,'3'-24'5'0,"3"8"6"16,-6 16 5-16,6 0-14 16,-6 0 0-16,3 0 1 0,-3 0 0 15,3 8-4-15,-3 16 1 16,-3 10 3-16,-3 11 1 15,-6-2-1-15,0 4 0 16,1 6-1-16,2-11 1 16,3-2-1-16,0-3 0 15,3-5-1-15,0-6 0 16,0-7 1-16,0-14 1 16,3-5-1-16,0 0 1 15,0-8-1-15,-6-8 1 16,3-5-2-16,0-5 0 0,0-3-1 15,0-6 0-15,-3-7-1 16,0-8 1-16,-3-3-1 16,3 10 0-16,0 6 0 15,0 6 1-15,0 1-1 16,3 7 1-16,0 1-1 16,3 4 0-16,3-1 0 15,6 6 0-15,9 0 0 16,3 2 1-16,12 3-1 15,-1 1 1-15,4-1 0 16,6 2 0-16,-1 1 0 16,-5-3 1-16,-3 0-1 15,-6 3 1-15,-3 0-1 16,-4-1 0-16,-5 4-4 16,0-1 1-16,-3 0-6 15,-3 1 1-15,-3 7-3 16,-3 3 1-16</inkml:trace>
  <inkml:trace contextRef="#ctx0" brushRef="#br0" timeOffset="57717.5485">15102 14211 26 0,'0'-8'13'0,"21"-8"-9"0,-12 8 23 0,5 0-26 16,7-3 1-16,6 4-1 16,3 1 1-16,3-2-6 15,-4-2 0-15,4-1-5 16,0 6 1-16</inkml:trace>
  <inkml:trace contextRef="#ctx0" brushRef="#br0" timeOffset="59029.503">15453 14269 26 0,'12'3'13'0,"6"-6"-5"16,-6 0 18-16,3-2-25 0,-3-3 1 15,2 0 0-15,1-5 1 16,0 0-4-16,0-3 0 16,0 0 2-16,0 3 1 15,0-1-2-15,-3-1 1 16,0-4-1-16,-1 3 0 16,-2 3 0-16,-3 0 0 15,0 2-1-15,-3 3 1 16,0 3-1-16,-3 5 0 15,-3 3-1-15,-3 7 1 16,0 1 0-16,-3 2 0 0,-5 6-1 16,2 4 1-16,3 1 0 15,0 3 1-15,3-6 0 16,3-3 0-16,3 1 0 16,6-1 1-16,6-4 0 15,9-6 0-15,11-6 0 16,4-4 1-16,0-6-1 15,2-6 0-15,7-4 0 16,-3-9 1-16,-4 6-2 16,-5-3 1-16,-3-2 0 15,-6 2 0-15,-9 6-1 16,-6-1 0-16,-3 6-1 16,-6 2 1-16,-9 6-1 15,-3 8 1-15,-9 5-2 16,0 2 1-16,0 3 0 15,3 1 0-15,3 4 0 0,4 3 0 16,-1 0 0-16,3 1 1 16,3-1 0-16,6-5 0 15,0 0 0-15,12-3 1 16,5-3 0-16,7-2 0 16,0-2 0-16,0-6 0 15,3-6 1-15,0-4 0 16,-1-4-1-16,4-4 1 15,-3 2 0-15,-6-2 0 16,-3 2-1-16,-4 2 0 16,-2 4-1-16,-3-1 1 0,0 3-2 15,-3 6 1-15,3-1-1 16,-3-2 0-16,3 2 0 16,-3 0 1-16,0 1-1 15,0 2 0-15,-3 2 1 16,0-2 0-16,-3 0 1 15,0 0 0-15,0 0-1 16,0 0 1-16,0 0 0 16,0 0 0-16,0 0-1 15,0 0 1-15,0 0-1 16,0 0 0-16,0 0 0 16,0 0 1-16,0 0-1 15,0 0 0-15,0 0 0 16,0 0 1-16,0 0-1 15,0 0 1-15,0 0-1 16,0 0 0-16,0 0 0 0,0 0 0 16,0 0 1-16,0 0 0 15,3-7 0-15,-3 7 0 16,0 0 0-16,3-6 0 16,0 4 0-16,0-4 0 15,0 1-1-15,-3 5 1 16,0 0 0-16,0-5 0 15,0-6-1-15,0 1 1 16,0-1-1-16,-3 3 1 16,0-8-1-16,0 8 1 0,0 0-2 15,0 3 0-15,0 0-1 16,0 7 0-16,-3 1 0 16,0 5 0-16,-3 3-1 15,0 10 1-15,0-8 0 16,0-3 0-16,0 4 1 15,0-1 1-15,0 0-1 16,3 0 1-16,0 3 0 16,4 0 0-16,2 3 0 15,2-1 0-15,7-2 0 16,3 0 1-16,6-3-1 16,6-2 1-16,3-3-3 15,6-6 1-15,5-4-6 16,-2-6 0-16,3-8-4 15,-1-3 0-15</inkml:trace>
  <inkml:trace contextRef="#ctx0" brushRef="#br0" timeOffset="61013.8382">16668 14280 20 0,'-6'5'10'0,"9"8"-5"16,0-13 12-16,2-3-13 15,4 3 1-15,3 0 2 16,6-2 1-16,6-6-11 0,9-5 1 16,5-11 6-16,4-5 0 15,9 0-2-15,5-11 0 16,1-10-2-16,-4-14 1 16,-5 3-1-16,0-5 1 15,-1 3-1-15,-2-3 0 16,-15 7-1-16,-10 6 1 15,-8 11-1-15,-9 10 0 16,-12 14-1-16,-2 7 0 16,-7 14 0-16,-9 10 1 15,-6 3-1-15,-3 8 0 0,1 7 1 16,-1 7 0-16,6-1 0 16,6 0 1-16,7 2 0 15,5-7 0-15,3-3 0 16,6-8 1-16,6-2 0 15,6-6 1-15,9-5-1 16,2-8 0-16,7-5 0 16,0-3 0-16,-3 0-1 15,0 0 1-15,-4 0-2 16,-5 0 1-16,-3 3 0 16,-3 5 0-16,-3 8-1 15,-9 5 0-15,-3 8-1 16,-6 6 1-16,-3 4 0 15,-3-4 0-15,1 2 0 16,2 5 1-16,0-2 0 16,3 0 0-16,3-1 0 0,3-1 0 15,3-9 1-15,3-5 0 16,6-3 0-16,6 0 0 16,6-5 0-16,3-3 1 15,-1-5 0-15,7-5 0 31,15-24-1-31,-6 2 0 16,-7 1-1-16,-5-3 1 16,0 0 0-16,-6 0 0 15,-6 13-2-15,-3 3 0 16,0 5 0-16,-3 8 0 0,-3 8-1 16,-3 5 1-16,3 0-1 15,-3 6 1-15,0 2 0 16,-3 3 1-16,0-3 0 15,0 0 0-15,0-5 1 16,0-3 0-16,0-5 1 16,3 0 0-16,0-5 0 15,3-6 1-15,3-2-1 16,-3-6 0-16,3-5-1 16,3 0 1-16,5-2-2 15,4-6 0-15,3 0-1 16,0 0 1-16,-3 6-1 15,-3-1 0-15,-3 9-1 16,-3 2 0-16,-7 16 0 16,-2 5 1-16,0-3-1 15,-2 4 1-15,2-1 0 16,0 3 1-16,5 0 0 0,4 0 0 16,6-3 1-16,3-3 0 15,6-4 0-15,0-6 0 16,3-3 0-16,5-5 0 15,1-5 1-15,3 2 0 16,-9-5-1-16,-1-2 0 16,-2-6-1-16,-6-5 1 15,-6 3-1-15,-3 4 1 16,-6 4-2-16,-6 7 0 0,-9 11-1 16,-9 11 1-16,0 2-1 15,-3 6 1-15,7-1-1 16,2 3 1-16,-3 0 0 15,9 1 0-15,0-1 1 16,6 0 1-16,3-3 0 16,9-2 0-16,9-5 0 15,3-3 0-15,-4-6 1 16,4-4 0-16,0-3-1 16,3-6 0-16,3-2 0 15,0 2 1-15,2-7-2 16,-2-1 1-16,-3-2-1 15,-6 8 1-15,-3 2-2 16,-3 3 0-16,-6 8-1 16,-6 11 1-16,0-6-1 15,0 6 1-15,0 2-1 0,2 0 1 16,4 3 1-16,6 0 0 16,3-3 0-16,3 0 1 15,3-5 0-15,9-2 0 16,8-6 0-16,-8-8 0 15,-3-3 0-15,-3-2 1 16,0-6-1-16,-4-5 0 16,-2-5-1-16,-6-2 1 15,-3-1-1-15,-6 8 1 16,-3 3-2-16,-3 8 1 16,-6 10-2-16,-6 8 1 0,-6 3 0 15,1 5 0-15,-4 6-1 16,6-3 1-16,0 8 0 15,3-6 0-15,0 6 0 16,3-3 1-16,6 0 0 16,1-2 0-16,5-3 0 15,5-3 0-15,7-2 0 16,3-1 0-16,9-2 0 16,-3-3 1-16,0 1-2 15,-3 2 1-15,-1 2-1 16,-2-2 0-16,-3 11 0 15,0 7 0-15,-3 8 0 16,-6 6 0-16,-3 2 0 16,-3-4 1-16,-3-1 0 15,-6-3 0-15,-12 3 0 16,-5-8 0-16,-4-5 0 0,-6-6 1 16,-2-7-5-16,2-8 0 15,6-9-6-15,9-2 1 16</inkml:trace>
  <inkml:trace contextRef="#ctx0" brushRef="#br0" timeOffset="61257.0924">18474 14010 31 0,'-15'8'15'0,"-14"15"-12"0,23-9 23 0,0 2-26 0,0-3 0 15,3 3 1-15,6 5 1 16,6 3-2-16,3-3 0 16,5 0 1-16,4-3 1 15,3-4-4-15,3-6 0 16,0-8-5-16,5-6 1 16,7-4-4-16,-3-9 0 15</inkml:trace>
  <inkml:trace contextRef="#ctx0" brushRef="#br0" timeOffset="61460.275">18817 13928 28 0,'-3'-11'14'16,"3"11"-12"-16,0 5 24 0,-3 6-24 15,-3 5 1-15,-3 10 1 16,-3 6 1-16,-6 2-6 16,-3 14 0-16,0 2 4 15,-3 14 0-15,1 5-1 16,-1 2 0-16,3-15-1 15,-3-6 0-15,9-5-1 16,0-8 0-16,4-5-5 16,2-9 1-16,3-4-8 15,6-6 1-15</inkml:trace>
  <inkml:trace contextRef="#ctx0" brushRef="#br0" timeOffset="62995.6868">19329 13891 24 0,'8'8'12'0,"-2"18"-7"31,-6-18 12-31,0 5-14 16,0 3 1-16,-3-3 1 0,3 3 1 16,0-5-8-16,0-3 1 15,0-3 5-15,0 0 0 16,0-5-2-16,0 0 0 16,3-8-1-16,-3-2 0 15,0-6-1-15,0 0 1 16,-3-3-2-16,-2 1 0 15,-4-3-1-15,0 10 1 16,-3 9-1-16,-9 9 1 16,-12 9-1-16,0 8 0 0,1 11 0 15,2-4 0-15,3 12 1 16,6 2 0-16,9-3 1 16,9 0 0-16,9 3 1 15,12-5 0-15,15-3 0 16,6-13 1-16,8-8-1 15,10-16 1-15,-1-11 0 16,-2-5 0-16,0-13-1 16,2-5 0-16,-11 5 0 15,-13-3 1-15,-5-5-1 16,-9 2 0-16,-15 9-1 16,-6 2 0-16,-9 11-1 15,-3 5 1-15,-5 13-1 16,-7 9 0-16,-6-1-1 15,-6 5 1-15,1 9 0 16,5 2 1-16,6 0-1 0,3-3 1 16,9 1 0-16,3-6 0 15,7-2 1-15,7-6 0 16,10-3 0-16,6-10 0 16,9 0 0-16,3-8 1 15,0-2-1-15,-1-6 0 16,-5-3 0-16,-3 1 0 15,-3 2 0-15,-6 0 0 16,-6 6-1-16,-3 2 0 16,-3 8-1-16,0 2 0 15,-3 6 0-15,0 5 0 0,0 3-1 16,0-2 1-16,3-1 0 16,3 0 1-16,3-2 0 15,0-3 1-15,9-6 0 16,5 1 1-16,4-6-1 15,0-5 1-15,-3-8-1 16,0-5 0-16,0-5-1 16,2 5 0-16,-2-6-1 15,0-2 0-15,0 5-1 16,-6 8 1-16,0 6-1 16,-3 4 1-16,-4 9 0 15,-2 5 0-15,-6 5 0 16,-3 6 1-16,0 5 1 15,-3 5 0-15,4-5 0 16,-1-3 0-16,0 3 1 16,0-6 0-16,0-5 0 0,0-2 1 15,3-3-1-15,0-6 1 16,0-2-1-16,3 0 1 16,3-2-1-16,0-6 1 15,2-5-3-15,4-6 1 16,6-5-1-16,6 0 0 15,0-2-1-15,0 2 0 16,-4 3-1-16,1 3 0 16,-3 4-1-16,-3 9 1 15,-3 10-1-15,-6 1 1 16,-6 4 0-16,0 6 1 0,0 3 0 16,0 2 1-16,-3 0 0 15,0-3 0-15,3-4 1 16,0-4 0-16,0 1 1 15,0-6 0-15,0-5 0 16,3-5 0-16,0-3 0 16,0-3 0-16,6-2-1 15,0-5 0-15,6 2-1 16,0 2 1-16,-4 4-2 16,1-1 1-16,0 1-1 15,-3-1 1-15,0 6-2 16,-3 0 0-16,0 2 0 15,-3 6 0-15,-3-1 0 16,3-2 1-16,0 3-1 16,3-6 0-1,-6 3-1 1,0 0 0-16,0 0-5 0,0 3 1 16,3-1-4-16,-6 4 0 15</inkml:trace>
  <inkml:trace contextRef="#ctx0" brushRef="#br0" timeOffset="64144.5972">19995 14129 17 0,'-3'0'8'0,"6"-11"-3"0,-3 11 8 15,0 0-11-15,0 3 1 16,0-3 2-16,0 0 0 15,0 0-5-15,0 0 0 16,6 0 5-16,0 0 0 16,0-3-1-16,0 1 1 15,3-1-2-15,3 0 0 16,-3-2-2-16,0 2 1 16,0 1-2-16,-3 4 1 0,0 1-2 15,-6 0 1-15,3-1 0 16,0 1 0-16,-3 2 0 15,0 3 0-15,0 0 0 16,-3 0 1-16,0 0-1 16,-3 0 1-16,3 0-1 15,0 0 1-15,0 0 0 16,0 2 0-16,0 1-1 16,3-1 1-16,0-2 0 15,-3 0 1-15,3 0 0 0,3 0 0 16,3 0 0-16,3-3 1 15,3 1 0-15,2-4 0 0,4 1-1 16,0-3 1-16,-3-5-2 16,3-3 0-16,3-3 0 15,3-7 0-15,-1-1-1 16,1-2 0-16,0 2-6 16,-3-7 1-16,0-3-9 15,-3 2 1-15,-10-2-2 16,-2 0 1-16</inkml:trace>
  <inkml:trace contextRef="#ctx0" brushRef="#br0" timeOffset="66004.5106">20859 14086 23 0,'5'27'11'0,"-2"-17"-8"16,-3-7 18-16,0 2-18 16,0 1 1-16,0-1 2 15,0-2 1-15,0-3-8 0,0 0 0 16,3-6 5-1,0 1 0-15,0 0-2 0,0-6 1 16,0-2-3-16,-3-6 1 16,-3 4-1-16,-3-1 0 15,0 0-2-15,-5 5 1 16,-4 6-1-16,-3 8 1 16,-3 5-1-16,-3 10 1 15,0-2-1-15,-5 8 0 16,2 7 1-16,3 6 1 15,6 6 0-15,6-3 1 0,9 5 0 16,3-6 0-16,9-4 1 16,3-9 0-16,9-7 0 15,6-9 0-15,8-7 0 16,-2-9 0-16,0-1 0 16,0-12 0-16,-4 1-1 15,1-6 0-15,-6-3 0 16,-3-2 0-16,0 3-1 15,-6 2 1-15,-7 5-2 16,-2 6 1-16,-6 5-1 16,-3 3 1-16,0 8-2 15,0 4 0-15,0 7 0 16,1 2 1-16,-1 5-1 16,0 3 1-16,3 5 0 15,0-3 1-15,3-5 0 16,2 0 0-16,4-7 1 15,6-6 0-15,6-8 0 0,0-6 1 16,-3-7-1-16,0-3 1 16,0 0 0-16,-4-5 0 15,1-8-1-15,-3 0 0 16,0-3 0-16,-6 8 0 16,-6-5-2-16,-3 5 1 15,-6 6-2-15,-9 2 1 16,-8 8-1-16,-4 6 0 15,0 4-1-15,0-2 1 16,0 5 0-16,7 3 1 0,2 6 0 16,6-1 0-16,6 0 0 15,6-2 1-15,9-3 0 16,6 0 1-16,12-3-1 16,11-5 1-16,1-5-1 15,6-3 1-15,2-3-1 16,7 0 1-16,-3 1-2 15,-7 2 1-15,-8 3-1 16,-6 5 1-16,-6 5-1 16,-9 8 1-16,-6 8 0 15,-6 3 0-15,-3-3 1 16,-3 0 0-16,0 3 1 16,0-3 1-16,3-5 1 15,0-2 0-15,0-9 0 16,3-3 0-16,3-7-1 15,0-3 0-15,3 3-2 0,3-6 1 16,0-7-2 0,3-1 1-16,-1-2-2 0,4-3 1 15,0 3-1-15,3 5 0 16,3 3-1-16,-3 2 0 16,-3 4-1-16,-3 4 1 15,-4 11 0-15,-2 5 0 16,-3 6 0-16,-3 2 0 15,0 0 1-15,0-3 0 16,0 1 1-16,0 0 0 16,0-4 1-16,0-4 0 0,0 0 1 15,0-9 1-15,0-2-1 16,6-2 1-16,-3-4-1 16,0-2 1-16,3-8-2 15,6 1 0-15,0-7-1 16,0-4 0-16,0 5-3 15,6 2 1-15,-3 1-1 16,-1 4 0-16,-2 7 0 16,0-1 1-16,-6 8-1 15,-3 10 1-15,-3 6 1 16,0 5 0-16,0 0 1 16,3 1 0-16,0-4 0 15,3 1 0-15,3-3 0 16,3-6 1-16,6-2-1 15,0-5 1-15,3-6 1 16,2-5 0-16,1-2-1 0,-3-4 0 16,0-7 0-16,-3-3 1 15,0 3-1-15,-1 0 0 16,-2-3-1-16,-6 3 0 16,-3 5-1-16,-6 3 0 15,-3 2-1-15,-3 9 0 16,-6 4 0-16,-3 4 0 15,-2 7-1-15,-1 5 1 16,0 6 0-16,3 5 1 16,6-5 0-16,6 0 1 0,9 0 0 15,6-3 0-15,3-3-2 16,6-7 0 0,29-19-9-1,-2-10 1-15</inkml:trace>
  <inkml:trace contextRef="#ctx0" brushRef="#br0" timeOffset="66598.2932">22662 13711 24 0,'-15'8'12'0,"-8"26"-5"0,14-21 11 16,-9 8-15-16,6 14 1 0,-12 7 0 15,-6 6 1-15,-5-1-7 16,11 6 1-16,0 3 4 16,6-8 0-16,3-6-2 15,12-5 1-15,12-5-1 16,12-6 1-16,0-15 0 15,6-3 0-15,5-6-1 16,10-7 1-16,3-8 0 16,-7-8 1-16,4-3-1 15,-9 0 0-15,-9-10-1 16,-4-3 1-16,-5-8-1 16,-9-8 1-16,-6 10-3 15,-12 6 0-15,-8 5-2 16,-13 9 1-16,-3 7-2 15,3 5 1-15,-2 3-3 16,2 6 1-16,3 2-2 16,6 5 0-16,9 0-2 15,9 3 1-15,9-5-2 0,6-1 1 16</inkml:trace>
  <inkml:trace contextRef="#ctx0" brushRef="#br0" timeOffset="66926.4187">22984 13904 29 0,'-9'42'14'0,"-15"30"-11"0,12-51 27 0,-3 3-28 16,0 5 0-16,0 2 1 16,4 1 0-16,2-3-4 15,6-2 1-15,6 2 2 16,15-11 1-16,2-7 0 15,1-6 0-15,6-7 1 16,6-12 0-16,-1-9-1 16,1 4 1-16,6-18-1 15,-3-8 0-15,-10-11-2 16,4 1 1-16,-12 5-3 16,-6 7 1-16,0 6-4 15,-9 8 1-15,-6 5-5 16,-3 11 1-16,-9 5-6 15,6 11 1-15,-3 7-2 16,6 1 0-16</inkml:trace>
  <inkml:trace contextRef="#ctx0" brushRef="#br0" timeOffset="67180.4399">23537 13824 36 0,'9'3'18'0,"-9"2"-21"16,-3 6 36-16,-6 10-32 16,-2 8 1-16,-7 11-1 15,-6 0 1-15,-3 2-3 16,3 6 0-16,-3-6 2 16,10-2 0-16,-1-9 0 15,3-4 0-15,6-6 1 16,3-5 0-16,3-6-4 15,3-7 1-15,3-11-6 16,3-8 0-16,3-5-5 16,6-5 1-16</inkml:trace>
  <inkml:trace contextRef="#ctx0" brushRef="#br0" timeOffset="67377.1954">23231 13663 41 0,'-6'-3'20'0,"15"9"-20"0,-3-12 37 0,3 4-32 16,0-1 1-16,29 3 1 16,7 0 1-16,17-5-11 15,16-3 0-15,5 0 4 16,1-3 1-16,8 3-10 16,0-2 0-16,-12 2-8 15,-17 3 1-15</inkml:trace>
  <inkml:trace contextRef="#ctx0" brushRef="#br0" timeOffset="68452.831">16516 14989 22 0,'0'-22'11'0,"6"28"-6"16,-6-4 8-16,0 6-12 0,-3 8 0 16,-3 8 3-16,-9 16 1 15,-3 5-6-15,6 8 1 16,3 0 2-16,6-6 1 15,6-7 0-15,6-8 0 16,6-11-1-16,9-13 1 16,3-14-1-16,5-9 0 15,4-7 0-15,-3-7 0 16,-3-2-1-16,-7-7 1 16,-5 4-1-16,-9 2 0 0,-6-2-1 15,-9-3 0-15,-9 5 0 16,-6 3 0-16,-5 8-1 15,-1 2 0-15,3 6 0 16,3 5 0-16,6-2 0 16,3 2 1-16,3-6-1 15,1 1 1-15,8-5 0 16,6-9 0-16,11 3-1 16,13-2 1-16,6-8-1 15,6-1 1-15,11 3-1 16,-2 6 1-16,-1 2-1 15,-5 8 1-15,-3 3-1 16,-4 2 0-16,-11 14 0 16,-6 13 0-16,-9 13 0 15,-12 24 0-15,-9 21 0 16,-9 11 1-16,-12 10 0 0,-5 8 1 16,2-5-1-16,3-11 1 15,0 1-1-15,7-17 1 16,2-10-1-16,6-11 1 15,6-5 0-15,6-5 0 16,6-11 1-16,3-13 0 16,9-8 1-16,11-8 0 15,7-13-1-15,-3-11 0 16,0 0 1-16,-3-8 0 16,-1-7-2-16,-8-4 1 0,-6-2-2 15,-9 6 1-15,-6 4-2 16,-3 6 1-16,-12 5-3 15,-11 11 0-15,2 5-4 16,-3 11 0-16,3-1-6 16,3 4 0-16</inkml:trace>
  <inkml:trace contextRef="#ctx0" brushRef="#br0" timeOffset="68714.1139">17540 14655 34 0,'6'-42'17'0,"-3"39"-18"15,-3 3 27-15,-6 8-25 16,-6 13 1-16,-6 14 1 16,0 18 1-16,-6 13-5 15,-3 3 1-15,-2 2 2 16,2-5 0-16,3 6-1 15,0-9 1-15,9-7-2 16,6-11 0-16,6-14-4 16,0-9 1-16,0-9-5 15,3-10 0-15,3-6-4 16,-3-13 1-16</inkml:trace>
  <inkml:trace contextRef="#ctx0" brushRef="#br0" timeOffset="69323.4497">17188 15060 26 0,'-12'-8'13'0,"12"-10"-4"0,0 18 21 16,6-6-27-16,3 1 0 16,9-6 2-16,12-2 0 15,9-3-7-15,-1-5 0 16,7-5 4-16,0-3 1 0,-1 5-3 16,-2 3 1-16,-6 10-2 15,-6 3 1-15,-7 8-1 16,-5 8 0-16,-6 13-1 15,-6 14 1-15,-9-1 0 16,-3 6 0-16,-6 7 1 16,0-2 0-16,0 3 0 15,0-3 0-15,1-3 0 16,2-7 1-16,0-9 0 16,3-7 1-16,3-6 0 15,3-3 0-15,0-10 0 16,9-15 1-16,0 1-1 15,3-4 0-15,5-6-1 16,1-5 0 0,6-3-3-1,-6 8 1-15,-6 11-1 16,0 13 0-16,-6 8 0 16,0 5 0-16,0 3 0 0,0 0 1 15,2 0 3-15,4 2 0 16,9-2 0-16,6-8 1 15,6-5 0-15,-6-8 0 16,2-3-1-16,1-6 1 16,-3-1-2-16,-3-7 1 15,-3-1-2-15,-7-1 1 16,-2 5-1-16,-6 6 0 0,-6 0-1 16,-6 5 0-16,-3 0-2 15,-3 11 1-15,1 7-1 16,2 9 0-16,-3 2 0 15,6 0 1-15,3 0 0 16,3 0 0-16,9 0-4 16,6-7 1-16,11-4-7 15,7-2 1-15</inkml:trace>
  <inkml:trace contextRef="#ctx0" brushRef="#br0" timeOffset="69891.9206">18924 14938 24 0,'-3'8'12'0,"-9"58"-6"16,6-52 13-16,0 12-16 15,0 11 0-15,0-2 1 16,0-4 0-16,3 1-5 0,3-5 1 16,0-9 5-16,0-5 1 15,3-10-2-15,3-6 1 16,0-7-1-16,3-11 0 15,0-11-1-15,3 3 1 16,3-11-4-16,0-8 0 16,-1-10-2-16,7 8 1 15,0 2-2-15,0 6 0 16,3 8-1-16,-3 10 1 0,-1 3-3 16,4 13 0-16,0 8-3 15,0 10 0-15,0 9-2 16,-6 2 0-16</inkml:trace>
  <inkml:trace contextRef="#ctx0" brushRef="#br0" timeOffset="70142.9661">19373 14835 26 0,'0'8'13'0,"-3"32"-10"16,3-24 23-16,-3 13-26 16,0 0 1-16,0 5 0 15,3 6 0-15,3 2-1 0,6-7 0 16,3-9-2-16,3-5 0 16,3-5-5-16,0-5 1 15,0-6-3-15,-1-8 1 16</inkml:trace>
  <inkml:trace contextRef="#ctx0" brushRef="#br0" timeOffset="70346.0937">19495 14822 26 0,'-35'16'13'0,"-19"55"-14"0,39-47 24 0,-3 0-21 16,0 10 1-16,-2 9 0 15,-1 2 0-15,0 0-5 16,3-6 1-16,6 1 0 16,9-8 1-16,3-6-8 15,6-10 1-15,6-8-2 16,6-13 1-16</inkml:trace>
  <inkml:trace contextRef="#ctx0" brushRef="#br0" timeOffset="70736.7214">19617 14920 28 0,'-9'5'14'0,"0"32"-14"0,6-24 26 16,0 6-25-16,0 5 0 15,-2 5 1-15,2 5 1 16,0-2-4-16,3-6 1 15,0-4 2-15,3-7 0 16,3-1 0-16,5-9 0 16,4-8-1-16,3-7 1 15,3-9-1-15,0-2 1 0,0-3-2 16,0-5 0-16,-1-3 0 16,1-2 0-16,-3 5-1 15,-3 5 1-15,0 8-2 16,-6 11 1-16,-3 8 0 15,-3 12 1-15,-3 4 0 16,0 5 0-16,6 5 0 16,6 5 0-16,2-5 1 15,7-2 0-15,6-6-5 16,-3-5 0-16,3-3-7 16,-1-13 1-16</inkml:trace>
  <inkml:trace contextRef="#ctx0" brushRef="#br0" timeOffset="71517.9767">20275 15113 28 0,'-3'-3'14'0,"9"1"-5"0,0-4 19 0,3 1-24 16,6 0 0-16,12 0 2 16,2-1 1-16,1 1-10 15,-3 2 0-15,6 3 5 16,-1 0 0-16,1 3-5 16,0 2 1-16,-3 1-10 15,-4-1 0-15,4 3 0 16,0-3 0-16</inkml:trace>
  <inkml:trace contextRef="#ctx0" brushRef="#br0" timeOffset="72100.2371">21174 14997 29 0,'0'0'14'0,"6"2"-14"16,-6 4 27-16,3 4-25 15,-3 3 0-15,0 16 1 16,0 6 0-16,0-1-4 0,0 6 1 15,3-6 2-15,-3-2 1 16,3-5 0-16,-3-9 1 16,0-5 1-16,0-13 0 15,6-8 0-15,0-10 0 16,3-11-1-16,3-8 1 16,3 0-3-16,2-6 0 15,4-2-3-15,3-8 0 0,0 6-1 16,0 4 1-16,-3 9-3 15,-1 8 0-15,-2 7-4 16,-3 8 0-16,3 9-6 16,3 7 1-16,-6 3-1 15,3 0 1 1</inkml:trace>
  <inkml:trace contextRef="#ctx0" brushRef="#br0" timeOffset="72350.1844">21573 14946 38 0,'0'16'19'0,"9"32"-25"16,-6-38 39-16,0 12-33 15,0 9 0-15,3 4 0 16,3-1 0-16,3 0 0 15,2 1 1-15,7-6-1 0,0-10 0 16,3-6-4-16,0-11 1 16,-3-4-5-16,-4-6 0 15,1 0-3-15,-3-8 1 16</inkml:trace>
  <inkml:trace contextRef="#ctx0" brushRef="#br0" timeOffset="72559.4651">21772 15005 27 0,'-21'37'13'0,"-11"0"-8"31,23-24 24-31,-3 11-29 16,-3 5 0-16,0 0 1 15,3 5 0-15,-3-2-1 16,3-3 0-16,4-8 0 0,2-2 1 15,3-11-5-15,3-3 0 16,6-5-5-16,8-13 0 16</inkml:trace>
  <inkml:trace contextRef="#ctx0" brushRef="#br0" timeOffset="72911.3571">21921 14991 30 0,'-27'32'15'0,"15"13"-9"0,9-34 22 0,0 7-27 16,3 6 1-16,0 0 0 0,0-3 0 15,0 0-2-15,0-5 0 16,0-3 3-16,3-5 1 16,0-5-1-16,3-3 1 15,3-8-2-15,6-8 0 16,6-8-1-16,9 0 1 15,-3-5-4-15,2-3 1 16,1 3-1-16,-3 3 0 16,-3 7 0-16,-6 14 0 0,-6 10 0 15,-7 6 0-15,-5 8 1 16,0 12 0-16,0 1 1 16,3-6 0-16,3 4-2 15,6-1 1-15,0-11-8 16,12-5 0-16,-3-10-2 15,-6-14 0-15</inkml:trace>
  <inkml:trace contextRef="#ctx0" brushRef="#br0" timeOffset="74154.7422">22868 14946 35 0,'12'-5'17'0,"11"-14"-16"15,-17 17 32-15,-3-1-31 0,3 1 0 16,-3-4 1-16,-3 6 0 15,0-5-4-15,-3 0 0 16,-3 2 2-16,-3 3 0 16,-5 8-2-16,-4 5 1 15,-9 8-1-15,-3 3 0 16,-3 5 0-16,4 6 0 16,2 4 0-16,3-2 1 0,6-2 0 15,12-3 0-15,6-6 0 16,12-5 1-16,12-8-2 15,9-5 0-15,11-8-2 16,4-5 1-16,8-8-1 16,4-8 1-16,3-3-1 15,-4 0 0-15,1-2 1 16,-10-6 1-16,-8 8 2 16,-9-2 1-16,-10 7 0 15,-17 3 1-15,-12 11-1 16,-17 8 0-16,-4 7 0 15,-12 1 1-15,-3 5-3 16,7 10 1-16,-7 0-1 16,6 1 1-16,-2-1-1 15,8 1 1-15,6-1-1 16,9-5 0-16,6 1 1 16,9-9 0-16,9-5 0 15,3-8 0-15,6-5 0 16,6-3 0-16,6-6-1 0,5-7 1 15,4-5-1-15,0-1 0 16,-10 6 0-16,1 3 0 16,-9 4-1-16,-6 6 1 15,-3 3-1-15,-12 5 1 16,-3 5-1-16,-3 9 1 16,-3 2-1-16,6 2 0 15,-3 1 1-15,3-6 0 0,3-3 0 16,3 1 1-16,6-3 1 15,0-3 0-15,3-2 0 16,0-6 0-16,3-5-1 16,8-2 1-16,-2-4-1 15,9-4 0-15,-9-3-3 16,6 2 1-16,-1-2-1 16,1 0 1-16,-3 5-1 15,-6 0 1-15,-6 11-1 16,-3 8 1-16,-3-1 0 15,-6 9 0-15,-6 2 1 16,6 5 0-16,-3 1 0 16,-3 0 1-16,6-1 0 15,-3-5 1-15,-3 0 1 16,6-5 0-16,0-2-1 16,6-4 1-16,-3-4-1 15,6-4 1-15,0-4-2 16,3-3 0-16,-1-3-1 0,4 0 0 15,3 3-1-15,0 2 0 16,3-2 0-16,-3 2 0 16,0 3-1-16,-4 3 0 15,-2 2 0-15,-3 6 0 16,0 5 0-16,0 5 0 16,0 3-2-16,0 3 0 15,-3-4-6-15,12 4 0 16,3-6-2-16,-1-8 1 0</inkml:trace>
  <inkml:trace contextRef="#ctx0" brushRef="#br0" timeOffset="74589.8664">24201 14991 35 0,'9'-21'17'0,"-9"-16"-19"16,0 26 33-16,0 1-31 15,0 2 0-15,0 3-1 0,-9 2 1 16,-3 11 0-16,-9 5 0 16,1 11 0-16,-10 0 1 15,3 5-1-15,0 5 0 16,6 3 0-16,4-2 1 15,5-6-1-15,6-5 0 16,15-3-1-16,0-8 0 16,14-5-3-16,4-5 1 0,-3-9-4 15,9-7 0 1,-6-5-3-16,11-1 0 0</inkml:trace>
  <inkml:trace contextRef="#ctx0" brushRef="#br0" timeOffset="74839.8688">24404 14557 28 0,'-9'-8'14'0,"0"40"-12"15,0-27 25-15,0 9-24 16,0-4 0-16,-9 19 1 16,3 11 0-16,0 10-5 15,6 6 0-15,-8 5 3 16,8-8 1-16,-6-3-2 15,6 0 0-15,0-2-1 16,6-6 0-16,0-10-2 16,0-8 0-16,0-6-5 15,3-5 1-15,3-5-5 16,6-8 0-16</inkml:trace>
  <inkml:trace contextRef="#ctx0" brushRef="#br0" timeOffset="75153.4761">24463 14896 30 0,'-3'5'15'0,"-15"22"-11"0,12-19 24 15,-3 2-28-15,3 14 1 0,-2-5-1 16,-1 4 1-16,0 4-1 16,6 2 0-16,-3-3 0 15,6-2 1-15,6-3 0 16,3-5 0-16,6-5 0 15,5-8 0-15,13-6 1 16,-6-8 0-16,6-5 1 16,-4-2 0-16,-8-3 0 15,-3-3 0-15,-3-13-1 16,-6 0 1-16,0 5-4 16,-12 0 1-16,-12 9-3 15,-18 7 1-15,-3 16-5 16,-20 10 1-1</inkml:trace>
  <inkml:trace contextRef="#ctx0" brushRef="#br0" timeOffset="75979.7062">19582 15629 23 0,'-3'0'11'0,"0"26"2"16,0-15-1-16,-3 15-9 16,-6 17 0-16,-3 10 1 15,-3 0 0-15,0 5-6 0,0 0 1 16,3-8 3-16,1-7 1 15,8-6-2-15,6-11 1 16,6-13 0-16,8-5 1 16,1-8-1-16,3-8 1 15,6-10-2-15,6-9 1 16,0 1-1-16,2-8 0 16,-2 2-1-16,-6-3 0 15,-3 9-1-15,-3 7 1 0,-7 9-1 16,-2 10 0-16,-3 10 0 15,-3 9 0-15,-3 2 0 16,0 3 0-16,3 5 0 16,3-3 1-16,3-2 0 15,6-3 0-15,9-5 1 16,9-10 0-16,2-12 0 16,4-4 0-16,3-11 2 15,-4-1 0-15,4-7 0 16,-9-8 0-16,-9-10 0 15,-7-1 0-15,-8-2-2 16,-6-3 1-16,-6 8-4 16,-9 8 1-16,1 8-3 15,-4 5 0-15,-3 16-5 16,0 5 0-16,3 11-5 16,3 5 1-16</inkml:trace>
  <inkml:trace contextRef="#ctx0" brushRef="#br0" timeOffset="76584.272">20430 15677 35 0,'-15'2'17'0,"-33"22"-17"0,33-13 29 0,-5 15-29 0,-4 11 1 16,3 8 0-16,3-5 0 15,3 2-2-15,6-2 1 16,3-3 1-16,3-5 0 16,12-9 0-16,12-7 1 15,12-8-1-15,9-10 0 16,-1-6 2-16,4-6 0 16,3-1-1-16,-4-9 0 0,-8-8 0 15,-9-5 0-15,-9-5-1 16,-12 10 1-16,-12 0-3 15,-12 3 1-15,-3 8-2 16,-3 5 1-16,0 3-1 16,0 5 0-16,4 0-1 15,5 5 1-15,6-2 1 16,6 0 0-16,6-1 0 16,9-2 0-16,6 0 0 15,8-2 0-15,10 5 0 16,0-1 0-16,-1 1 0 15,4 5 1-15,0 5-1 16,-3 3 1-16,-4 0-1 16,-8 3 1-16,-3 5 0 15,-9 2 0-15,-3 3 0 16,-3 0 0-16,-3 6 0 16,-3 5 1-16,0-3-1 15,-3 0 0-15,0-3 0 16,0 3 1-16,3 1-1 0,3-7 1 15,6-1-1-15,9-9 1 16,5-11-5-16,7-4 0 16,12-6-7-16,2-8 1 15</inkml:trace>
  <inkml:trace contextRef="#ctx0" brushRef="#br0" timeOffset="77146.7518">21260 15396 37 0,'-15'-18'18'0,"12"10"-15"16,3 8 28-16,0 2-29 16,3 6 0-16,0 11 3 15,-3 7 0-15,0-2-6 16,-3 10 0-16,0 9 4 16,1 4 0-16,-1 9-2 15,0 2 1-15,0 3-1 16,-3-11 0-16,0-2 0 15,0-8 0-15,0-11 0 16,3-6 0-16,0-4 0 16,0-8 1-16,0-6-1 15,3-2 1-15,0-3-1 16,6-8 1-16,3-8-2 16,3-8 1-16,3-5-2 15,8-11 1-15,7 6-2 16,0-3 1-16,0 5-1 0,2 3 1 15,1 10-1-15,-3 3 1 16,-3 6-1-16,-4 5 0 16,-5 5 1-16,-6 5 0 15,-6 3-1-15,-9 5 1 16,-3 6 0-16,-9 2 1 16,-5 5 0-16,-4 3 0 15,0 6 0-15,-3-1 0 16,0-7 0-16,4-1 1 0,5 3-2 15,6-2 1-15,9-4 0 16,9-1 1-16,9-9 0 16,11-11 0-16,13-2 0 15,6-2 1-15,2-6-1 16,1 0 0-16,0-8-5 16,-10 3 1-16,-11 0-10 15,-15 2 0-15,-18 0-1 16,-36-2 0-16</inkml:trace>
  <inkml:trace contextRef="#ctx0" brushRef="#br0" timeOffset="94710.8624">13161 16970 21 0,'6'-2'10'0,"9"-4"-6"0,-15 6 10 0,3 6-14 16,0-4 0-16,0 6 3 0,-3 6 0 16,0 1-2-16,-3 7 0 15,3 1 3-15,-6 22 0 16,0 3-1-16,0 8 1 15,-3-1-2-15,0 14 0 16,3-16-1-16,3 2 1 16,3-4-1-16,0-9 0 15,3-5 0-15,-3-5 0 16,3-8 2-16,-3-6 1 0,0-10-1 16,3-5 1-16,0-11-1 15,0-5 1-15,0-6-1 16,0-10 0-16,3-8-3 15,0 0 1-15,-3-8-1 16,0-8 0-16,-3-8 0 16,0 6 0-16,3 4-1 15,0 4 1-15,-3 4 0 16,0 12 1-16,0 4-2 16,0 3 1-16,0 8-1 15,0 3 1-15,3 3-2 16,0 2 1-16,6 2-2 15,0 12 1-15,0 2 0 16,-3 7 1-16,3 1-1 16,-1 21 1-16,1 6 1 15,0 2 0-15,0-3 0 16,3 3 1-16,3-3-1 16,6 3 0-16,3-5 0 0,2-3 1 15,4-5 0-15,0-3 1 16,-6-5-1-16,-3-6 1 15,-3-7 0-15,-4 5 1 16,1-8 0-16,0-3 1 16,0-5-1-16,-3-5 0 15,-3-11 1-15,-3-8 0 16,0-5 0-16,0-3 0 16,-3-13-1-16,-3-13 0 0,0-3-2 15,0-8 1-15,0 3-4 16,6 13 1-16,0-8-6 15,0 8 1-15,5 6-6 16,4 4 0-16,3 14-5 16,3 6 0-16,0 12 1 15,-9 8 1-15</inkml:trace>
  <inkml:trace contextRef="#ctx0" brushRef="#br0" timeOffset="95600.337">13905 17280 30 0,'6'-8'15'0,"-6"-3"-11"15,0 14 30-15,-3-3-34 16,-3 5 0-16,-6-2 1 0,-3 16 0 15,-5-1-1-15,-1 6 0 16,-3 2 1-16,3 6 1 16,6 0-1-16,3 2 0 15,6-2 0-15,6 0 0 16,6 2 0-16,9-2 0 16,6-11 0-16,6-10 1 15,3 2 0-15,-1-13 0 16,1-5 0-16,0 2 0 15,3-10 0-15,-7-3 1 0,-2-13-2 16,-6 2 1-16,-6-2-1 16,-3-8 0-16,-6-3-2 15,-9 3 1-15,-6-5-4 16,-3 5 1-16,-3 5-2 16,-5 3 1-16,-10 11-2 15,3-1 0-15,3 11-1 16,3 5 0-16,4 6-1 15,5 2 0-15,6-2 0 16,9 2 0-16,9-2 1 16,9-3 0-16,2 0 2 15,1 0 1-15,3-3 5 16,0-2 0-16,6 2 3 16,-4-2 1-16,-2 5 1 15,0 0 1-15,0 5 1 16,0-2 0-16,-3 13-1 15,-4 2 0-15,1 9-2 0,0 2 1 16,-3 0-3-16,-3 8 1 16,0 0-1-16,-3-5 1 15,-3 0 0-15,0-11 0 16,0-5 0-16,-3 5 0 16,0-13 1-16,0 5 0 15,-1-10 0-15,1-3 0 16,0-3-1-16,3-10 0 15,3-3-2-15,6-8 1 0,3 3-4 16,3-8 1-16,3-3-2 16,3 0 1-16,5 3-2 15,-2 6 1-15,-3 1-1 16,-3 9 1-16,-7 10-1 16,-2 6 0-16,-3 10 0 15,-3 9 0-15,-3-7 1 16,-3 4 0-16,3 7 0 15,3-2 1-15,3 0 1 16,0-3 0-16,-3-5-5 16,3-3 1-16,0-5-8 15,-1-5 0-15,7-3-2 16,0-3 1-16</inkml:trace>
  <inkml:trace contextRef="#ctx0" brushRef="#br0" timeOffset="95814.8527">14879 17370 52 0,'11'8'26'0,"10"-8"-32"16,-15 0 53-16,6 0-47 0,0 0 1 15,6 0-1 1,0 5 0-16,3-5-4 0,2 0 0 15,-2 3-5-15,0-6 1 16,3-2-7-16,6-3 0 16</inkml:trace>
  <inkml:trace contextRef="#ctx0" brushRef="#br0" timeOffset="96470.8342">16319 16843 28 0,'-15'-31'14'0,"-2"2"-14"16,8 21 19-16,-6 0-18 15,-12 0 1-15,-6 8 1 0,-9 8 1 16,-11 5-5-16,-10 8 1 16,-2 11 3-16,-4-8 0 15,4 5-1-15,8 2 0 16,13 1-1-16,8-3 1 16,9-2-1-16,12-3 0 15,9-6 0-15,15 3 0 16,9 6-1-16,12-9 1 15,3 9-1-15,5-1 1 16,4 1-2-16,0-1 1 0,-4 3-1 16,-5 8 1-16,-6-13-1 15,-6 3 1-15,-3-1 0 16,-9-2 0-16,-6-3 1 16,-12 5 0-16,-12-7 1 15,-6 2 0-15,-3-5 0 16,-5-3 1-16,-4-5-1 15,0-5 0-15,3-11-2 16,4 0 0-16,2-8-5 16,6 3 1-16,6-6-8 15,12-2 1-15,12 0-3 16,6 0 1-16</inkml:trace>
  <inkml:trace contextRef="#ctx0" brushRef="#br0" timeOffset="97002.088">16287 17121 35 0,'14'8'17'0,"4"37"-17"0,-12-29 34 16,0 5-30-16,0 14 0 16,-3-1 3-16,-3 11 0 15,0 8-8-15,0-8 0 16,0 8 6-16,0-8 1 15,3 0-1-15,-3-3 1 0,3-13-2 16,0-2 1 0,0-9 1-1,0-7 0-15,-3-3-2 16,0-3 1-16,-3-18-4 16,3-8 0-16,-3-3-2 15,0-8 1-15,-3-10-4 16,0-3 0-16,3-8-1 15,0-8 1-15,0 0 1 16,3 5 0-16,0 6 1 16,3 13 0-16,3 0 0 15,6 5 1-15,6 9-1 16,6 1 0-16,0 14-1 16,2 3 1-16,4 10-1 15,0 1 1-15,0 12 0 16,-4 9 0-16,-5 4 0 15,-9 6 1-15,-6 1 0 16,-9-4 1-16,-6-8-1 16,-6-7 1-16,-6-1-2 0,-5-7 0 15,-10 2-4-15,3-10 1 16,3 5-5-16,4-3 0 16,5 0-3-16,3-2 0 15</inkml:trace>
  <inkml:trace contextRef="#ctx0" brushRef="#br0" timeOffset="97673.9366">16855 17121 29 0,'6'0'14'0,"-12"0"-12"16,0 8 25-16,-3 8-24 15,-3 5 0-15,-6 6 2 16,1 4 1-16,-1 1-8 15,3-3 1-15,3-5 4 16,6 0 0-16,3-6 0 16,6-2 0-16,6-5-1 15,6-1 1-15,6-7-1 16,2 2 1-16,4-13 0 16,0-2 0-16,-3-9-2 15,-6-4 0-15,-3-12-2 16,-4-2 0-16,-5 8-2 15,-3-3 1-15,-9 8-1 16,-6 1 0-16,4 1 0 16,-1 7 0-16,6 1 0 0,3 1 1 15,12 3 0-15,-4 2 1 16,10-6 0-16,3 14 0 16,3 0 0-16,3 14 0 15,-3-6 1-15,-1 7 1 16,-2 17 0-16,-6-5 1 15,-3 4-1-15,0 1 1 16,-3-3-1-16,0 0 1 16,0-5 0-16,-3-8 1 15,0 0 0-15,-3-6 0 0,3-7 0 16,-3 2 0-16,2-10 0 16,1-3 0-16,0-5-2 15,0-3 0-15,3-2-2 16,3-4 1-16,3-7-2 15,3 0 1-15,0 11-2 16,0-1 0-16,-3 9 0 16,-1 4 0-16,-5 6 1 15,-3 13 0-15,-3 6 0 16,3 2 1-16,3 8 1 16,6 0 0-16,0 0 1 15,3-5 1-15,6-8-4 16,8 0 0-16,4-8-8 15,3 0 0-15,-1-16-2 16,1-16 0-16</inkml:trace>
  <inkml:trace contextRef="#ctx0" brushRef="#br0" timeOffset="98251.5045">17849 16600 21 0,'6'-8'10'0,"0"3"-5"16,0 5 13-16,-3 0-15 15,3 0 1-15,-3 2 1 16,0 6 0-16,0 3-6 0,-3 5 1 16,0 13 5-16,-9 16 0 15,0 5-2-15,0 6 0 16,0 10-1-16,3 3 1 15,0 7-2-15,3-4 1 16,3-9-2-16,0-10 1 16,0-8-1-16,0-2 1 15,0-9-1-15,3-13 0 16,-3 0-3-16,0-10 1 0,-3-1-5 16,-3-7 0-16,0-3-5 15,-5-5 0-15</inkml:trace>
  <inkml:trace contextRef="#ctx0" brushRef="#br0" timeOffset="100610.8946">17507 17148 36 0,'0'0'18'0,"21"-6"-15"16,-6 6 32-16,11 0-34 15,7 3 1-15,18 2 2 16,5-5 1-16,10-2-6 15,2-6 0-15,1 2 3 16,-7 1 1-16,-2-3-2 16,-4 0 1-16,-5-2-2 15,-12-1 1-15,-10 3-1 16,-8 0 1-16,-12 6-3 0,-15 2 0 16,-6 2 0-16,-12 9 0 15,-11-1-1-15,-4 6 1 16,0 8 0-16,4 3 0 15,2-1 1-15,6 0 1 16,3-2-1-16,9 5 1 16,3-5 0-16,7 5 1 15,5-13 0-15,8 0 1 16,10-3 0-16,9-10 1 16,3-6-1-16,3-2 1 0,2-6-1 15,1-4 1-15,-3-7-2 16,-3-1 1-16,-1 1-1 15,-8-1 0-15,-6 4-1 16,-6 3 0-16,-9 8-3 16,-6 6 1-16,-3 4-1 15,-3 6 0-15,3 5 0 16,0 1 1-16,3 1 0 16,3 1 0-16,3-5 2 15,0 2 1-15,9 3 1 16,3 0 0-16,6-11 0 15,0-2 0-15,3-11 0 16,0 0 0-16,-1-8-1 16,4 3 0-16,0-6-2 15,0-10 1-15,0 5-1 16,0-2 1-16,-4 0-2 16,-2 2 0-16,-3 5-1 0,-3 3 1 15,0 8-1-15,-3 8 1 16,0 6 0-16,0 2 0 15,0 7 1-15,-3 9 0 16,0 0 1-16,0 10 1 16,-1-2 0-16,1 5 0 15,0-13 1-15,-3 0 1 16,0-3-1-16,0-13 1 16,0 5 1-16,0-10 0 15,3 5 0-15,3-8 0 0,-3-8-2 16,6 0 1-16,3-8-2 15,0-8 1-15,3-7-3 16,2-4 0-16,4 6-1 16,-6 3 1-16,-3-1-1 15,-3 9 1-15,-3 2-1 16,0 2 0-16,-3 7-1 16,-3 1 0-16,-3 6 0 15,0 8 1-15,3 8-1 16,0-3 0-16,-3 11 1 15,6-3 1-15,3 8 1 16,8-5 1-16,7 5 0 16,9-5 1-16,6 0 0 15,-1-11 0-15,4-5 0 16,9-8 0-16,-7-8 0 16,-5 3 0-16,-3-19-1 15,-1 3 1-15,-2-14-2 0,-3 6 1 16,-3-5-2-16,-9 2 1 15,-7 3-2-15,-8 5 0 16,-9 11-1-16,-5 3 1 16,-4 10-1-16,-6 5 0 15,-3 5 0-15,-3 6 1 16,6 8 1-16,4-3 1 16,5 8 0-16,6-5 0 15,6 0 1-15,9-3 1 0,6 8 0 16,2-13 0-16,4-3 0 15,6-2 1-15,6-6 0 16,2-10 0-16,1 2-1 16,0-10 0-16,-3-3-1 15,-1-5 1-15,-2 2-1 16,-6-2 0-16,-6 5-1 16,-9 3 1-16,-3 5-3 15,-3 3 1-15,-3 8-1 16,-3 5 0-16,-3 2-1 15,3 6 0-15,0 3 0 16,3 4 1-16,6 1 2 16,3-3 0-16,9 3 1 15,8-11 0-15,4-2 1 16,0-3 0-16,0-3 1 16,2-10 0-16,1-3-1 15,0-8 0-15,0-13-1 16,-7-8 1-16,-2 5-3 0,-6-5 1 15,-12 0-2-15,-12 5 0 16,-18 1-2-16,0 4 1 16,-5 3-1-16,-4 14 0 15,-6 2 1-15,4 3 0 16,2 5 1-16,3 5 1 31,6 5 1-31,6 6 1 16,6-2 1-16,9-9 0 0,12 3 0 15,9-6 0-15,9 4 0 16,6-4 1-16,8 4-2 16,10-6 1-16,3-6-2 15,-1 6 1-15,4-2-1 16,-10-4 1-16,-5 6-2 16,-9 0 1-16,-9 0-2 15,-15 8 0-15,-9 8 0 16,-9 3 0-16,0 7 0 15,0 3 1-15,0 0-1 16,3 3 1-16,3-8 3 16,3 2 0-16,3-2 0 15,9-16 1-15,6 0 0 16,5-11 1-16,1-7-1 16,0-14 1-16,0 3-3 15,-3-6 1-15,0-7-2 16,-1 10 0-16,-2 3-1 0,-3-3 1 15,-3 11-2-15,-3 2 1 16,-6 3-3-16,-3 3 1 16,-3 5 0-16,-3 5 0 15,0 6 0-15,0 2 0 16,3 11 1-16,3-3 0 16,3 3 3-16,6 3 1 15,6-4-1-15,15 1 1 16,2-8 1-16,1-3 0 0,9-5 0 15,2-13 0-15,1-3-1 16,-3-8 0-16,-1-5 0 16,-2-3 0-16,3-5-1 15,-3-3 0-15,2 3-1 16,-5 0 0-16,-3 3-1 16,-7 4 0-16,-2 7-1 15,-3 1 1-15,-3 12-3 16,-3 4 1-16,0 12 0 15,-6-1 0-15,0 13 0 16,-9 1 0-16,-3 4 0 16,0-1 1-16,-3-4 1 15,-6 0 0-15,0-10 0 16,-6 0 0-16,0-3 1 16,-3-10 0-16,0 2 1 15,1-10 0-15,-1-5 0 16,0-1 0-16,3-5-1 15,3 5 1-15,3-2-1 0,0 0 0 16,1 5-1-16,5 5 1 16,3-2-1-16,3 5 1 15,0 0-1-15,6 5 0 16,2 3 1-16,4 3 0 16,9 2 2-16,9 0 1 15,6 3 1-15,11 0 1 16,10-3 3-16,-1-5 0 15,-2-5-1-15,-3-11 1 0,-4-3-2 16,-2-7 0-16,-12-1-8 16,-13-10 1-16,-5 0-8 15,-9 5 0-15,-9 1-8 16,-9 1 0-16,3 7-3 16,1 1 1-16</inkml:trace>
  <inkml:trace contextRef="#ctx0" brushRef="#br0" timeOffset="100860.8383">21677 17407 68 0,'0'5'34'0,"0"-18"-44"0,0 13 73 16,0 0-65-16,0 0 1 15,0 0-14-15,-3 5 1 16,0 6 3-16,9-19 1 16</inkml:trace>
  <inkml:trace contextRef="#ctx0" brushRef="#br0" timeOffset="117360.9941">12735 17735 19 0,'-3'-5'9'0,"12"-1"-3"15,-9 6 9-15,0 0-14 16,3 0 1-16,-3 0 0 16,0 0 1-16,0 0-4 15,3 6 1-15,-3-6 2 16,6 8 1-16,0 0-1 16,0 0 0-16,0 7 0 0,3-1 1 15,0 2-1-15,3-1 0 16,3-1-1-16,6-6 1 15,5 0-1-15,7-1 0 16,3 1 0-16,9 0 1 16,14 0-2-16,1-2 1 15,17-1-1-15,6 3 1 16,22 0-1-16,2-6 0 16,18 6 0-16,12 0 0 0,6-2 0 15,8-6 0-15,7 5 0 16,18-10 1-16,8 5-1 15,-2-6 0-15,8-2 0 16,1 0 1-16,2 0-1 16,7 0 0-16,5 1 0 15,3-9 1-15,7-5-1 16,-7 10 0-16,9-8 0 16,1 9 0-16,2-3 0 15,6 10 0-15,0-2 0 16,4-1 0-16,-1 6 0 15,3 6 0-15,6-6 0 16,0 8 1-16,6 0-1 16,0 5 1-16,-3-5-1 15,1 5 1-15,-7-5 0 16,-3 0 0-16,-6-6-1 16,-9 6 1-16,-8-2-1 15,-13 4 0-15,-14 1 0 0,-4-1 1 16,-23-2-1-16,-3 8 0 15,-24-3-1-15,-18 1 1 16,-12-4-1-16,-14-2 1 16,-13 0-1-16,-17 3 1 15,-13-9-2-15,-8 4 1 16,-6-6-4-16,-9-6 0 16,-6-2-6-16,-12 3 0 15</inkml:trace>
  <inkml:trace contextRef="#ctx0" brushRef="#br0" timeOffset="119287.5019">8753 15229 23 0,'-12'-10'11'0,"9"-1"-11"16,3 11 12-16,0 0-13 15,3-5 1-15,0 0 0 16,0-1 0-16,0 1 0 15,0 2 1-15,0 1-1 16,3-1 0-16,0 3 0 16,3 0 1-16,3 3-1 15,2 2 0-15,4 0-1 16,6 3 1-16,12 0 0 16,8 0 0-16,7-3 0 15,12-2 0-15,8 5 0 16,18 0 1-16,7-3-1 15,20-5 0-15,9 3 0 16,9 0 0-16,14-3 0 16,7 0 0-16,3-3 0 0,6 0 0 15,-4 1 0-15,10 2 1 16,-6 2-1-16,-3-2 0 16,2 3 0-16,-2 0 1 15,-3 2 0-15,2 3 0 16,1 2-1-16,3-4 1 15,-3-1 0-15,2 6 0 16,-2-3-1-16,0 7 1 0,6-1-1 16,-13-4 0-16,-2 3 0 15,3 3 1-15,-12 0-1 16,0 0 0-16,0-3 0 16,-4 0 0-16,4-2 0 15,0 2 0-15,3-2 0 16,-3 5 0-16,0-6 0 15,0 1 1-15,-9-6-1 16,5 3 0-16,-14 3 0 16,3-1 1-16,-5 1-1 15,-4-3 0-15,-9 5 0 16,-3-5 0-16,-3 0 0 16,-12 0 0-16,-2-3 0 15,-7 3 0-15,-12 0 0 16,-5 0 0-16,-16 0 0 15,-2 0 0-15,-9 2 0 16,-6 1 1-16,-10 0-1 16,-2-3 1-16,-3 5-1 0,-3 0 1 15,-3 6-1-15,0-1 0 16,0 1 1-16,0-1 0 16,-4 3-1-16,1 6 1 15,0-3 0-15,0-1 0 16,-3 4-1-16,3-6 1 15,0 0-1-15,-3 0 1 16,3 0-1-16,0-2 1 16,3-3-1-16,9 0 1 0,-1 0 0 15,4-6 0-15,6 3 0 16,3-5 0-16,3-2-1 16,-1-4 1-16,10 1-1 15,3 0 0-15,-1-3 0 16,10 0 0-16,11 0 0 15,-2 2 0-15,8-2-1 16,3 3 1-16,7 0 0 16,5-1 0-16,-6 3 0 15,4 1 0-15,-1-4 0 16,3-2 0-16,10 8 0 16,-7-2 0-16,12-4-1 15,-9 9 1-15,7-6-1 16,-1 6 1-16,-6-1 0 15,3 11 0-15,-6-5-1 16,1 0 1-16,-1 8 0 0,-3-3 1 16,7 0-1-16,-1-2 0 15,3 7 0-15,0-7 0 16,6 2 0-16,-2 0 0 16,8-5 0-16,0-3 0 15,3 1 0-15,3-1 1 16,0 0-1-16,0 0 0 15,9 3 0-15,3-3 0 16,0-2 0-16,6 2 0 16,6-5 0-16,3 0 0 0,6-3-1 15,3-2 1-15,2 0-1 16,4-3 1-16,0 0-2 16,0 0 1-16,2 0-2 15,-11 2 1-15,-6 1-2 16,-15 5 0-16,-15 0-5 15,-6-3 1-15</inkml:trace>
  <inkml:trace contextRef="#ctx0" brushRef="#br0" timeOffset="1.16023E6">18846 5540 27 0,'-6'-2'13'0,"-3"26"-14"15,9-11 13-15,-3 11-12 16,-2 5 0-16,-4 10 0 16,-3 14 0-16,0 19 0 15,-6 7 1-15,0 14 1 16,-6 20 0-16,0 9 1 16,1 0 0-16,-1-6 1 0,-3 11 0 15,-3-5 0-15,3-6 0 16,1-15-1-16,2 5 0 15,6-11-1-15,3-8 0 16,3-2-1-16,3-19 1 16,3-8-3-16,0-5 0 15,3-8-5-15,0-5 1 16,0-11-6-16,-2-8 1 16,-7-10-1-16,-12-11 0 0</inkml:trace>
  <inkml:trace contextRef="#ctx0" brushRef="#br0" timeOffset="1.16059E6">18153 7220 37 0,'-3'-10'18'0,"9"-1"-26"16,-3 9 39-16,3 2-31 15,3 2 1-15,6 4 1 16,8 9 0-16,-2 17-2 15,3 11 0-15,0 9 1 16,-3 1 1-16,-3 8-1 16,-1 3 1-16,1 7-1 15,-3 1 1-15,-3-6 0 16,3-3 1-16,-3-12-1 16,3-6 1-16,0-6-1 15,2-7 1-15,1-3-1 0,3-5 0 16,6-16-1-16,3-13 0 15,5-25-2-15,16-30 0 16,3-25-4-16,11-26 1 16,6-22-9-16,10-15 1 15,-4-8-2-15,-14 5 0 16</inkml:trace>
  <inkml:trace contextRef="#ctx0" brushRef="#br0" timeOffset="1.21581E6">18236 7747 26 0,'-33'-21'13'0,"19"2"-12"0,11 17 13 16,0-1-15-16,0 0 1 15,-3 3-2-15,-3 0 1 16,-3 14 1-16,0-4 0 16,-15 30-1-16,-3 7 0 15,1-2 0-15,8-7 1 0,-6 25 0 16,3 6 1-16,6 5 0 15,3 0 0-15,1-3 0 16,2 6 0 0,6-5 0-16,0 10 0 0,3 2 0 15,0-2 0-15,0-2-1 16,0 2 0-16,3-6 1 16,6 4 0-16,3-3 0 15,6-9 1-15,2-4 0 16,4-6 1-16,6-16 0 15,0 1 0-15,3-9 0 16,-1-5 0-16,7-5-1 16,0-8 1-16,8-8-2 15,-5-6 1-15,3-9-1 16,8-20 0-16,4-13-1 16,3-15 1-16,-7-11-1 15,1-3 1-15,-1-13-2 16,1-13 1-16,-15-1 0 15,-7 4 0-15,-5-14-1 16,-6 3 1-16,-9-3-1 16,-9 8 0-16,-6 0 0 15,-6-5 1-15,-6 2-1 0,0 9 1 16,-2 12-1-16,-7 12 0 16,-6 12-1-16,-12 11 1 15,1 19-2-15,-10 18 0 16,-11 21-1-16,-7 32 0 15,-11 13-1-15,-3 24 0 16,-1 24-4-16,-5 32 0 16</inkml:trace>
  <inkml:trace contextRef="#ctx0" brushRef="#br0" timeOffset="1.43593E6">20793 5003 26 0,'-12'-16'13'0,"0"8"-14"16,9 11 13-16,-6 5-11 16,-3 11 0-16,-11 4 0 0,-4 14 1 15,-12-2-2-15,-3 12 0 16,-14 9 1-16,-10 21 1 15,-5 13-1-15,-12 0 1 16,-4 8 0-16,-8 7 1 16,-3 14-1-16,-9-5 1 15,5-3-1-15,7-2 1 16,3-3-2-16,9-11 1 16,11-5-1-16,4-8 0 0,14-11-1 15,9-2 0-15,7-5 0 16,11-11 0-16,9-3-2 15,6-11 1-15,9-4-5 16,0-6 0-16,0-10-4 16,3-4 0-16</inkml:trace>
  <inkml:trace contextRef="#ctx0" brushRef="#br0" timeOffset="1.4364E6">19162 6228 35 0,'-12'-29'17'0,"6"3"-25"16,6 20 32-16,-3 4-24 16,0 2 0-16,0 2-1 15,0 12 0-15,0 9 2 0,-3 30 1 16,0 14-1-16,3 4 0 15,0 14 1-15,-3 15 0 16,0 1 0-16,3-3 1 16,0-6-2-16,0-10 1 15,3 3-1-15,0-14 0 16,0-7 0-16,0-9 1 16,0-12-1-16,0-12 1 15,0-7 1-15,0-5 0 16,0-6 0-16,0-5 0 0,3-13 0 15,3-11 0-15,3-5 0 16,15-8 0-16,9-11-3 16,9 3 1-16,17 0-2 15,7 2 0-15,5 4-1 16,9 7 1-16,-5 3-1 16,-1 5 0-16,-8 5-2 15,-16 6 1-15,-14 10-4 16,-24 6 0-16,-33 2-7 15,-38 3 1-15</inkml:trace>
  <inkml:trace contextRef="#ctx0" brushRef="#br1" timeOffset="3.10902E6">21397 5776 33 0,'-62'-93'16'0,"-48"30"-18"15,71 34 16-15,-18-14-14 16,-23-2 0-16,-21-10-1 0,-27-1 1 16,-24 1 0-16,-21-4 0 15,-29-1 0-15,-21-4 0 16,-27-2-1-16,-9 8 1 15,-21 0 0-15,-12 7 0 16,-8 9-1-16,-19 2 1 16,-5 14 0-16,-16 7 0 15,4 11-1-15,-21 11 1 16,-15 15-1-16,-6 9 1 0,-3 29-1 16,-12 7 1-16,6 14 0 15,0 13 0-15,6 13-1 16,9 21 1-16,12 3-1 15,11 19 1-15,22-1-1 16,11 3 1-16,19 35 0 16,11 2 0-16,21 11-1 15,18 10 1-15,18 14 0 16,23-3 0-16,28 3 0 16,23-6 0-16,36 0 0 15,30-2 0-15,23-1 0 16,28 1 0-16,29 8 0 15,24-11 1-15,26 2-1 16,25 6 1-16,29 0-1 16,18 16 0-16,21-16 0 15,27 13 1-15,23-15-1 16,31-9 1-16,23-10 0 16,30-22 0-16,23-17 0 15,28-7 1-15,17-9 0 0,24-28 0 16,18-4-1-16,12-17 1 15,9-10-1-15,12-18 1 16,18-11-2-16,11-11 1 16,4-18-1-16,8-16 1 15,3-21-1-15,4-14 1 16,2-18-1-16,4-21 1 16,-1-24 0-16,-6-16 0 0,-11-10-1 15,-19-16 1-15,-20-14 0 16,-15-5 0-16,-21-15 0 15,-24-6 1-15,-17-14-1 16,-22-1 1-16,-17-25-2 16,-21 0 0-16,-27-18 0 15,-77 77 0-15,35-109-1 16,-29 5 1-16,-45-8-1 16,-33-4 1-16,-27 1 0 15,-26-12 0-15,-39-6 0 16,-36-5 0-16,-29 0 1 15,-30 5 0-15,-30 1 0 16,-36 7 1-16,-39 3-2 16,-35 13 1-16,-36 5-1 15,-32 19 0-15,-43 13-1 16,120 74 0-16,-259-47-1 16,-12 26 1-16,-15 32-2 15,-12 28 1-15,9 38 0 0,-15 35 0 16,9 39-3-16,9 29 1 15,9 26-6-15,-6 46 1 16</inkml:trace>
  <inkml:trace contextRef="#ctx0" brushRef="#br1" timeOffset="3.11037E6">13887 7310 18 0,'0'-5'9'0,"-3"5"-3"16,0 3 9-16,-5 5-13 0,-1 2 0 16,-3 4 1-16,0 1 1 15,0 1-5-15,0 3 1 16,0 5 3-16,0 2 0 15,3-2-1-15,0 0 0 16,0 5 0-16,0 3 0 16,3-1-1-16,4-2 0 15,2 6 0-15,2-1 0 16,7 1-1-16,3-4 0 16,6-2 0-16,3-2 0 15,6-9 1-15,3-4 0 0,2-6-1 16,4-11 1-16,6-2 0 15,-4-11 0-15,-2-3 0 16,-6-2 1-16,0-8-1 16,-4-3 1-16,-2-5-1 15,-3 5 1-15,-3-5-1 16,-6-2 1-16,-3-4-1 16,-3-4 0-16,-6-3-1 15,-3 7 1-15,-3 9-1 16,-3 2 1-16,0 3-2 15,-9 5 1-15,-9 0 0 16,-2 6 0-16,-1 5-1 16,-6 7 0-16,-3 6 0 15,-2 6 0-15,-4-1 0 16,3 5 0-16,7 12-2 0,2 9 1 16,6 1-4-16,0 5 1 15,4 0-6-15,2 8 0 16</inkml:trace>
  <inkml:trace contextRef="#ctx0" brushRef="#br1" timeOffset="3.11123E6">16813 7234 10 0,'0'-3'5'0,"-3"3"2"15,0 0-2-15,0 11-3 0,0 12 1 16,-5 9 1-16,-1 5 0 16,0 6-5-16,0-4 0 15,3 4 4-15,3 2 0 16,3 2-2-16,3-10 1 15,3 0-1-15,0 0 1 32,29 0-1-32,-2-10 1 15,3-17 0-15,3-7 1 16,2-8-1-16,-2-6 1 0,0-5 0 16,-4-10 0-16,-2 2 0 15,-9-16 0-15,-3-5-2 16,-3-15 1-16,-7-7 0 15,-8 1 0-15,-6 5-2 16,-5-2 1-16,-10 5-1 16,-6 13 0-16,-6 8-1 15,-6 10 1-15,-14 14-2 16,2 16 1-16,-2 5-5 16,-1 15 1-16,0 22-5 15,10 19 0-15</inkml:trace>
  <inkml:trace contextRef="#ctx0" brushRef="#br1" timeOffset="3.11201E6">20284 7474 22 0,'0'-10'11'0,"-3"13"-10"15,0-3 14-15,-6 7-14 16,-3 9 0-16,-3 8 0 16,-8 11 1-16,-7 4-2 0,-3 22 0 15,6 5 1-15,3 3 1 16,10-8-2-16,5-3 1 16,6-5-1-16,15-8 1 15,14-5 0-15,4-11 1 16,18-11-1-16,11-10 1 15,10-13 0-15,8-11 1 16,-8-8 0-16,-4-10 0 16,-5-19-1-16,-10-8 0 15,-14-10-1-15,-12-6 1 16,-18-2-2-16,-15-3 1 0,-18 7-2 16,-18 12 0-16,-23 15-3 15,-10 11 1-15,-23 19-3 16,-18 26 1-16,-6 21-5 15,-21 16 0-15</inkml:trace>
</inkml:ink>
</file>

<file path=ppt/ink/ink1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18:28.002"/>
    </inkml:context>
    <inkml:brush xml:id="br0">
      <inkml:brushProperty name="width" value="0.05292" units="cm"/>
      <inkml:brushProperty name="height" value="0.05292" units="cm"/>
      <inkml:brushProperty name="color" value="#7030A0"/>
    </inkml:brush>
  </inkml:definitions>
  <inkml:trace contextRef="#ctx0" brushRef="#br0">3767 3096 24 0,'-9'-3'12'0,"3"8"-15"0,6-5 13 16,0 6-11-16,0 2 1 16,3 5 0-16,0-5 0 15,3 5 1-15,0 3 0 16,6 0 0-16,3 5 1 16,6 3-1-16,-3 5 1 15,-1 0-1-15,4 5 1 16,0 1-2-16,-3 10 1 0,3 2-1 15,0 3 0-15,2 1 0 16,7 4 1-16,6-10 0 16,6 0 0-16,2-2 1 15,10-1 1-15,8-5-1 16,1-13 0-16,8-3 0 16,4-8 1-16,5-10-1 15,3-11 0-15,4-5-2 16,2-11 0-16,-6-5 0 15,-2-6 0-15,-4-12-1 16,-2-1 1-16,-19 3 0 16,-8-2 0-16,-10-4 0 15,-5 4 1-15,-9-4-1 16,-9-2 1-16,-6-5-1 16,-6-3 1-16,-9 1-1 15,-12-1 1-15,-9 5-2 16,-6 6 1-16,-5-8-1 15,-10 10 1-15,-6 8-1 16,-14 6 0-16,-6 5 0 0,-10 13 1 16,-5 5-1-16,-6 14 0 15,-12 8 0-15,2 7 0 16,-2 9 0-16,3 15 0 16,-6 19-1-16,9 18 0 15,5 6 1-15,10 7 0 16,15 25-3-16,14 2 1 15,27 16-5-15,24 16 1 0</inkml:trace>
  <inkml:trace contextRef="#ctx0" brushRef="#br0" timeOffset="5340.7328">17153 2236 20 0,'-12'-27'10'0,"-3"3"-6"0,9 14 10 16,-6 2-13-16,-3-8 0 15,-3 5 1-15,0 1 0 16,1 5-3-16,2-3 1 16,-3 5 1-16,-3 6 0 15,-6 2 0-15,0 6 0 16,-2 4-1-16,5 7 0 15,0-1 2-15,3 3 0 16,0 5-1-16,6 0 1 16,4 0-1-1,2-5 1-15,3-8-1 0,6-6 1 0,3 1-1 16,3-3 1-16,3 0-1 16,5-6 1-16,4-4 0 15,3-12 0-15,-3 1-1 16,3-5 1-16,-3-11-1 15,0-9 0-15,2-7-1 16,-5 8 1-16,0-2-1 16,-3-4 0-16,3 9 0 15,-3 5 0-15,-3-5-1 16,0 7 1-16,-3-2-1 16,0 8 1-16,0 2-1 15,0 6 0-15,-4 5 0 16,1 0 0-16,-3 0-2 15,0 11 1-15,0 10-1 16,-3-5 0-16,1 8 0 16,-1 5 1-16,-3 6 0 15,0-1 0-15,3 11 1 0,0-3 1 16,3 9 0-16,0-6 1 16,0 0-1-16,3-3 0 15,3 3 1-15,3-10 1 16,5-6 0-16,1-3 0 15,3-4 0-15,0-6 1 16,3-14-1-16,0 4 1 16,0-12-2-16,-1-4 1 15,-5-3-1-15,0-16 0 0,-3 0-1 16,-3 8 1-16,0 5-1 16,-6 0 1-16,-3 3-2 15,3 8 0-15,-6 2 0 16,0 6 0-16,-6 5-1 15,0 0 1-15,0 5-1 16,-3 6 0-16,3 7 0 16,0 1 0-16,0 4 0 15,3 4 0-15,3-6 1 16,0 3 1-16,6 0 0 16,6-8 1-16,3-3 0 15,0 3 1-15,9-11 0 16,6-2 0-16,6-6-1 15,-4-2 1-15,4-11-2 16,-3-8 1-16,-3-5-2 16,2-6 1-16,-2 4-1 15,0-6 0-15,-3-3 0 0,0 3 0 16,-4-8 0-16,-2 0 1 16,-3 8-1-16,-3 8 1 15,0 2 0-15,-3 9 0 16,-3 7-2-16,0-2 1 15,-3 8-2-15,-3 5 0 16,-3 10 0-16,-3 6 1 16,-3 3-1-16,0-6 1 15,-12 29 0-15,-3 27 1 0,4 0 1 16,-4 5 0-16,3-5 0 16,0-3 0-16,0-5 1 15,0-6 0-15,4 4-1 16,2-4 1-16,6-5 0 15,3-13 0-15,3-5 0 16,9-8 1-16,3-11 0 16,3-5 0-16,5-13 1 15,4-11 0-15,3-3-1 16,3-10 1-16,0-8-1 16,-4 6 1-16,-5-7-2 15,-6-4 1-15,-6 5-2 16,-6 3 0-16,-9 5 0 15,-3-3 0-15,-5 11-2 16,-4-3 1-16,0 5-2 16,3 3 0-16,0 3-1 15,3 5 0-15,0 3-3 0,6 0 0 16,3 5-2-16,3 2 1 16</inkml:trace>
  <inkml:trace contextRef="#ctx0" brushRef="#br0" timeOffset="6959.5916">17813 2093 21 0,'3'-13'10'0,"-8"-6"-9"15,5 14 18-15,-3 0-20 0,0 2 1 16,-6 3-1-16,-3 3 0 15,-3-1 1-15,6 1 0 16,-12 26-1-16,6-11 1 16,-9 17-1-16,7-6 1 15,2 3 0-15,6-1 1 16,3-4 0-16,6-3 1 16,6-16 0-16,3 2 1 0,0-7 0 15,2-3 1-15,1-8-1 16,3-3 0-16,0 1 0 15,0-11 0-15,0-1-2 16,0 1 0-16,-6 5-1 16,0 1 1-16,-3 4-1 15,0 0 0-15,-6 11-2 16,-3 0 0-16,-3 6 0 16,0 7 1-16,0 3 0 15,0-3 0-15,3 3 0 16,-3 2 0-16,6-2 2 15,6-5 1-15,3 5-2 16,3-8 1-16,5-8 0 16,1 2 0-16,0-4 0 15,0 2 1-15,0-8-1 16,0-8 0-16,3-5 0 16,2-8 0-16,1 5 0 15,-3 0 0-15,0-3-1 0,-6 9 0 16,-3 2-1-16,-3 3 1 15,-3 5-1-15,-6 3 0 16,-6 2-1-16,-3 6 1 16,0 5-2-16,-3 5 1 15,3 8 0-15,0-3 0 16,3 4 0-16,3-1 1 16,3-5 1-16,0 0 0 15,3-1 1-15,3-1 0 0,3-6 0 16,0-3 1-16,0-2 0 15,3 2 0-15,3-5-1 16,-1-5 1-16,4-1-1 16,0-4 1-16,-3-6-1 15,0-5 0-15,-3-3 0 16,0 0 0-16,0 5-1 16,-3 4 1-16,-3 1-2 15,0 4 1-15,2 2-2 16,-8 8 0-16,0 0 0 15,0 3 1-15,-3 2-1 16,-2 5 0-16,2 9-1 16,0-3 1-16,0 0 1 15,0 0 0-15,3 2 1 16,0-2 0-16,0 2 0 16,6-2 1-16,11-2 1 15,7-7 1-15,6-7-1 0,3-2 1 16,2-6-2-16,4-5 1 15,6-16 0-15,-1-3 0 16,-2 0-1-16,-3-8 0 16,-9 6-1-16,2-11 1 15,1-5-1-15,-3-6 1 16,-3 3-2-16,-10 8 1 16,-8 3-1-16,-6 10 1 15,-6 8-1-15,-3 11 0 16,-5 8 0-16,-7 10 1 0,-3 16-1 15,-3 0 0-15,-6 11 0 16,6-8 1-16,1 13-1 16,5 3 1-16,3-3-1 15,3 5 1-15,3 11 0 16,3-8 0-16,3-3 0 16,0 1 0-16,3-4 0 15,3-2 0-15,3-13 1 16,3-3 0-16,6-7-1 15,3-9 1-15,3-5-2 16,-1-5 1-16,1-11-1 16,9-11 0-16,3-15-2 15,0 0 0-15,-1-11-1 16,-2 0 1-16,0-8 0 16,0-8 0-16,-7 8 1 15,-2 8 0-15,-6 11 2 16,-3 10 0-16,-3 3 1 15,-6 13 0-15,-3 8-1 0,-3 16 1 16,-3 0 0-16,0 13 0 16,-3 11-1-16,0 5 0 15,0-8 1-15,0 11 1 16,3 5 0-16,-3-5 0 16,0 10-1-16,4-5 1 15,-4 0-1-15,3-8 1 16,0-8-2-16,3-2 1 0,0-4 0 15,-3-4 0 1,-6-3-1 0,-3-8 1-16,0-8-2 15,-3-8 1-15,3-6-1 16,3-7 1-16,1 3-1 16,-1-9 1-16,3 9 1 15,0 2 0-15,3 3 1 16,3 0 1-16,3 2-1 15,3-5 0-15,3 3-1 16,12 0 1-16,11 2-2 16,1-5 1-16,3 6-3 15,0-1 1-15,-1 3-7 16,1 3 0-16,-3 5-3 16,-6 0 1-16</inkml:trace>
  <inkml:trace contextRef="#ctx0" brushRef="#br0" timeOffset="7551.297">19349 1905 13 0,'3'-8'6'0,"6"16"5"16,-9 0 3-16,0-3-11 15,-3 11 0-15,-3 3 3 0,-3 7 1 16,3 3-9-16,1 11 1 16,-1-3 4-16,0-8 1 15,3-3-2-15,0-4 1 16,0-6-2-16,3-3 1 15,0-3-1-15,-3-2 1 16,3-8-4-16,-3-5 0 16,0-3-6-16,0-10 0 15,0-6-2-15,-6 0 0 0</inkml:trace>
  <inkml:trace contextRef="#ctx0" brushRef="#br0" timeOffset="7774.6324">18951 1892 24 0,'0'-16'12'0,"17"3"-7"15,-8 5 22-15,6-3-25 16,9 3 0-16,9-5 2 0,17-3 1 16,19 0-7-16,14 0 1 15,-8 8 3-15,5 0 0 16,-3 6-6-16,-11 4 0 15,-16 9-7-15,-11 10 1 16</inkml:trace>
  <inkml:trace contextRef="#ctx0" brushRef="#br0" timeOffset="8194.9748">20010 1979 24 0,'3'-8'12'0,"0"0"-2"15,-3 8 14-15,3-2-22 16,3-1 0-16,0 0 0 0,0 1 0 15,0-1-3-15,-6 3 0 16,3 0 1-16,-3 0 1 16,0 0-7-16,0 0 1 15,0 0-5-15,-6 5 1 16</inkml:trace>
  <inkml:trace contextRef="#ctx0" brushRef="#br0" timeOffset="8510.861">20019 2244 24 0,'0'0'12'0,"6"-8"-4"16,-6 8 17-16,0 0-24 16,0 0 1-16,0 0 1 0,0 0 0 15,0 0-4-15,0-14 0 16,0 12 3-16,0-6 0 16,0 0-3-16,0 8 0 15,0-8-6-15,3 3 0 16,-6 5-3-16,-3-6 1 15</inkml:trace>
  <inkml:trace contextRef="#ctx0" brushRef="#br0" timeOffset="9165.0564">20495 1963 23 0,'-6'-2'11'0,"6"-4"-6"16,0 6 17-16,0 0-20 15,3-5 1-15,0 5 0 0,3-8 0 16,0 8-5-16,3-8 1 15,9 0 2-15,9 0 0 16,3-2-3-16,2 7 1 16,1-2-2-16,0 10 1 15,-3-2 0-15,-1-1 0 16,-8 9 0-16,-12 5 0 16,-12 8 1-16,-9 5 0 15,-6 5 1-15,-14 6 0 16,-7-6 1-16,3 1 0 0,1-1 2 15,2-8 0-15,0 1 0 16,6-3 0-16,9-11-1 16,4 3 1-16,8-8-1 15,6 0 1-15,8-3-2 16,4 0 1-16,15-2-1 16,9-3 1-16,0 0-1 15,2-3 0-15,-2 1-2 16,-3 2 1-16,-3-3-4 15,-4 3 0-15,-8-3-6 16,-3 1 0-16,-3 2-1 16,-6-8 1-16</inkml:trace>
  <inkml:trace contextRef="#ctx0" brushRef="#br0" timeOffset="9521.507">21043 1971 27 0,'-9'0'13'0,"-27"0"-16"15,33 0 27-15,-6 0-22 16,-2 8 0-16,-1 0-1 0,0 0 1 16,3 3-4-16,3-1 0 15,3 1 2-15,3 2 1 16,6-10-1-16,3 7 0 15,3 1 1-15,9 2 0 16,5 3 0-16,1-3 0 16,0 6 0-16,-3 4 0 15,0-1-2-15,-7 1 1 16,-2-1-2-16,-6 1 1 0,-6-4 1 16,-6 5 0-16,-6-11 0 15,-12-2 1-15,-8-4-3 16,5-1 1-16,-3-6-5 15,0 0 1-15,-5-8-4 16,-1-3 1-16</inkml:trace>
  <inkml:trace contextRef="#ctx0" brushRef="#br0" timeOffset="9724.5393">20978 1950 22 0,'-3'-8'11'0,"9"8"-13"15,-3 0 19-15,8 0-17 16,16 0 1-16,0 0-4 0,3 0 0 16,3 0-2-16,-1 0 1 15</inkml:trace>
  <inkml:trace contextRef="#ctx0" brushRef="#br0" timeOffset="10021.4193">21320 1937 13 0,'-3'0'6'0,"-30"24"-1"0,24-14 5 0,-3 6-10 15,0-3 1-15,1 3 0 16,5-5 0-16,3 5-1 15,9 2 1-15,8-2 2 16,10-8 0-16,6 0 0 16,0-8 0-16,-6-8 1 15,2 3 0-15,1-3-2 16,-3-6 1-16,-3-1-3 16,-12-4 1-16,-12 1-2 15,0 2 0-15,-6 5-2 16,-12-5 0-16,-6 11-2 15,-3 0 1-15,4 2-3 16,-1 6 0-16</inkml:trace>
  <inkml:trace contextRef="#ctx0" brushRef="#br0" timeOffset="10407.0047">21891 1934 20 0,'9'0'10'0,"-3"0"-6"16,-6 0 15-16,0 0-18 16,3 0 1-16,-3 0 2 0,0 0 0 15,3 0-5-15,-3 0 1 16,0 0 2-16,0 0 1 15,0 0-2-15,0 0 0 16,-6 0-2-16,-6 0 0 16,-8 0-1-16,-10 0 1 15,-6 8-1-15,-6 8 1 16,4 13 0-16,-7-5 0 16,6 13 1-16,10 8 0 15,14-5 1-15,15 2 1 0,9-2 1 16,17-1 0-16,19-4 0 15,6-6 0-15,17-13-2 16,4-14 0-16,8-4-10 16,0-12 1-16</inkml:trace>
  <inkml:trace contextRef="#ctx0" brushRef="#br0" timeOffset="13323.2202">15703 2516 23 0,'-21'-13'11'0,"15"5"-7"0,6 8 12 0,0 0-16 0,0 0 0 15,0 0-1-15,0 0 0 16,0 3 0-16,0 2 0 16,-3 6-1-16,-3-1 1 15,-3 14-1-15,-2 10 0 16,-1 3 1-16,3 0 0 15,0 8 1-15,3-2 0 0,3-1 0 16,3 3 1-16,0 0 0 16,6 8 1-16,6 2 0 15,3-2 0-15,8 0 0 16,4 3 1-16,3-11-1 16,3 5 0-16,8-2 0 15,10-3 0-15,0-3-1 16,5 3 1-16,7-3-1 15,5-5 1 1,33 3 0 0,-11-16 0-16,-4-8-1 15,-3-8 1-15,-5-6-1 16,-4-12 1-16,0-14-1 16,-5 0 1-16,-4-10-1 15,4-1 0-15,-1-7 0 16,-8-6 1-16,-7-4-1 15,-5-9 0-15,-3-5-1 16,-1 2 0-16,-2 6 0 16,-6-3 0-16,-3-16-1 0,-10 6 1 15,-5 2-1-15,0 0 1 16,-12 0-1-16,-9 11 0 16,-6-3 0-16,-12 3 0 15,0 3 0-15,-5 2 0 16,-10-6-1-16,-6 12 1 15,-5 2-1-15,-4 10 1 16,-9 9 0-16,4 5 0 16,-10 5-1-16,-8 3 0 0,0 5 0 15,-1 13 1-15,-8 11-1 16,2 8 1-16,-2 8-1 16,3 12 1-16,5 1 1 15,4 8 0-15,2 6 0 16,4 9 0-16,5 9-1 15,16-3 1-15,5 3 0 16,6 2 0-16,7 11-1 16,8 3 0-16,9-3-3 15,9 0 0-15,15-3-3 16,23 8 0-16</inkml:trace>
  <inkml:trace contextRef="#ctx0" brushRef="#br0" timeOffset="14852.9443">19835 2699 20 0,'-3'-11'10'0,"6"3"-9"15,-3 8 10-15,0-5-12 16,0 5 0-16,0 5-2 15,0-5 1-15,0 3 1 16,0 5 1-16,-3 2-2 16,0 6 0-16,-3 8 1 0,0 5 0 15,0-10 1-15,0 2 0 16,0 3 2-16,0 2 0 16,3 1 0-16,0-1 0 15,0 3 0-15,0-5 0 16,3 21 0-16,0-3 0 0,3 6-1 15,3 0 1-15,0-3-1 16,6 2 0-16,3 3 0 16,3-5 0-16,2 6 1 15,4 2 0-15,6-3 0 16,-3-5 0-16,5-5 1 16,13 2 0-16,3-5 0 15,-1-5 0-15,7-6-1 16,5-10 0-16,1 0-1 15,0-3 1-15,-4-5-1 16,4-8 1-16,-7-8-1 16,4-10 0-16,-1-9 0 15,1-10 0-15,2-5-1 16,-8-6 1-16,0-5-1 16,-7 0 0-16,-2-2-1 0,-9 12 1 15,-1-31-1-15,-5 3 1 16,-9-3-2-16,-12 5 1 15,-9 3 0-15,-9-8 0 16,-3 2-1-16,0 6 1 16,-5 5 0-16,-7 3 0 15,-3 5 0-15,-6 6 0 16,1 4 0-16,-4 11 0 16,-3 9-1-16,-8 1 1 0,2 1-1 15,0 8 1-15,-5 3 0 16,-1 2 0-16,-2 16 0 15,2 2 0-15,3 9 0 16,-8 12 1-16,2 9-1 16,7 10 1-16,2 11-1 15,3 0 1-15,1 13-1 16,2 8 1-16,6 13-3 16,7 1 0-16,5 2-4 15,9 13 1-15</inkml:trace>
  <inkml:trace contextRef="#ctx0" brushRef="#br0" timeOffset="18905.7527">16912 3231 37 0,'11'-14'18'0,"1"-2"-11"16,-9 11 19-16,0 0-24 16,-3 0 1-16,0-3 1 0,-3 0 1 15,0 0-6-15,3 2 0 16,-3 1 3-16,3 3 1 15,-3-4-2-15,-3 6 0 16,4 0-2-16,-1 0 0 16,0 0-1-16,-3 3 1 15,0 0-1-15,0 2 0 16,-3 3 0-16,3 0 1 16,-6-3 0-16,3 3 1 15,3 3 0-15,0-1 0 0,0 1 1 16,3-3 0-16,0 5-1 15,0-3 1-15,0 4-1 16,-3-4 1 0,3 3-1-16,0-2 1 15,0-6-1-15,0 3 1 16,3 0 0-16,-3 3 0 16,3-1 0-16,-3 1 0 15,3 0 0-15,0-1 1 16,3 1-1-16,-3-1 0 15,3 1-1-15,-3-1 1 16,0-2-1-16,3-2 1 0,0 2-1 16,-3-3 1-16,0 0-1 15,0 1 0-15,0-1 0 16,0-3 1-16,0 1 0 16,0 2 0-16,0-5 0 15,-3 0 0-15,3 3 0 16,-3 0 0-16,0-3-1 15,3 2 1-15,0-2-1 16,0 0 0-16,0 0 0 16,0 3 1-16,0-3-2 15,3 0 1-15,-3 3 0 16,0-3 0-16,3 2 0 16,-3-2 0-16,0 0-1 15,0 0 1-15,-3 0-1 16,3 0 1-16,-3 0 0 15,3 0 0-15,0 0-1 16,-3 0 1-16,3 3 0 0,0-6 0 16,3 6-1-16,0 5 1 15,-6-6 0-15,3 4 0 16,0-4 0-16,3 1 0 16,-6 2 0-16,6 3 0 15,-3-5 0-15,0 0 0 16,0 5 0-16,0-6 0 15,-3 3-1-15,3 1 1 16,3-1 0-16,0 0 1 16,-3-2-1-16,-3-3 0 0,0 5 0 15,6-2 1-15,-6-3-1 16,6 3 1-16,-6-1-1 16,3 1 0-16,0 2 0 15,0-5 1-15,0 0 0 16,0 0 0-16,-3 0 0 15,3 0 0-15,0 0 0 16,0-5 1-16,0 2-1 16,0-2 1-16,0-3-1 15,0-3 1-15,0-2-1 16,0 3 0-16,0 4-1 16,0-2 1-16,0-2-1 15,0 2 1-15,0-3-1 16,0 3 0-16,0 0 0 15,0 0 0-15,0 1 0 16,3-1 0-16,-3 0 0 0,3 0 0 16,-3 2 0-16,0-2 0 15,0-2 0-15,0 5 0 16,0-1-1-16,0 1 0 16,0 0 0-16,0-1 0 15,0 4-1-15,0 2 1 16,0-3-1-16,0 3 0 15,0-2-1-15,0 2 1 16,0 0-3-16,0-6 0 16,0 4-1-16,0 2 0 0,0-3 0 15,0-2 0-15,0 2 1 16,0 0 0-16,-3-2 2 16,3 5 1-16,-3 0 1 15,3 0 0-15,0 3 1 16,0-3 1-16,0 0 0 15,0 0 1-15,0-3 1 16,0-2 0-16,0 2 1 16,0 3 0-16,0-5 0 15,0 0 1-15,0-9-2 16,0 9 1-16,0-3-2 16,3-3 1-16,-3 1-2 15,0-3 1-15,0 5-1 16,0-3 0-16,0-2 0 15,0 2 0-15,0 3-1 16,3-2 1-16,0 2 0 16,3 3 0-16,0-1-1 15,0-2 0-15,3 0-1 0,3 0 1 16,-3 3-1-16,3 3 0 16,-3 2-1-16,3 2 1 15,-3 1 0-15,0 5 0 16,-1-8 0-16,1 8 0 15,-3-8 0-15,0 2 1 16,0 1 0-16,-6-3 0 16,3 3 1-16,0-1 0 15,-3-2 0-15,3 3 0 0,-3-3 0 16,0 3 1-16,0-3-1 16,0 0 0-16,0 0-1 15,0 0 1-15,0 0-1 16,0 0 1-16,0-3-1 15,0 3 1-15,0 0-1 16,0-3 0-16,0 1 0 16,0-4 0-16,-3 4 0 15,-3 2 0-15,0 0-1 16,-3 0 1-16,3-6-1 16,-2 6 0-16,2 6 0 15,0-6 0-15,-3 0 0 16,0 2 0-16,3-2 0 15,-3 3 0-15,3 0 0 16,-3-1 1-16,0 1 0 16,3 0 0-16,-3 2 0 15,3 0 0-15,0 0 0 0,3 1 0 16,0 2-1-16,0 0 1 16,0-3 0-16,0 8 0 15,0-2 0-15,0-1 0 16,0 1 0-16,0 2 0 15,1-5 0-15,2 3 1 16,-3 5-1-16,0-6 1 16,0 6-1-16,0-3 0 15,3 0 1-15,0-2 0 16,-3 0 0-16,3-3 0 0,0-1 0 16,0-4 1-16,0 2-3 15,0-5 1-15,0 0-4 16,0 3 1-16,0-3-4 15,0 0 0-15,0 0-6 16,0 0 1-16,0 5-2 16,-3-2 1-16</inkml:trace>
  <inkml:trace contextRef="#ctx0" brushRef="#br0" timeOffset="19483.9121">16679 3389 25 0,'-3'0'12'0,"3"0"-7"0,0 0 21 16,0 0-23-16,0 0 0 16,0 0 2-16,0 0 0 15,0 0-6-15,0 0 1 16,6 0 4-16,0 0 1 15,0 0-2-15,6-2 1 16,3 2-1-16,3 0 0 16,-3-3-1-16,3 3 1 15,3 0-2-15,5-3 0 16,1 1-1-16,-6 2 1 0,-3 0-2 16,-3 0 1-16,-3 0 0 15,-3 0 1-15,-1 0-1 16,-8 0 1-16,-6 0-1 15,1 0 1-15,-7 0-1 16,-3 0 0-16,-3 0 0 16,6 0 0-16,0 0-1 15,0 0 1-15,-3 2-1 16,3-2 1-16,0 0 0 16,4 0 0-16,-1 0 0 15,3 0 0-15,0 0 1 16,3 0 0-16,0 0-1 15,0 0 0-15,3 0-1 16,0 0 1-16,0 0-1 16,0 0 0-16,0 0 0 15,3 3 0-15,3 0-2 0,0-3 1 32,3 5-11-32,8 6 0 15,-2-4-1-15,0 1 1 16</inkml:trace>
  <inkml:trace contextRef="#ctx0" brushRef="#br0" timeOffset="26491.0031">5282 2932 23 0,'12'0'11'0,"42"0"-7"0,-28-3 11 16,25 3-15-16,17 0 0 15,28-5 0-15,23 2 0 16,21 3-1-16,20-5 1 16,16 2 0-16,12 3 0 15,163-5-7 1,-54 2 1-16</inkml:trace>
  <inkml:trace contextRef="#ctx0" brushRef="#br0" timeOffset="27670.5423">8155 7549 29 0,'0'-11'14'0,"-3"6"-7"0,3 5 14 0,0 2-22 15,0-2 1-15,0 0-3 0,0 6 0 16,0-4 4-16,0 6 1 15,0 8-2-15,0 8 1 16,0 2 0-16,0 9 0 16,0 4 2-16,0 4 0 15,0-1-2-15,0 0 1 16,0-5-1-16,0-2 0 16,0-6 0-16,0-8 0 15,0 0-1-15,0-5 1 16,0-3-1-16,0-2 0 15,0-3-2-15,0 0 1 0,0-5-4 16,0-1 0-16,3-4-6 16,2-4 1-16</inkml:trace>
  <inkml:trace contextRef="#ctx0" brushRef="#br0" timeOffset="28000.172">8455 7406 24 0,'-3'-3'12'0,"6"3"-14"32,-3 3 16-32,-3 2-14 0,0 14 1 15,0 4 2-15,3-2 0 16,0 9-2-16,0 9 0 15,-3 1 2-15,0 8 0 16,0 2-1-16,0-3 1 16,0 4-1-16,0-4 1 15,0-7-2-15,3-6 0 16,-3-7 0-16,3-6 0 16,0-5 0-16,0-3 0 15,0-2-3-15,-3-3 1 16,0 0-4-16,1-3 0 15,-4-8-5-15,-3-5 1 0</inkml:trace>
  <inkml:trace contextRef="#ctx0" brushRef="#br0" timeOffset="28221.8065">8169 7805 25 0,'-6'-13'12'0,"6"5"-8"15,0 0 17-15,3 3-19 16,0-3 0-16,3-3-1 0,3 3 1 16,6 0-3-16,9 0 0 15,3 3 1-15,6 3 0 16,-4 4-4-16,-2 6 0 16,6 3-4-16,6 2 0 15</inkml:trace>
  <inkml:trace contextRef="#ctx0" brushRef="#br0" timeOffset="28757.908">8610 8038 35 0,'0'-3'17'0,"-9"-2"-18"16,6 2 32-16,3 6-29 16,0-3 0-16,-3 0 0 0,3 0 0 15,6-5-4-15,-3-3 1 16,3-3 1-16,3 3 1 16,0 0-2-16,3 0 0 15,-3 3-1-15,0 0 1 16,0 5-1-16,-4 0 1 15,1 5-1-15,-3 6 1 16,-3-6 0-16,-3 6 0 16,-3 5 0-16,-2-1 1 15,-1 4 0-15,0-1 0 16,-3 1 0-16,-3-1 1 0,0-4 0 16,0-1 0-16,3-5 0 15,3 0 0-15,0 0 0 16,3-3 1-16,0-2-1 15,3-1 0-15,3 1 0 16,9 0 0-16,0-1 0 16,6-2 0-16,0 3-1 15,6-3 1-15,3 0-1 16,3 3 1-16,-1-3-2 16,1 0 1-16,0-3-4 15,0-2 1-15,-6-3-7 16,-1-3 1-16,-5 1-3 15,-3-4 1-15</inkml:trace>
  <inkml:trace contextRef="#ctx0" brushRef="#br0" timeOffset="29205.8539">8976 7493 27 0,'-6'-3'13'0,"3"-5"-14"16,0 8 24-16,0 3-24 15,-3 2 0-15,0 1 0 0,-3 4 1 16,0 6 0-16,0 5 1 16,1 6-1-16,-1-1 1 15,0 3 0-15,-3 6 1 16,6 4-1-16,6 1 0 15,3 2 0-15,9-7 1 16,6-1-1-16,8-2 0 16,4-8 1-16,3-8 0 15,3-11 0-15,-1-5 0 16,4-5-1-16,0-9 1 16,-4-4 0-16,-2-11 0 15,-3-6-1-15,-6 1 1 0,-6-8-1 16,-6 2 1-16,-7 0-2 15,-5-2 1-15,-5 2-2 16,-7 6 0-16,-6 2-1 16,-6 6 0-16,-6 7-3 15,0 14 1-15,-2 5-4 16,-10 13 1-16,-3 3-4 16,7 13 1-16</inkml:trace>
  <inkml:trace contextRef="#ctx0" brushRef="#br0" timeOffset="29500.7363">9476 7818 29 0,'0'-5'14'0,"-6"8"-19"0,0 2 25 16,-3 6-21-16,-6 5 1 15,1 5 0-15,2 8 1 16,3-3-1-16,3-2 0 16,0 0 0-16,0 0 0 15,3 0 0-15,6-6 0 16,3-2-2-16,3-6 1 15,3-2-6-15,-3 0 0 0</inkml:trace>
  <inkml:trace contextRef="#ctx0" brushRef="#br0" timeOffset="29864.6291">9443 8041 30 0,'12'0'15'0,"21"-11"-15"16,-21 6 25-16,0-11-25 0,3 3 0 16,0-1 1-16,2-1 1 15,1-1-2-15,-3 0 1 16,-3-3 0-16,-3 3 1 16,-3 1 0-16,-3 4 0 15,-3 3-1-15,-3 5 0 16,-3 3-2-16,-3 6 1 15,0 2-1-15,0 2 0 16,0 9-1-16,-3 2 1 16,3 0-1-16,1-5 1 15,2 0 0-15,3 0 1 0,3 2-1 16,0-5 1-16,6-2-4 16,3-3 1-16,2-3-5 15,7-5 0-15,9-2-1 16,0-6 0-16</inkml:trace>
  <inkml:trace contextRef="#ctx0" brushRef="#br0" timeOffset="30099.1376">9765 7728 26 0,'-3'-2'13'0,"3"12"-17"16,3-2 27-16,3 3-22 15,3 7 0-15,3 1 2 0,-3 5 0 16,0 0-4-16,-1 5 1 16,-2 5 2-16,-3-7 0 15,-3 4-3-15,-6 4 1 16,-8 2-4-16,-7-8 1 16,-6-5-6-16,-3-3 1 15</inkml:trace>
  <inkml:trace contextRef="#ctx0" brushRef="#br0" timeOffset="30796.9377">10574 7792 22 0,'-8'-3'11'0,"8"-7"-5"0,0 10 15 16,0 0-17-16,0-6 1 16,0 9 1-16,3-8 1 15,-3 5-9-15,0 0 0 16,0 0 5-16,3 2 1 15,8 1-3-15,1-3 0 16,6 5-1-16,9 1 0 16,0-1 0-16,23-2 0 15,1-3 1-15,6-3 0 0,5-2 0 16,-5 2 0-16,-7-2 0 16,-2-1 0-16,-12 1 0 15,-10 0 0-15,-5-3-1 16,-3 8 0-16,-6-3-2 15,-3 1 0-15,-3-1-3 16,0-2 1-16,-6 5-4 16,0 0 0-16,0 0-3 15,-3-6 0-15</inkml:trace>
  <inkml:trace contextRef="#ctx0" brushRef="#br0" timeOffset="31171.4334">11089 7646 35 0,'-3'0'17'0,"0"-5"-17"15,3 5 33 1,0 0-33-16,0 0 1 16,0 0-2-16,0 0 1 15,3 0-1-15,0 3 0 16,6 2 0-16,0 3 0 15,6 0 0-15,3 0 1 16,0 0 0-16,9-3 1 16,2 0 0-16,7 3 1 15,-3-2-1-15,-6-4 0 16,-6 1 0-16,-4 0 0 0,-2-1-1 16,-6 4 1-16,-3-4-1 15,-3 6 0-15,-3 5 0 16,-9 1 0-16,-6 4 0 15,-6-2 0-15,-2 0-2 16,2 0 0-16,3 0-6 16,3-3 0-16,0 5-3 15,0-2 1-15</inkml:trace>
  <inkml:trace contextRef="#ctx0" brushRef="#br0" timeOffset="31726.211">12140 7501 26 0,'0'-13'13'0,"9"-1"-7"16,-9 14 20-16,0 0-27 0,3 3 0 15,-3 0 0-15,0 7 0 16,0 4 2-16,0 9 0 16,0 9-1-16,-3-3 1 15,-3 14 0-15,0 2 0 16,0-3 0-16,0-5 1 15,3 3-1-15,0-11 0 16,0-5 0-16,0-3 0 0,3-5-1 16,0-6 1-16,0 1-2 15,-3-3 1-15,3 0-3 16,0-6 0-16,0-2-4 16,0 0 0-16,3-8-3 15,3-8 0-15</inkml:trace>
  <inkml:trace contextRef="#ctx0" brushRef="#br0" timeOffset="32007.5885">12491 7287 26 0,'3'2'13'0,"-6"-15"-18"15,3 16 22-15,0 7-16 16,-3 11 1-16,-3 11-1 0,1 11 1 15,-1-4-2-15,0 6 0 16,-3 8 1-16,3-3 0 16,0 6-1-16,3 0 1 15,0-9-1-15,0 3 1 16,3-7 0-16,0-9 0 16,-3-5-1-16,3-8 0 15,-3-2-2-15,3-6 0 16,-3-5-6-16,0-5 1 15</inkml:trace>
  <inkml:trace contextRef="#ctx0" brushRef="#br0" timeOffset="32215.4168">12146 7715 29 0,'0'0'14'0,"3"-5"-12"15,6 5 23-15,6-5-25 0,6-1 1 16,6 1-1-16,-1-3 1 16,7 0-3-16,0 0 0 15,3 6-5-15,-1 2 1 16,4 5-3-16,-6-2 0 16</inkml:trace>
  <inkml:trace contextRef="#ctx0" brushRef="#br0" timeOffset="32706.775">12566 7945 31 0,'-3'11'15'0,"9"-16"-12"16,-6 5 29-16,0 0-31 0,0-6 1 15,3 1 0-15,0 0 0 16,0 0-3-16,3-6 0 16,0 3 1-16,6 0 1 15,5 0-2-15,4 0 0 16,-3 0 0-16,0 6 0 16,3-1-1-16,-6 6 0 15,-3-1 0-15,-6 9 1 16,-4 2 0-16,-4 3 1 15,-4 3-1-15,-6-4 1 16,-9 1 0-16,6-3 1 16,0 3 0-16,0 3 0 0,0-3 0 15,0 2 1-15,3-2-1 16,1-3 1-16,2 1-1 16,0-4 1-16,6-2-1 15,3-3 0-15,6 1 0 16,0-4 1-16,3 1-2 15,5-3 1-15,7 0-1 16,3 0 1-16,3-5-2 16,-3 2 0-16,-3-2-4 15,-1-3 1-15,1 0-6 16,0 0 1-16,6-3-3 16,3 1 1-16</inkml:trace>
  <inkml:trace contextRef="#ctx0" brushRef="#br0" timeOffset="33137.5166">13116 7353 24 0,'-8'5'12'0,"-7"0"-15"0,15-2 21 0,-3 8-19 15,-3 4 1-15,-3 7 0 16,-3 7 1-16,-6-3-1 0,-3 11 0 16,0 6 0-16,4-4 1 15,2 6 0-15,9-2 0 16,3-4 0-16,9 1 0 16,3 0 1-16,5-9 1 15,4-7-1-15,3-8 1 16,9-5-1-16,6-3 1 15,2-8 0-15,-2-8 0 16,-3-8-1-16,3-11 1 16,-1-2-1-16,-2-5 1 0,-3-9-2 15,-3 6 1-15,-10-5-2 16,-5-3 1-16,-9-3-2 16,-9 6 0-16,-9 0-4 15,-5 13 1-15,-1 8-3 16,-9 10 1-16,-3 6-5 15,-5 10 0-15</inkml:trace>
  <inkml:trace contextRef="#ctx0" brushRef="#br0" timeOffset="34024.5903">13765 7713 26 0,'0'2'13'0,"-12"1"-16"15,9 0 21-15,-5 4-19 0,-7 7 1 16,-9 7 0-16,-3 3 0 16,0-1 0-16,6 4 0 15,4-3-1-15,5-3 1 16,3-3 0-16,3-2 1 15,12-2 0-15,12-4 0 16,5-5 0-16,4-5 0 0,3-2 1 16,3-3 0-16,-1-3 0 15,1-3 0-15,-3-5 0 16,-6 0 0-16,-6 3 0 16,-3 0 1-16,-7 0-2 15,-5 2 0-15,-9 6-1 16,-2 2 1-16,-7 6-1 15,-3 5 0-15,-3 0-1 16,3 5 0-16,0 0 0 16,0 0 0-16,1 3 0 15,2 0 0-15,6-5 0 16,0 4 1-16,3-1-1 16,6-4 1-16,3 1 0 15,0-6 0-15,3-2 0 16,3-1 1-16,0-2-1 15,0-2 1-15,2 2 0 0,1-3 0 16,-3 0-2-16,0 3 1 16,-3 0-2-16,0 6 1 15,0-1-1-15,0 0 0 16,0 6 0-16,0 5 0 16,3 2 0-16,-3 6 1 15,0 0 1-15,-3-3 0 16,-3 8 0-16,-3 3 0 15,-3 2 0-15,-3 1 1 16,-3-1-1-16,-3-2 1 16,-3 0 1-16,0-3 0 0,-5-5-1 15,-10-1 1-15,0-9 0 16,3-6 0-16,4-6-1 16,2-4 1-16,3-9-4 15,0-2 0-15,3 0-2 16,6-3 1-16,3-6-5 15,6 1 1-15,9-5-2 16,3 2 0-16</inkml:trace>
  <inkml:trace contextRef="#ctx0" brushRef="#br0" timeOffset="34397.9229">13947 7694 16 0,'-3'-5'8'0,"0"-6"-2"16,3 11 13-16,0-5-17 0,0 5 0 15,0 0 2-15,0 0 1 16,0 0-6-16,0 0 1 15,0 0 3-15,0 3 1 16,3-1-2-16,0 1 1 16,3 2-2-16,0 0 1 15,6 3-1-15,-3-2 1 16,9 15-1-16,2 5 0 16,4 9-1-16,-3 4 1 15,-3 1-1-15,-6-3 1 0,-9 3-1 16,-9-3 1-16,-9 0-5 15,0-5 1-15,-9-6-7 16,-6-2 0-16</inkml:trace>
  <inkml:trace contextRef="#ctx0" brushRef="#br0" timeOffset="38144.0032">3663 8710 13 0,'-12'13'6'0,"-18"19"-1"15,21-19 7-15,-3 3-10 0,-2 5 0 16,-1 0 3-16,0 9 0 15,-15-4-6-15,3 1 0 16,0-1 4-16,7-2 0 16,2-3-2-16,0-5 1 15,6-3 0-15,3 0 0 16,0-5-1-16,6 0 1 16,0-3 0-16,6-2 0 15,6-3 0-15,0 0 0 16,6-3-1-16,6-2 0 0,-3 0-1 15,5 0 0 1,4-1 0-16,6 4 0 0,3-4-1 16,-4 6 1-16,-2 0-1 15,-3 6 0-15,-3-4 0 16,-3 4 1-16,-7-4 0 16,1 1 0-16,-3 0 0 15,-3-1 1-15,-3-2 0 16,0 0 1-16,-6 0-1 15,3-5 1-15,-3-3-1 16,-3-5 1-16,0 2-1 16,-3 1 0-16,-3-6-1 15,-3-5 1-15,-3-3-1 16,1 0 1-16,2 0-2 16,-6-5 1-16,3 2-2 15,3 4 1-15,0 2-4 16,3-1 1-16,0 4-4 15,6-1 0-15,9 3-2 0,3 3 0 16</inkml:trace>
  <inkml:trace contextRef="#ctx0" brushRef="#br0" timeOffset="38480.3958">3975 8750 21 0,'-6'8'10'0,"12"-6"-8"0,-6 6 17 0,3 6-17 0,0 4 0 16,-3 11 3-16,0 6 0 15,-3 12-6-15,0 9 0 16,0 7 4-16,3 1 1 15,0-6-2-15,0-5 1 16,0-6-2-16,0-9 0 16,3-9 0-16,-3-6 1 15,0-1-1-15,0-7 0 0,0-1-3 16,0-4 1 0,3-4-7-16,0-12 1 0,6-4-3 15,3-6 0-15</inkml:trace>
  <inkml:trace contextRef="#ctx0" brushRef="#br0" timeOffset="38809.8238">4303 8647 13 0,'-3'0'6'0,"-3"5"4"15,0 3 4-15,0 5-11 0,0 11 1 16,3 8 3-16,0 10 0 16,0 0-8-16,0 3 0 15,3 6 5-15,0-4 1 16,-3 9-3-16,0-1 1 16,3-4-2-16,0-6 0 15,3-3-1-15,-3-2 1 16,0-9 0-16,0-4 0 15,-3-6 0-15,3-5 0 16,0-6-4-16,0-2 0 16,-3-5-6-16,0-6 1 15,-6-2-2-15,-6-6 0 0</inkml:trace>
  <inkml:trace contextRef="#ctx0" brushRef="#br0" timeOffset="38999.4831">3949 9059 27 0,'23'-10'13'0,"1"-6"-14"32,-9 8 24-32,12-3-23 15,6 3 0-15,2 0-2 0,-2 3 1 16,0 0-6-1,6 0 0-15</inkml:trace>
  <inkml:trace contextRef="#ctx0" brushRef="#br0" timeOffset="39352.6948">4484 8612 18 0,'-8'3'9'0,"2"2"-7"0,6-2 9 0,0 2-10 0,0 0 0 15,0 6 2-15,0 2 1 16,3 3-4-16,2 3 0 16,1-4 4-16,6 4 1 15,3-8 0-15,0-4 0 16,3-1-1-16,0-6 1 15,0-3-1-15,-3-5 0 16,-4-5-2-16,1-3 1 16,-3 3-1-16,-3-3 0 0,-3-3-2 15,-3 1 1-15,-3-1-4 16,-3 4 1-16,-6 1-5 16,-2 6 0-16,-4 6-5 15,-6 4 0-15</inkml:trace>
  <inkml:trace contextRef="#ctx0" brushRef="#br0" timeOffset="39953.112">4574 9234 22 0,'3'-11'11'0,"3"11"-6"31,-6 0 13-31,3 3-18 0,-3 5 0 16,0 5 1-16,0 3 0 15,-3 5-1-15,0 0 0 16,3 3 2-16,0-5 0 16,0-3 1-16,0-3 0 15,0-5 0-15,0 0 1 16,0-3 0-16,0 0 1 16,0-5-1-16,0 0 1 15,0 0-2-15,3-10 1 16,0-4-2-16,3-4 0 15,3-3-1-15,-1-8 0 16,4-8-3-16,3 2 1 0,0 6-1 16,3 0 1-16,-6 5-3 15,0 6 1-15,-6 2-5 16,3 5 1-16,-6 6-5 16,-3 5 0-16</inkml:trace>
  <inkml:trace contextRef="#ctx0" brushRef="#br0" timeOffset="40279.3087">4877 9152 29 0,'3'3'14'0,"-6"-1"-15"0,6 1 21 0,-3 5-20 16,3 2 0-16,3 4-1 0,0 2 1 16,0 2 0-16,0 6 1 15,3 2-1-15,3-2 1 16,3 0 0-16,0-6 0 16,0-2-3-16,-4-5 1 15,1-3-5-15,-3-8 0 16,-3-3-3-16,-3-2 1 15</inkml:trace>
  <inkml:trace contextRef="#ctx0" brushRef="#br0" timeOffset="40456.5225">5005 9194 19 0,'0'-2'9'0,"-9"-1"-9"15,6 6 15-15,-3 5-14 31,1-3 0-31,-7 11 0 16,0 2 1-16,0 1-3 16,3 7 1-16,-3-2 0 0,0 0 1 15,3-3-4-15,3-5 0 16,3-3-3-16,3-2 1 16</inkml:trace>
  <inkml:trace contextRef="#ctx0" brushRef="#br0" timeOffset="40871.5222">5089 9226 22 0,'0'3'11'0,"-3"15"-11"0,0-10 18 0,-3 3-17 0,3 7 0 16,3-2 0-16,0 3 1 15,3-4-3-15,-3 1 1 16,6-2 3-16,-3-4 0 16,0-5 0-16,0-2 0 15,0 0 0-15,0-9 0 16,0-1-1-16,3-4 1 16,-1 0-2-16,1 1 0 15,3-6-1-15,0 3 0 16,0-1-1-16,0 1 0 0,0 5-1 15,-3 0 1-15,0 8-2 16,0 6 0-16,-3 2 0 16,0 2 1-16,-3 6 0 15,3 3 0-15,-3-1 1 16,0 1 0-16,6-6 0 16,6 0 1-16,3-2-2 15,0-3 1-15,2 0-6 16,-5-6 0-16</inkml:trace>
  <inkml:trace contextRef="#ctx0" brushRef="#br0" timeOffset="41166.127">5577 9112 20 0,'-3'0'10'0,"3"3"-4"0,0-3 13 0,0 0-15 0,0 0 0 16,6 0 2-16,0 0 0 16,3 0-8-16,3 0 1 15,0 0 4-15,-7 0 1 16,10-3-3-16,3 3 1 15,3 0-5-15,3-2 1 16,-6 2-6-16,-3 0 1 16,-4-3-3-16,-8 3 0 0</inkml:trace>
  <inkml:trace contextRef="#ctx0" brushRef="#br0" timeOffset="41400.5053">5583 9231 30 0,'3'-2'15'0,"0"-1"-13"16,-3 3 27-16,6 0-29 16,6-3 1-16,0 3 0 15,-1-2 0-15,7 2-2 16,3-3 1-16,3 6-3 15,0-6 0-15,-6 3-7 16,2-3 1-16</inkml:trace>
  <inkml:trace contextRef="#ctx0" brushRef="#br0" timeOffset="42771.3431">6446 9080 11 0,'-6'11'5'0,"3"-3"10"0,3-8-3 0,0 0-9 15,0 0 1-15,3 0 4 16,3-5 1-16,3-3-11 15,0-3 1-15,3-2 6 16,0-6 1-16,0 4-3 16,-4-9 1-16,1-3-3 15,0-4 0-15,0-9 0 16,0-10 0-16,0 2-1 16,0-2 0-16,-6 2 0 15,3 6 0 1,-6 5-1-16,0 8 1 0,0 10-1 15,3 1 0-15,-3 2-1 16,3 5 0-16,-3 6 0 16,0 7 1-16,0 6-2 15,0 6 0-15,0 4 1 16,0 6 0-16,0 10 2 16,0 9 0-16,0 4 0 15,3 9 0-15,-3-9 2 16,3 4 0-16,-3-1 0 15,0 0 1-15,3 1-1 16,0-4 0-16,3 1-1 16,0-8 1-16,0-6-1 0,0-8 1 15,0-4-1-15,-6-4 0 16,3-2 0-16,-3-5 0 16,3-1-1-16,-3-5 1 15,-3-5-5-15,0-2 0 16,0-4-7-16,-3 1 1 15,3 0-1-15,0 2 0 16</inkml:trace>
  <inkml:trace contextRef="#ctx0" brushRef="#br0" timeOffset="44165.0033">6916 8980 24 0,'0'-3'12'0,"3"6"-15"16,0 0 23 0,-3 20-16-1,-3 4 1-15,0 5 0 0,0 2 0 16,0-5-8-16,3-2 1 15,0-4 5-15,3-1 0 16,0-7-2-16,-3-1 0 16,3-6 1-16,-3-3 0 15,0-5 0-15,0 0 0 16,3-8-1-16,-3-5 1 16,3 0-1-16,3-6 0 15,3 3-2-15,0-2 0 16,3-4-1-16,0 4 1 15,3 2-1-15,-3 3 0 0,0 5-1 16,-4 5 0-16,-2 6 1 16,0 5 1-16,-3 0-1 15,0 8 1-15,-3 2 0 16,3-2 1-16,-3-3 1 16,3-2 0-16,-3-1 0 15,0-4 0-15,0-4 0 16,3 1 1-16,0-11-1 15,3-5 1-15,3 5-1 16,0-3 0-16,3-2-1 16,0 0 1-16,0-3-2 15,3 0 1-15,0 0-1 16,-1 3 1-16,-2 2-3 16,-3 6 1-16,-3 5 0 15,-6 8 0-15,0 3-1 16,0-1 1-16,0 3 0 0,0 1 1 15,6 4 1-15,0-5 0 16,3-2 1-16,-3-3 0 16,0 0 0-16,3-5 1 15,3-3 0-15,0-3 0 16,3-2-1-16,-4-1 1 16,1-2-1-16,-3 3 0 15,0 0 0-15,-3-1 0 16,0 4-1-16,-3-1 0 15,0 1-1-15,-3 2 0 16,0 0 0-16,0 0 0 0,0 2-2 16,0 1 1-16,0 5 0 15,0 2 1-15,0 4 0 16,3 1 0-16,3-1 0 16,3 2 0-16,0-3 2 15,3-3 0-15,3-2 1 16,3-2 0-16,-4-4 0 15,1-4 0-15,0-4 0 16,0-4 1-16,-3-6-2 16,-3 0 1-16,-3 0-2 15,-3 0 1-15,-6-2-2 16,0-1 0-16,-3 1-1 16,-3 2 1-16,-6 3-2 15,-6 5 0-15,-3 5 0 16,1 6 1-16,-4 2-2 15,3 3 1-15,3 2-4 0,3 6 0 16,3 3 0-16,4 2 0 16</inkml:trace>
  <inkml:trace contextRef="#ctx0" brushRef="#br0" timeOffset="44482.4395">7562 8617 20 0,'-9'-5'10'0,"18"8"-14"0,-9 2 19 0,-3 0-14 16,-3 17 0-16,-3 4 2 0,3 14 0 15,0 5-4-15,3 2 1 16,-2 4 2-16,2-1 1 16,6-2-1-16,2 2 0 15,1 0-1-15,0-8 0 16,0-7-2-16,0-6 0 16,0-8-6-16,-3-5 0 15</inkml:trace>
  <inkml:trace contextRef="#ctx0" brushRef="#br0" timeOffset="44860.543">8223 8348 25 0,'0'-11'12'0,"-3"6"-11"32,0 7 17-32,0 4-18 0,-6 7 0 15,-3 5 0-15,-3 6 1 16,-8 11 0-16,-10 10 0 15,6 13 0-15,0 11 1 16,3 10-1-16,1 3 1 16,8 3-1-16,3 7 1 15,9 4-1-15,6-9 0 16,18-16 1-16,11-10 0 16,-5-5-2-16,0-14 0 15,3-10-8-15,-1-8 1 0,-2-11-3 16,-3-5 1-16</inkml:trace>
  <inkml:trace contextRef="#ctx0" brushRef="#br0" timeOffset="45888.5595">8598 8631 13 0,'-3'2'6'0,"-6"12"2"0,3-12 6 0,-3 4-13 0,-3 9 0 15,-8 12 1-15,-1-1 0 16,0 1-2-16,0 5 1 16,0-3 1-16,3-6 0 15,6-1 0-15,1-4 0 16,2-2-1-16,3-3 1 15,3-2 0-15,0-6 0 16,6 0-1-16,3-5 1 16,3-2 0-16,-1-1 0 15,4-2-1-15,6 0 1 16,9-1-2-16,-3 1 0 0,3 0-1 16,-4 2 1-16,1 0 0 15,0 1 0-15,-3-1 0 16,-3 0 0-16,-3-2 1 15,-3 0 1-15,-4-3-1 16,1 5 0-16,-3-5 0 16,-3 3 0-16,-3-3 0 15,-6-3 0-15,-3-2-1 16,1-5 0-16,-4-6-2 16,-3-5 1-16,-3 5-3 15,0 0 1-15,0 3-3 16,6 3 0-16,3 4-4 15,0 4 0-15</inkml:trace>
  <inkml:trace contextRef="#ctx0" brushRef="#br0" timeOffset="46180.839">8982 8670 22 0,'3'-2'11'0,"-9"23"-8"15,3-13 18-15,-3 8-18 0,-3 8 0 16,-3 13 1-16,0 2 0 16,0 9-6-16,1 5 1 15,5-11 3-15,3 3 1 16,0 3-2-16,3-11 0 15,0-8 0-15,0-5 0 16,0-8-4-16,3-11 0 16,3-5-6-16,5-8 0 15</inkml:trace>
  <inkml:trace contextRef="#ctx0" brushRef="#br0" timeOffset="46433.5673">9187 8578 24 0,'-6'34'12'0,"-20"27"-8"16,20-34 14-16,-3 12-15 16,-3 11 0-16,0-2 0 15,3 2 1-15,3 1-6 0,3-4 0 31,6 14 3-31,0-16 1 16,3-11-6-16,-3-10 0 16,-3-10-5-16,3-9 1 15</inkml:trace>
  <inkml:trace contextRef="#ctx0" brushRef="#br0" timeOffset="46595.8588">8812 8956 28 0,'21'-8'14'0,"18"-18"-18"31,-18 18 22-31,8-3-23 16,10-2 0-16,6-3-8 0,8-2 0 15</inkml:trace>
  <inkml:trace contextRef="#ctx0" brushRef="#br0" timeOffset="46892.7363">9378 8528 24 0,'0'-3'12'0,"-9"8"-11"0,6-2 18 15,-3 2-19-15,0 3 0 0,0 5 0 16,3 3 0-16,0 0 0 15,3-3 0-15,3-2 1 16,3-1 1-16,0-7 0 16,6 2 0-16,6-2 0 15,3-6 1-15,2-5-1 16,-2-5 1-16,-6-3-2 16,-3-2 0-16,-6 2-1 15,-6-3 0-15,-12 4-3 16,-6-7 1-16,3 12-6 15,-2 4 0-15,-13 9-1 16,-3 2 0-16</inkml:trace>
  <inkml:trace contextRef="#ctx0" brushRef="#br0" timeOffset="47293.555">9533 9065 25 0,'9'-29'12'0,"-12"-11"-11"0,3 32 22 0,0-5-23 15,-9-1 0-15,-6 4 2 0,-6 2 0 16,-3 3-2-16,6 7 0 15,0 6 1-15,-2 0 0 16,-1 8 0-16,3 8 0 16,0 5-1-16,3 0 0 15,3 11 0-15,6 2 1 16,3 0-1-16,3 1 0 16,3-6 0-16,0 2 1 15,0-12-1-15,0-3 0 16,0-3 0-16,-3-5 0 15,0-3-2-15,0-2 1 0,0-3-3 16,0-3 0-16,0-3-5 16,-3 1 1-16</inkml:trace>
  <inkml:trace contextRef="#ctx0" brushRef="#br0" timeOffset="47496.6069">9107 9231 23 0,'21'-5'11'0,"47"-13"-12"16,-41 15 16-16,3 3-17 15,6-3 0-15,11 1-9 0,1-1 0 16</inkml:trace>
  <inkml:trace contextRef="#ctx0" brushRef="#br0" timeOffset="48248.3736">10107 8662 24 0,'-3'-10'12'0,"-3"15"-13"16,3-7 19-16,0 2-18 15,-6 7 1-15,-3 9 3 16,-2 11 1-16,-10 7-5 16,0 16 1-16,0 3 2 15,3 8 1-15,12 3-1 16,12-1 0-16,15-2-2 16,12-3 1-16,15-10-7 15,2-14 0-15,1-10-5 16,2-11 1-16</inkml:trace>
  <inkml:trace contextRef="#ctx0" brushRef="#br0" timeOffset="64494.5213">12244 8509 33 0,'6'3'16'0,"-9"-14"-13"15,9 11 22-15,3-3-23 16,6 9 0-16,6 12 3 0,12 11 1 16,11 19-6-16,1 18 1 15,0 11 3-15,-10 7 0 16,-8 17-4-16,-9 2 0 16,-6-10-9-16,-12-22 0 15,-9-7-5-15,-12-11 1 16</inkml:trace>
  <inkml:trace contextRef="#ctx0" brushRef="#br0" timeOffset="70121.8219">10473 8498 28 0,'0'0'14'0,"0"0"-6"0,0 0 15 16,0 0-21-16,0 0 1 0,0 0 0 15,0 0 0-15,0 0-4 16,0 0 0 0,0 14 3-1,-3 9 0-15,3 1-1 16,-3 19 1-16,3 10 0 16,-3 5 1-16,0 3-1 15,-3-1 1-15,3-1-1 16,-3-1 1-16,4 0-1 15,-1-5 1-15,3-8-2 16,0-8 0-16,0-8 1 16,0-5 0-16,0-8-1 15,0-6 0-15,0-2-3 16,-3-5 0-16,0-8-3 16,0-11 0-16,3-3-6 15,3 3 0-15,3-5-4 0,8-5 1 16</inkml:trace>
  <inkml:trace contextRef="#ctx0" brushRef="#br0" timeOffset="70428.9286">10735 8411 27 0,'-3'-3'13'0,"3"11"-13"15,0-5 21-15,0 2-18 0,0 9 0 16,-3-4 1-16,3 11 0 16,-3 11-5-16,3 5 0 15,-3 13 4-15,3 9 1 16,0 1-2-16,3-4 1 16,3 2-1-16,0-5 0 15,-3-3 0-15,3-10 0 16,-3 0 0-16,0-3 0 15,-3-8 0-15,0-8 0 16,0-5-4-16,-3-5 1 0,-3-4-6 16,-3-1 1-16,0-6-7 15,-3-6 0-15</inkml:trace>
  <inkml:trace contextRef="#ctx0" brushRef="#br0" timeOffset="70632.0512">10444 8988 35 0,'-15'-11'17'0,"30"-5"-13"16,-10 9 28-16,1-7-30 15,3-2 0-15,3 1-1 16,3-1 1-16,3 2-4 16,6 6 1-16,3 1-1 15,5 4 0-15,1 3-6 16,3 5 1-16,8 8-5 0,10 3 1 15</inkml:trace>
  <inkml:trace contextRef="#ctx0" brushRef="#br0" timeOffset="71085.1824">10830 9115 34 0,'-14'3'17'0,"2"4"-14"0,9-7 29 15,3-2-27-15,-3-1 0 16,3 3 2-16,0 0 0 0,6-5-10 16,3-3 0-16,5-3 6 15,4 1 0-15,0-1-4 16,0 1 0-16,0 2-2 16,0 5 1-16,-3 6-1 15,0 5 0-15,-7 2 1 16,-5 9 0-16,-3 5 1 15,-3 7 0-15,-5 6 1 16,-10-5 0-16,-6 2 0 16,0-2 1-16,0-5 1 15,3-4 0-15,7-7 0 16,2-2 1-16,3-1-1 16,6-3 1-16,6-2-1 15,9-5 1-15,5 0-2 16,4-3 0-16,0 0-1 15,3-3 0-15,0 0-1 0,0 1 1 16,2-4-3-16,1 4 0 16,0-4-4-16,-3-1 1 15,-3-1-7-15,-4-6 1 16,1-4-1-16,-6-11 0 16</inkml:trace>
  <inkml:trace contextRef="#ctx0" brushRef="#br0" timeOffset="71482.1222">11232 8385 30 0,'-15'8'15'0,"9"10"-18"16,3-5 29-16,-2 1-25 15,-1 9 0-15,-3 12 1 0,0 7 0 16,3 14-2-16,0 5 0 15,3 5 1-15,3-8 1 16,3-3-1-16,3-2 1 16,3-5-1-16,0-6 1 15,11-7 0-15,10-9 0 16,3-10 1-16,0-3 0 16,2-13 0-16,7-8 1 15,3-10-1-15,-4-1 0 16,-5-15-1-16,-6-8 1 15,-6-11-3-15,-6 0 1 0,-9-3-2 16,-9-5 1-16,-15 14-3 16,-9 7 1-16,-6 8-3 15,-9 11 1-15,-8 5-4 16,-1 11 1-16,3 13-6 16,4 8 1-16,5 15 1 15,6 7 0-15</inkml:trace>
  <inkml:trace contextRef="#ctx0" brushRef="#br0" timeOffset="72307.6556">11810 8938 26 0,'-3'5'13'0,"-15"19"-16"16,6-19 25-16,-6 8-20 0,3 6 1 16,-3 7-1-16,1 1 1 15,-1 4-5-15,0 6 1 16,6 1 1-16,3-7 1 15,6-2-2-15,9-5 0 16,3-5-1-16,6-3 1 16,9-6-1-16,2-5 1 15,4-7 0-15,-3-6 0 16,-3-11 0-16,0 1 1 0,-4-6 2 16,-5 3 1-16,-3 0 1 15,-6 2 1-15,-3 1-1 16,-6 2 1-16,0 3-1 15,-3 5 0-15,-3 2-3 16,0 6 1-16,-9 3-3 16,1 5 0-16,-1 2-1 15,3 9 1-15,0 0-1 16,3-1 1-16,3 1 0 16,3-4 0-16,6 1 0 15,6 0 0-15,3-8 1 16,0-3 1-16,3-2 0 15,3-3 1-15,-3-5 0 16,-3-3 1-16,0 0 0 16,0 0 1-16,-4 3-1 15,4-6 0-15,-3 8-2 0,-3-2 1 16,3 5-2-16,0 3 1 16,0 2-3-16,0 0 1 15,0 6 0-15,3 2 0 16,-3 3-1-16,0 8 1 15,0 0 0-15,-3 2 1 16,0-5-1-16,-3 6 1 16,0 5 0-16,0-1 0 15,0-2 0-15,0-7 0 16,-3 4 2-16,-3-5 0 16,-3 0 0-16,0-5 0 15,-6-5 0-15,-6-3 1 0,-8-3-1 16,-1-8 0-16,6 3-3 15,3-2 0-15,3-1-3 16,3-2 1-16,1-1-5 16,2-1 0-16,3 1-6 15,3-2 1-15</inkml:trace>
  <inkml:trace contextRef="#ctx0" brushRef="#br0" timeOffset="72679.8576">11979 8948 20 0,'-3'-18'10'0,"3"-3"1"16,0 21 8-16,0-6-15 15,0 6 1-15,0 0 3 0,0-5 0 16,0 2-10-16,0 3 1 16,0 0 6-16,0 0 1 15,0 0-4-15,3 3 1 16,3 2-1-16,3 6 0 16,6 2 0-16,6-5 0 15,3 5 0-15,0 8 0 16,-4 8 1-16,-2 6 0 15,-3 7-1-15,-9 6 1 16,-6-1-1-16,-6-2 0 16,-9-2-4-16,-11-4 1 0,-4-9-13 15,3-4 1-15</inkml:trace>
  <inkml:trace contextRef="#ctx0" brushRef="#br0" timeOffset="75295.4053">12125 8189 20 0,'-3'2'10'0,"-6"-7"-5"15,9 5 11-15,0 0-14 0,-3 0 0 16,3 0 2-16,0 0 1 15,0 0-6-15,0 3 0 16,0-3 4-16,6 0 0 16,9 2-1-16,15 4 0 15,15-1-1-15,26 3 0 0,9 0 0 16,25 0 0-16,17 0-1 16,6-3 1-16,3 6-2 15,3-3 1-15,-3 5-2 16,-9 0 0-16,-9-2-3 15,-18-3 1-15,-15 0-5 16,-11-1 1-16,-19-1-1 16,-11 2 1-16</inkml:trace>
  <inkml:trace contextRef="#ctx0" brushRef="#br0" timeOffset="75618.5217">12557 8485 28 0,'6'-2'14'0,"30"-1"-14"16,-19 0 29-16,22-2-27 0,21 2 0 15,20 1 1-15,21 2 0 16,6-8-6-16,3 8 1 16,-8-3-3-16,-7 6 0 15,0-3-5-15,-11 0 1 16</inkml:trace>
  <inkml:trace contextRef="#ctx0" brushRef="#br0" timeOffset="76087.5381">14265 7945 39 0,'0'6'19'0,"0"-1"-21"15,0-5 36-15,0 0-34 0,3 3 0 16,-3-1 0-16,0 9 0 16,-3-1 0-16,0 1 0 15,0 2 0-15,3 3 1 16,3-3 1-16,3-2 0 15,3-6 3-15,3-5 0 16,12-5 0-16,6-8 1 16,0-14-2-16,14-7 0 15,4-16-7-15,5-6 0 16,16-10-11-16,8-3 0 16,13-8-3-16,17 1 1 0</inkml:trace>
  <inkml:trace contextRef="#ctx0" brushRef="#br0" timeOffset="76958.8506">12149 9872 12 0,'3'-22'6'0,"18"-12"4"16,-15 23 6-16,3 1-13 16,-3 2 1-16,0 0 5 0,0 5 1 15,-6-5-12-15,-3 11 0 16,3 8 7-16,-6 7 1 16,0 3-3-16,0 3 0 15,0 0-2-15,3-3 0 31,15-5 3-31,9-11 0 16,2-10 0-16,7-11 0 16,12-16-1-16,5-13 0 15,7-8-5-15,0-5 0 0,8-3-10 16,7-5 1-16,8-8-3 16,0 5 0-16</inkml:trace>
  <inkml:trace contextRef="#ctx0" brushRef="#br0" timeOffset="78542.4731">13843 8967 18 0,'-3'5'9'0,"6"-10"0"16,-3 5 10-16,0 0-15 0,0 0 0 15,0 0 3-15,0 0 0 16,0 0-9-16,0 0 0 16,0 0 6-16,0 0 0 15,0 0-2-15,9 0 0 16,6 0-2-16,8 0 1 15,1 0-1-15,15 2 1 16,11-2-1-16,4-2 1 16,6 2-1-16,-1-3 1 15,1 3 0-15,-10 0 0 0,-11 0-1 16,-6 3 1-16,-7-1-1 16,1-2 0-16,-12 3 0 15,-6 0 1-15,-6-1-1 16,-9 1 1-16,-9 0-1 15,-9-1 1-15,-11 1-1 16,-1 0 1-16,-6 2-1 16,-8 0 0-16,2 0-1 15,0 3 1-15,-5 3 0 16,-1-3 0-16,1-3-1 16,2 0 1-16,9 1 0 15,7-4 0-15,8 1 0 16,6-3 1-16,6 0 0 15,0 0 0-15,6 0-1 16,0-3 1-16,1 1-1 16,2-1 0-16,3 0-1 15,3 3 0-15,3-2-1 0,6-1 0 16,8 1 0-16,10-1 1 16,6 3-1-16,6 0 1 15,2 3 0-15,13-3 1 16,5 0 0-16,7-3 1 15,5 0 0-15,1 1 0 16,-16-4 0-16,1 4 1 16,-10-6-1-16,-8 5 1 15,-9 0 0-15,-12 1 1 16,-12-4-3-16,-6 1 1 16,-6 0-1-16,-12 2 1 0,-9 1-2 15,-6 2 1-15,-8 0-3 16,2 0 1-16,-9 2 1 15,-5-2 0-15,5 3-1 16,1-3 1-16,-1 3 0 16,-3-1 0-16,4 1 0 15,2-1 1-15,12-2 0 16,4 0 0-16,8 0 0 16,3-2 0-16,3 2-1 15,3 0 1-15,3 0-1 16,3-3 1-16,3 3-1 15,3 0 1-15,3 0-1 16,6 0 0-16,9 0 0 16,9 0 0-16,9 0 0 15,2 0 1-15,22 0 0 16,-1-2 1-16,10 2-1 0,5-3 1 16,-5 3 0-16,-13 0 0 15,-5 3 0-15,-10-1 0 16,-11-2-1-16,-15 0 1 15,-3 0-1-15,-12 3 1 16,-18-3-1-16,-18 2 0 16,-11 1-1-16,-13 0 1 15,1-1-1-15,-10 1 0 16,-5-3 0-16,-1-3 1 16,7 3 0-16,2 0 0 0,7-2 0 15,5-1 0-15,16 0 1 16,5 1 0-16,9-1-1 15,9 1 0-15,12-1-1 16,12 0 1-16,3 1-1 16,6-1 0-16,9 0-1 15,11 3 1-15,7 0 0 16,0 3 1-16,-7 0 0 16,7-1 0-16,6 4-1 15,-10-1 0-15,-5 0-1 16,-9 0 1-16,-6 1-3 15,-6 2 1-15,-6 0-3 16,-15 0 1-16,-12-1-4 16,0 1 1-16</inkml:trace>
  <inkml:trace contextRef="#ctx0" brushRef="#br0" timeOffset="79386.1514">15135 8956 17 0,'-3'3'8'0,"6"-1"-1"15,-3-7 10-15,0 8-12 0,0-1 0 16,0-2 5-16,0 0 0 15,3 3-11-15,-3-3 1 16,3-3 7-16,0-4 1 16,-1-4-3-16,4-2 0 15,3-8-3-15,3-6 0 16,3 3-2-16,3-10 0 16,3-3 0-16,3 0 0 15,-1-3 0-15,-2 0 0 0,-3 3-1 16,0 8 1-16,-3 3 0 15,-3 2 0-15,-3 5-2 16,0 6 1-16,-3 0-1 16,0 5 0-16,-3 3-1 15,-3 5 1-15,0 8 0 16,-3 16 0-16,0 7 1 16,-6 17 0-16,-3 13 1 15,0 2 0-15,0 9 0 16,0-4 1-16,6 4 0 15,3-1 0-15,3 1 0 16,0-9 1-16,6-4-1 16,0-9 1-16,0-13 0 15,3-8 0-15,-3-5-2 16,0-8 1-16,0-1-3 16,0-4 1-16,-3 0-6 0,0-9 0 15,-3-7-6-15,0-6 0 16,12-7 1-16,2-6 0 15</inkml:trace>
  <inkml:trace contextRef="#ctx0" brushRef="#br0" timeOffset="80338.6694">15724 9043 29 0,'-3'0'14'0,"6"0"-16"0,-3 3 30 16,-3 5-26-16,0 8 0 0,0 0 1 15,0 10 1-15,0 3-5 16,0 6 0-16,3-3 3 16,0-3 1-16,0-6-1 15,0 4 0-15,0-11 1 16,0-3 0-16,0-5 0 16,0 0 1-16,0-6-1 15,0-2 1-15,3-2-2 16,3-9 1-16,0-2-3 15,3-5 1-15,3-6-2 16,0-5 0-16,3 5-2 16,2 0 1-16,1 5-1 15,-3 6 0-15,-3 5 0 16,-3 3 0-16,0 13 0 16,0 10 1-16,-3 4 1 15,0 4 0-15,0 1 0 0,0-4 0 16,0 4 1-16,0-11 1 15,0-3 0-15,0-3 1 16,-1-4 0-16,4-4 1 16,0-7 0-16,6-3 0 15,0-2-1-15,0-9 1 16,-3-2-2-16,0-8 1 16,0 2-3-16,0 6 1 15,0 0-2-15,-1 3 1 16,-2 2-2-16,0 5 1 15,-3 6-1-15,-3 2 0 16,-3 11 0-16,0 16 0 16,3 18 2-1,3-2 0-15,0-3 0 16,3-3 1-16,3-10 1 16,3-5 0-16,6-9 0 15,2-2 0-15,1-3 0 16,0-5 1-16,0-10 1 15,-3-3 0-15,-3-3-1 16,-1-5 1-16,-2-1-2 16,-3 4 1-16,-3-1-1 15,0 9 0-15,-3 2-3 16,0 3 1-16,-6 5-2 16,3 5 0-16,-3 5 0 15,3 4 0-15,6 2 0 16,3 2 0-16,6-5 2 15,2 3 1-15,-2-8 0 0,3 0 1 16,3-5 0-16,6-6 0 16,-3-5 0-16,-1-2 1 15,-2-4-1-15,-6-4 1 16,-3-11-2-16,-6-3 0 16,-12 6-2-16,-6-1 1 15,-6 1-1-15,-6 4 0 16,0 7-1-16,-11 7 1 15,-7 5-1-15,3 8 1 16,3 3-2-16,4 5 1 0,2 6-2 16,6 2 1-16,9 0-1 15,6 0 0-15,6-2-3 16,9-6 1-16,24-8 0 16,3-2 0-16</inkml:trace>
  <inkml:trace contextRef="#ctx0" brushRef="#br0" timeOffset="80651.1145">16801 8623 35 0,'3'0'17'0,"-6"10"-24"15,9-7 38-15,-3 8-30 0,-3 15 1 16,-3 6 0-16,0 13 1 15,-3 2-3-15,1 9 0 16,-1 0 2-16,0 7 1 16,3 3 0-16,0-2 1 15,3-6-2-15,3-5 1 16,3-11 0-16,0-2 0 16,-3-11-2-16,0-8 0 15,-1-5-4-15,4-11 0 16,0-10-8-16,6-3 1 15,3-8-4-15,6-10 0 16</inkml:trace>
  <inkml:trace contextRef="#ctx0" brushRef="#br0" timeOffset="81569.9976">17459 8324 23 0,'12'-27'11'0,"0"14"-7"0,-12 13 15 0,0 0-18 15,0 0 0-15,0 5 3 16,-6 11 0-16,-3 5-4 16,-9 14 1-16,-8 5 2 15,-7 10 0-15,3 11-1 16,-3 15 1-16,4 9-2 16,-4 5 0-16,6 5 0 15,9 3 0-15,9 3 0 16,12-17 1-1,6-4-1-15,12-6 1 0,12-13 0 16,-1-11 0-16,4-10-3 16,3-9 1-16,-6-9-5 15,-4-9 0-15,-5-5-7 16,-3-11 1-16</inkml:trace>
  <inkml:trace contextRef="#ctx0" brushRef="#br0" timeOffset="82083.1046">17825 8633 30 0,'-9'-5'15'0,"6"10"-18"15,6-2 21-15,-6 2-16 16,-5 9 1-16,-7 9 0 16,0 4 0-16,-6 5-4 0,-3 5 0 15,-3-6 3-15,1 1 0 16,-1-5-1-16,6-6 0 16,3-5 0-16,3-6 0 15,3 3 0-15,6-2 0 16,6-6 0-16,9 1 0 15,9-4-1-15,3 1 1 16,3 0-1-16,-3-1 0 16,5-4 0-16,10 2 1 15,-3 0-1-15,3 2 0 16,-4-7 0-16,1 2 0 0,-3-2 1 16,-3 2 0-16,-4-5 0 15,-2 0 1-15,-6-2 0 16,-3-3 0-16,-6-1-1 15,-6-4 1-15,-3-3-2 16,-6-6 1-16,-3-5-3 16,-3 1 1-16,0 2-4 15,-2 0 0-15,-4 2-5 16,-6 1 0-16,-3 7-2 16,3 3 1-16</inkml:trace>
  <inkml:trace contextRef="#ctx0" brushRef="#br0" timeOffset="82422.4601">18334 8639 33 0,'3'2'16'0,"-3"4"-16"16,-3-4 32-16,-3 9-30 0,-2 7 0 16,-4 11 1-16,-3 8 1 15,-3 14-5-15,3-6 0 16,-3 8 2-16,3-3 1 16,3 3-1-16,3 0 0 15,3-6-1-15,3-4 0 16,-2-9 0-16,5-5 1 15,0-8-2-15,0-5 0 16,0-10-4-16,0-6 0 16,8-8-7-16,7-11 0 15</inkml:trace>
  <inkml:trace contextRef="#ctx0" brushRef="#br0" timeOffset="82723.4299">18573 8443 29 0,'-3'10'14'0,"-3"17"-8"15,3-24 19-15,-3 10-24 0,0 13 1 16,0 1 1-16,0 12 0 16,0 12-4-16,0 7 1 15,0-3 2-15,3 6 0 16,0-3-1-16,0-2 1 15,0-8-1-15,0-3 0 16,0-8 0-16,0-3 0 16,0-7-1-16,0-9 0 15,3-2-2-15,-3-5 1 16,0-14-5-16,0 0 1 16,-3-7-5-16,-3 4 1 15,0-4-2-15,0-6 0 0</inkml:trace>
  <inkml:trace contextRef="#ctx0" brushRef="#br0" timeOffset="82879.6232">18245 8983 31 0,'-27'-3'15'0,"15"-8"-10"15,15 3 30-15,0 1-33 16,6-4 0-16,6-2-1 16,6-1 0-16,0-4-4 15,3 2 0-15,5-2-3 16,13-4 1-16,6 4-7 15,2-6 1-15</inkml:trace>
  <inkml:trace contextRef="#ctx0" brushRef="#br0" timeOffset="83188.3959">18659 8453 28 0,'-12'19'14'0,"6"-6"-18"16,6-10 21-16,3 5-18 16,3 5 1-16,-3 6 0 0,6-4 0 15,9 4 2-15,8-3 0 16,-2-3 0-16,0 0 1 16,3-5 1-16,3-3 1 15,-4-5 0-15,-2-5 0 16,-3-8-2-16,-6-6 1 15,-6 4-3-15,-9-9 0 16,-6-8-2-16,-6 3 0 16,-3 0-6-16,-3 8 1 15,-6 2-6-15,-5 9 0 16</inkml:trace>
  <inkml:trace contextRef="#ctx0" brushRef="#br0" timeOffset="83674.4236">18968 9393 12 0,'15'-32'6'0,"3"-32"6"16,-12 43 0-16,3-8-9 0,0 3 0 16,-3-6 1-16,-6 0 1 15,-3 0-7-15,-6 3 1 16,-6 3 3-16,-6 2 0 16,-3 11 0-16,-2 2 0 15,2 3-2-15,-3 14 1 16,-6 4 0-16,1 6 1 15,2 5 0-15,3 8 1 16,6 8-2-16,6 8 1 16,0 6 0-16,6-4 1 0,4 1-1 15,2 0 0-15,0-3-1 16,0-11 1-16,0 3-1 16,0-5 1-16,-3-1-1 15,3-9 0-15,0-7-1 16,0-4 0-16,0 0-2 15,3-9 0-15,0 1-4 16,0-8 1-16,0 2-6 16,0-5 0-16,0-3 0 15,-3 1 0-15</inkml:trace>
  <inkml:trace contextRef="#ctx0" brushRef="#br0" timeOffset="83846.3008">18445 9432 28 0,'-3'-2'14'0,"38"-14"-13"0,-20 11 28 16,9-1-29-16,6 1 1 15,2-3-1-15,19 3 1 16,-9-1-7-16,-4 1 1 16,7 3-4-16,-6-4 1 15</inkml:trace>
  <inkml:trace contextRef="#ctx0" brushRef="#br0" timeOffset="84312.9849">19567 8363 22 0,'-12'8'11'0,"-21"69"-9"16,18-64 15-16,-9 19-17 16,-11 18 1-16,2 17 0 15,-3 12 1-15,3 14-1 0,10-6 0 16,14 8 1-16,6 3 1 15,12-16 0-15,11-5 0 16,10-6-3-16,6-10 1 16,0-13-9-16,-1-9 0 15,-2-15-1-15,-3-11 0 16</inkml:trace>
  <inkml:trace contextRef="#ctx0" brushRef="#br0" timeOffset="85691.4001">19596 8509 25 0,'-3'-3'12'0,"21"6"-13"0,-18-3 23 0,6 8-19 16,0 3 1-16,0 7 2 15,0 6 0-15,-9 13-8 16,-3 8 0-16,-3 5 5 16,3 3 1-16,0 0-3 15,3-5 1-15,0-3-2 16,3 0 1-16,3-11 0 15,3-5 0-15,0 3 0 16,3-8 0-16,0-3-1 16,-3-8 0-16,0-8-4 15,3-2 0-15,-3-3-7 0,6-8 0 16</inkml:trace>
  <inkml:trace contextRef="#ctx0" brushRef="#br0" timeOffset="85997.2997">19948 8448 24 0,'3'0'12'0,"-3"21"-7"0,0-18 13 0,-3 8-15 0,0 12 1 15,-3 12 2-15,0 10 1 16,-3 13-9-16,0 5 0 15,0 1 5-15,3-1 1 16,0-4-2-16,3-4 0 16,-3-5-2-16,3 1 1 15,3-12 0-15,0-7 0 16,0-8-3-16,0-5 1 16,-3-6-3-16,0-8 0 15,-3-5-8-15,-3-11 1 0</inkml:trace>
  <inkml:trace contextRef="#ctx0" brushRef="#br0" timeOffset="86169.1717">19579 8885 34 0,'-3'-11'17'0,"9"1"-17"16,-3 4 26-16,5 4-25 15,16-4 1-15,6 1-1 16,3 0 0-16,8 2-5 15,7 3 1-15,0 0-4 16,-4 5 1-16,-2 9-4 16,-9 7 0-16</inkml:trace>
  <inkml:trace contextRef="#ctx0" brushRef="#br0" timeOffset="86618.3727">20049 9192 29 0,'0'10'14'0,"3"-2"-8"16,-3-8 25-16,0 0-28 0,0 0 0 15,0 0 4-15,0 0 1 16,0 0-10-16,3-8 1 16,-3 0 4-16,3-5 1 15,12 2-4-15,9 1 1 16,-1-1-3-16,-2 3 0 15,0 6 0-15,0-4 0 16,-3 9-1-16,-3 8 1 16,-7 5 1-16,-5 7 1 15,-6 6-1-15,-5 1 1 16,-13 1 0-16,-6 1 1 0,3-6 0 16,0-7 1-16,3 0 0 15,1-4 0-15,5-1-1 16,3-6 1-16,3 0 0 15,6-1 0-15,6 1-1 16,3-2 0-16,12-1-1 16,9-2 0-16,2-3 0 15,1-3 0-15,3 0-2 16,0 1 1-16,-4-1-4 16,-2 3 1-16,-6 0-7 15,0 0 1-15,-9-8-3 16,3-8 0-16</inkml:trace>
  <inkml:trace contextRef="#ctx0" brushRef="#br0" timeOffset="87036.0504">20519 8572 35 0,'6'-7'17'0,"-6"7"-23"16,0 0 32-16,0 2-26 16,0 6 0-16,-6 5 1 15,-3 3 1-15,-6 16-2 0,-2 8 1 16,-7 7 1-16,0 9 0 16,3-3-1-16,9 5 1 15,6-2-1-15,9-1 0 16,12 3 0-16,6-7 0 15,3-12 0-15,14-10 0 16,4-5 2-16,3-13 0 16,2-11-1-16,4-8 0 15,-3-11 0-15,-4-4 1 16,-8-15-2-16,-6-4 1 0,-9-13-4 16,-10-17 1-16,-8 3-1 15,-12-2 0-15,-8 2-1 16,-7 16 1-16,-6 11-3 15,6 10 1-15,-11 8-3 16,-10 3 1-16,6 11-5 16,0 15 0-16</inkml:trace>
  <inkml:trace contextRef="#ctx0" brushRef="#br0" timeOffset="87469.0787">21094 9036 24 0,'-9'-3'12'0,"0"3"-7"0,6 0 15 15,-6 0-16-15,-6 5 0 16,3 3 1-16,3-3 1 16,-3 14-8-16,0 5 0 15,-6 7 5-15,-2 7 0 16,2 1-3-16,3 1 1 15,3 2-1-15,6-13 1 16,6-2-1-16,3-1 0 16,3-2-1-16,3-5 1 15,0-4-4-15,0-4 1 0,-3 0-3 16,0-3 1-16,0-3-5 16,0-2 0-16,-6-3 0 15,0 0 1-15</inkml:trace>
  <inkml:trace contextRef="#ctx0" brushRef="#br0" timeOffset="87797.1988">20981 9438 28 0,'3'8'14'0,"-3"-22"-13"16,0 9 30-16,5 0-28 15,7 0 0-15,9-3 1 16,3-3 0-16,0-8-5 16,-3 1 0-16,2-1 3 15,1-7 1-15,3-3-2 16,-6-6 0-16,0 9 0 15,-6 2 1-15,-6 8-2 16,-6 3 0-16,-9 3-1 16,-6 2 0-16,-3 13 0 0,-3 5 0 15,-6 6-2-15,-12 8 1 16,10 0 1-16,2 2 0 16,6 4 0-16,3-1 0 15,9-6 0-15,9-1 1 16,9-4-1-16,3-5 0 15,3-2-2-15,6-6 0 16,5 1-4-16,7-4 1 16,0-7-4-16,2-6 0 15</inkml:trace>
  <inkml:trace contextRef="#ctx0" brushRef="#br0" timeOffset="88066.007">21266 8961 26 0,'3'0'13'0,"21"6"-9"15,-15-4 22-15,6 6-24 16,6 6 1-16,3 4 1 16,-4 6 1-16,7 10-6 0,0 6 0 15,-9 5 3-15,-15 5 1 16,-3 0-3-16,-6-5 1 15,-15-5-4-15,-12-3 1 16,-8-5-3-16,-1-8 1 16,3-6-7-16,9-2 1 15,4-5 0-15,5-6 0 16</inkml:trace>
  <inkml:trace contextRef="#ctx0" brushRef="#br0" timeOffset="88718.2127">21484 8094 26 0,'6'2'13'0,"11"1"-10"0,-11 0 25 16,6-1-25-16,0 3 0 15,0 6 2-15,6 0 1 16,15 10-7-16,14 13 1 16,10 14 4-16,14 13 0 15,-5 15-1-15,-4 20 0 16,-8 17-2-16,-15-1 1 16,-16 7-1-16,-14 0 0 15,-18-6 0-15,-14-20 0 0,-4-14 0 16,-12-7 1-16,-9-14 0 15,-2-10 0-15,2-11 0 16,10-11 1-16,5-7-2 16,9-6 0-16,3-8-4 15,6-5 0-15,6-2-3 16,3-1 1-16,6 3-5 16,6 0 1-16,6 3-6 15,6-1 1-15</inkml:trace>
  <inkml:trace contextRef="#ctx0" brushRef="#br0" timeOffset="90662.3601">5636 10732 22 0,'3'2'11'0,"0"-7"-4"0,-3 8 12 15,0-3-15-15,0 0 0 16,0 0 3-16,0 0 0 15,0 0-9-15,0 0 1 16,0 0 5-16,0 0 1 0,0 0-3 16,6 0 1-16,6 0-2 15,6-3 1-15,9 3-2 16,3-5 0-16,-1-1 0 16,4 4 0-16,-3-1-1 15,-3 0 0-15,-4 1-2 0,-2-1 0 16,-3 0-3-16,0 3 1 15,-9 0-6-15,-3 0 1 16,-6 6-1-16,-3-1 1 16</inkml:trace>
  <inkml:trace contextRef="#ctx0" brushRef="#br0" timeOffset="90978.4541">5589 10861 22 0,'-3'5'11'0,"0"-2"-9"15,3-3 20-15,0 0-17 0,6 0 0 16,3 0 2-16,3-3 1 15,-3 3-10-15,8-2 0 16,10-1 6-16,9-2 1 16,-3 2-4-16,2 1 1 15,1-1-4-15,0 3 1 16,-3 0-11-16,-1 5 1 16,-2 3 0-16,-12 0 0 15</inkml:trace>
  <inkml:trace contextRef="#ctx0" brushRef="#br0" timeOffset="95888.6108">15548 4538 24 0,'0'-8'12'0,"6"2"-15"16,-3 6 13-16,0 3-9 16,3 0 1-16,6-1 0 15,3 1 0-15,6 5-3 16,6 0 1-16,5 2 2 15,4 1 0-15,3 5-1 16,5 0 1-16,10 2 0 16,6 1 1-16,11-1-1 15,6 1 1-15,22-3-1 0,2-6 0 16,9-2 0-16,6 0 0 0,6-5-1 16,0-8 1-16,0-3-2 15,3-8 1-15,-6-8-1 16,3-5 1-16,-9-6-1 15,-6-7 0-15,-5 0 0 16,-16-9 0-16,-9 6 0 16,-11-7 0-16,-10-4-1 15,-14-10 0-15,-15-3-1 16,-18 8 1-16,-12-2-2 16,-27 4 0-16,-15-4 0 15,-23 2 0-15,-15 8 0 16,-19-2 1-16,-17 2 0 15,-15 8 1-15,-3 5 1 16,-17 14 1-16,-10 12 0 16,0 17 1-16,4 13-1 0,-7 16 0 15,12 7 0-15,6 14 0 16,18 13-2-16,18 9 1 16,18 7-2-16,21 5 1 15,32 3-5-15,36 13 1 16,33 3-2-16,32-6 0 15</inkml:trace>
  <inkml:trace contextRef="#ctx0" brushRef="#br0" timeOffset="97023.7381">7104 10814 5 0,'-15'0'2'0,"-3"-3"9"16,18 3 3-16,0 0-9 16,0 0 0-16,3-5 2 0,-3 5 0 15,0 0-9-15,6-3 1 16,3 3 6-16,3 0 0 16,6 0-3-16,6 3 0 15,2-3 0-15,10 0 0 16,6 0-1-16,5 0 0 15,-2-3 0-15,3 0 0 16,-1 1 0-16,-8 2 1 16,-6 0-1-16,-10 0 1 15,-5 2-1-15,-9-2 0 16,-9 0 0-16,-9 3 0 16,0 0-1-16,-8-3 1 0,-7 0-1 15,-9 2 1-15,-6 1-1 16,1 0 0-16,-1-1 0 15,0 1 0-15,0-1 0 16,1-2 0-16,5-5 0 16,3 3 1-16,9-4-1 15,10 4 1-15,2-4-2 16,3-2 1-16,6 3-1 16,6 0 1-16,6-1-2 15,5 12 0-15,4-12-3 16,9 6 1-16,3 8-6 15,8 0 1-15,1 3-1 16,9-3 0-16</inkml:trace>
  <inkml:trace contextRef="#ctx0" brushRef="#br0" timeOffset="97639.6467">7982 10755 25 0,'-15'-18'12'0,"15"5"-7"15,0 7 23-15,3-7-27 0,6-3 1 32,0-2-1-32,6-6 1 15,6 3-3-15,8-1 0 16,-5 1 1-16,6 0 1 16,3 0-2-16,5 2 1 15,4 9-1-15,0 5 0 16,-7 7-1-16,-2 1 0 15,-12 15 1-15,0 9 0 16,-9 10 0-16,-6 8 1 16,-6-5 0-16,-12 5 0 0,-12 2 1 15,-9 3 1-15,-2-7-1 16,-7-1 0-16,-3 6-1 16,1-11 1-16,5-3 0 15,6-5 0-15,6-10 0 16,3-1 0-16,7-4 0 15,5-4 0-15,6-5-1 16,0-2 1-16,12-3 0 16,9-3 0-16,8 1-1 15,7-6 1-15,6-3-1 16,6-2 0-16,2 2 0 16,1 4 1-16,-3 1-1 15,-7 4 0-15,-8 2-3 16,0 0 0-16,0 0-4 15,-1-3 0-15,1 6-3 16,0-6 0-16</inkml:trace>
  <inkml:trace contextRef="#ctx0" brushRef="#br0" timeOffset="98056.3107">8768 10557 27 0,'0'5'13'0,"-12"11"-17"0,6-8 24 0,0 3-20 0,-3 4 0 16,-3 7 3-16,-6 4 0 16,0-2-3-16,0 2 0 15,-2 1 2-15,2-6 0 16,0-3 0-16,0 1 0 15,3-3-2-15,3-6 1 16,3 1 0-16,3-3 0 16,3-3 0-16,9 1 1 15,6-4-1-15,0-4 0 0,6 2 0 16,9-3 0-16,9 3 0 16,-10 0 0-16,16 0-1 15,-3 0 1-15,-10 0-1 16,4-5 0-16,-3 7 0 15,0-4 0-15,-9 2-2 16,-4 0 1-16,-2-6-4 16,-3 1 0-16,-3-3-5 15,-3 0 0-15</inkml:trace>
  <inkml:trace contextRef="#ctx0" brushRef="#br0" timeOffset="98368.81">8854 10504 20 0,'0'3'10'0,"0"2"-6"0,0-2 12 16,0-1-14-16,-3 11 0 15,0 3 3-15,-3 16 1 16,-3 8-7-16,0 10 0 15,-3-5 4-15,0 3 1 16,4 2-2-16,2-8 0 16,0 3-2-16,3-2 1 15,0-6 0-15,3-6 0 16,0-4-2-16,3-9 1 0,-3-4-9 16,3-4 1-16,3-7-2 15,0-6 1 1</inkml:trace>
  <inkml:trace contextRef="#ctx0" brushRef="#br0" timeOffset="98867.2899">9101 10840 43 0,'6'-11'21'0,"9"-15"-22"16,-9 15 44-16,3-5-42 0,0 1 1 15,0-4-1-15,0-5 1 16,3 0-3-16,-4-5 0 16,4 3 1-16,0 5 1 15,0 0-3-15,0 2 1 16,-3 6-2-16,0 2 1 16,-3 6-1-16,0 5 1 15,-3 0-1-15,-3 16 1 16,-3 10 1-16,-3 9 0 0,-3 7 0 15,-3-2 1-15,0 5 0 16,0 5 0-16,0-8 0 16,3 3 0-16,0 0 0 15,4-2 1-15,2-9-1 16,3-2 0-16,0-8-4 16,0-6 1-16,3-2-7 15,2-6 0-15,7-7-1 16,0-3 0-16</inkml:trace>
  <inkml:trace contextRef="#ctx0" brushRef="#br0" timeOffset="99148.5303">9443 11025 29 0,'6'-2'14'0,"3"20"-14"0,-6-15 27 15,3-1-26-15,0 4 0 16,3-1 3-16,3 0 0 16,-3-2-4-16,0 0 1 15,0-3 4-15,-6-6 0 16,3 4 0-16,-3-4 0 16,0-2-2-16,-3-2 1 15,0-1-3-15,-3 1 1 0,-3 2-7 16,-3 0 0-1,0 2-7-15,0 4 1 0,6 2-3 16,0-3 1-16</inkml:trace>
  <inkml:trace contextRef="#ctx0" brushRef="#br0" timeOffset="99834.6976">10095 10631 29 0,'15'-34'14'0,"-18"-3"-14"15,0 31 25-15,-3 1-25 0,-3 0 1 16,-6-3-1-16,1-3 1 16,-4 6-1-16,-6 2 0 15,-6 3 0-15,0 0 1 16,4 3-1-16,-1 2 0 15,-3 0 0-15,0 3 0 16,0 3-1-16,4 5 1 16,2 2-1-16,6 6 1 0,3 3-1 15,12-1 0-15,12 3 0 16,6 0 1-16,6 0 0 16,6 6 0-16,14-1-1 15,-2 1 0-15,3-4 1 16,-1 1 0-16,-2-3 0 15,-6 0 0-15,-9-2 0 16,-10-6 0-16,-8-3 2 16,-12-2 0-16,-5-2-1 15,-10-7 1-15,-6-1-1 16,-9-4 0-16,6-7 0 16,7-5 0-16,2-4 0 15,3-4 0-15,3-6 0 16,6-5 0-16,3-3-1 15,6 0 0-15,9-2 0 16,9-3 0-16,9-3-1 0,-3 1 0 16,-1 4-2-16,1 6 0 15,0 3-5-15,-3 2 1 16,0 8-3-16,-6 5 1 16</inkml:trace>
  <inkml:trace contextRef="#ctx0" brushRef="#br0" timeOffset="100662.3934">10506 10488 27 0,'24'-3'13'0,"-3"6"-18"15,-18 2 25-15,0 9-19 16,-6 15 0-16,-3 10 2 0,-3 9 0 16,-3 2-4-16,0 6 1 15,3 2 3-15,3-5 0 16,0-3-1-16,0 1 1 16,0-12-1-16,3-2 0 15,0-10 1-15,0-9 1 16,0-7 0-16,3-11 0 15,0-5-1-15,0-6 0 16,3-10-1-16,0-8 0 16,3-6-3-16,3 6 1 15,3-8-3-15,3-3 1 16,6 1-1-16,0 4 1 0,5 6 0 16,-2 5 0-16,-3 9-1 15,-3 4 1-15,-3 8 0 16,-3 6 1-16,-3 8-1 15,-6 4 1-15,-3 7 0 16,-6-7 1-16,-3 4-1 16,-3-3 1-16,-3-3 0 15,0 0 1-15,-3-2 0 16,3-3 0-16,0 0-1 16,1-3 1-16,5 0 0 15,0 1 0-15,3-4-2 16,0 1 1-16,0 2-1 15,3 1 0-15,0 1 0 16,0 4 0-16,3 0 0 16,3 2 1-16,3 0 0 15,3-2 1-15,6-3 1 0,5 5 0 16,10-3 0-16,3-2 0 16,0-2-1-16,2-6 1 15,1-3-1-15,3 0 0 16,-6-2-4-16,-7-3 0 15,-2-2-6-15,-6-4 0 16,0-2-2-16,0-5 0 16</inkml:trace>
  <inkml:trace contextRef="#ctx0" brushRef="#br0" timeOffset="100993.5141">10902 10456 23 0,'-6'-8'11'0,"9"6"-6"16,-3 2 19-16,0 0-20 16,0 0 0-16,0 0 1 15,0 0 1-15,0 0-8 16,6-3 1-16,6 0 4 15,9 1 1-15,14-1-3 16,13 1 1-16,-3-1-1 31,8 3 0-31,7-3-1 0,-10 1 1 0,1-1-1 0,-3 0 1 16,-10 1-2-16,-5-1 1 16,-9 3-2-16,-3-3 1 15,-12 1-6-15,-9 2 0 16,-6 0-5-16,-3 2 1 0</inkml:trace>
  <inkml:trace contextRef="#ctx0" brushRef="#br0" timeOffset="101418.6145">11137 10446 13 0,'-3'2'6'0,"6"1"5"15,-3-3 2-15,0 0-11 16,0 0 0-16,3 3 1 16,-3-1 1-16,3 1-4 0,-3 0 0 15,3 2 4-15,0 0 0 16,0 1-1-16,-3-1 0 16,3 0-1-16,0 3 1 15,0-3-2-15,0 1 1 16,0 4-2-16,0 14 0 15,3 0 0-15,0 5 0 16,0 5 0-16,3 6 1 16,-3-3-1-16,-1 0 1 15,1 5-1-15,0-5 1 0,-6-2 0 16,0-6 1-16,-6-5 0 16,-2-6 0-16,-7-4 1 15,-12-9 1-15,-6-10-1 16,-3-11 0-16,1-3-3 15,-7-5 0-15,-6-5-7 16,10 0 1 0</inkml:trace>
  <inkml:trace contextRef="#ctx0" brushRef="#br0" timeOffset="102641.8854">7518 8506 9 0,'3'6'4'0,"-15"33"8"32,9-23 5-32,-9 16-15 0,-18 24 0 15,-15 12 0-15,-5 22 0 16,-16 16-8-16,-2 18 1 15,-4-12 0-15,10-12 0 16</inkml:trace>
  <inkml:trace contextRef="#ctx0" brushRef="#br0" timeOffset="103514.0047">19025 2524 23 0,'-42'13'11'0,"-41"69"-3"15,56-50 11-15,-20 18-15 0,-13 19 0 16,-14 13 1-16,-4 8 0 16,10 3-7-16,5-3 0 15,13-14-1-15,8 6 0 16,12-7-6-16,9-9 0 15</inkml:trace>
  <inkml:trace contextRef="#ctx0" brushRef="#br0" timeOffset="104998.3894">12110 10811 20 0,'-9'3'10'0,"4"-6"-3"15,5 3 10-15,0 0-13 16,0 3 0-16,0-3 3 0,0 0 1 16,0 0-10-16,0 0 0 15,0 0 7-15,0 0 0 16,0 0-2-16,5 0 0 15,4-3-2-15,0 3 1 16,18-5-1-16,12 2 1 16,0 3-2-16,5-5 1 15,7 2-1-15,-7-2 1 16,-2 2-1-16,-9 0 0 16,-6 1 0-16,-7 2 0 15,-8 0-1-15,-12 0 0 0,-9 2 0 16,-8 4 0-16,-7-1 0 15,-3 0 0-15,-9 1 0 16,-8-1 0-16,5-2 1 16,-6-1 1-16,4 1-1 15,-1-1 0-15,6-2 0 16,6 3 1-16,7-6-1 16,5 3 1-16,6 0-2 15,6-2 1-15,6-1 0 16,6 1 0-16,3-4-1 15,6 6 0-15,0-5 1 16,2 2 0-16,10 6-1 16,9 0 1-16,0-3-1 15,-1 0 1-15,4 2-1 16,-9 4 0-16,-3-4-3 16,-4 1 0-16,-5-3-4 15,-3 2 1-15,-9 1-4 0,-6 2 1 16</inkml:trace>
  <inkml:trace contextRef="#ctx0" brushRef="#br0" timeOffset="107874.8867">13432 10094 20 0,'-12'0'10'0,"0"-3"-6"0,6 8 11 16,-6 9-14-16,-6 4 1 15,-2 9 3-15,-1 4 1 16,-6 9-7-16,-6 16 1 15,1 12 3-15,2 15 1 0,6 6-2 16,9-1 1-16,9-1-2 16,6-2 1-16,12-6-1 15,3-2 1-15,3-6-1 16,0-7 1-16,-1-11-1 16,1-16 1-16,0-8-2 15,0-5 1-15,-3-8-5 16,0-1 1-16,-3-7-8 15,-3-2 0-15</inkml:trace>
  <inkml:trace contextRef="#ctx0" brushRef="#br0" timeOffset="108184.9986">13414 10732 29 0,'0'0'14'0,"0"-3"-5"0,0 3 19 0,0 0-27 0,3 0 0 16,6-3 1-16,3-2 1 16,6 2-4-16,9-2 1 15,8 0 1-15,10-3 0 16,-6 2-1-16,-7 1 1 15,-5 3-4-15,-3 2 1 16,-6 0-6-16,-9 0 0 16,-6 2-3-16,-9 3 1 15</inkml:trace>
  <inkml:trace contextRef="#ctx0" brushRef="#br0" timeOffset="108718.5186">14099 10538 22 0,'-21'0'11'0,"0"-2"-5"31,15 2 16-31,0-3-19 15,3 3 1-15,0-3 1 0,0-5 1 16,0 1-7-16,0-4 0 16,0-2 4-16,3-3 0 15,9 0-3-15,9 3 1 16,9-3-2-16,0 3 1 16,8 5-1-16,4 0 0 15,3 2 0-15,-7 9 0 16,-2 8 0-16,-9 7 0 15,-9 3 0-15,-9 14 1 16,-12 7 0-16,-12 11 0 16,-9 0 0-16,-3-5 0 0,-8-1 1 15,-4-2 0-15,6 0 0 16,4-5 0-16,2-8-1 16,3-3 1-16,3-3 0 15,6-5 0-15,7-5 0 16,2-3 1-16,6-2-1 15,6-3 0-15,6-3 0 16,8-2 1-16,10-6-1 16,6-2 1-16,3 2-2 15,2 1 1-15,4-1-3 16,-3 0 1-16,-1-2-5 16,-2 0 1-16,-3 0-7 15,-6-6 1-15</inkml:trace>
  <inkml:trace contextRef="#ctx0" brushRef="#br0" timeOffset="109245.1838">14882 10385 39 0,'-6'-5'19'0,"-15"-25"-21"0,9 20 31 0,-9 2-30 16,-12 3 1-16,4-1 1 0,-10 9 0 15,-12 0-1-15,10 7 0 16,-1-2 0-16,3 5 0 16,6 9 0-16,7 1 0 15,8 4-1-15,9-1 1 16,9 6-1-16,6 5 1 16,9 3 0-16,12-1 0 15,5 1 0-15,1 3 0 16,0-9-1-16,2 0 1 15,-2 6 0-15,-6-3 0 16,-6-3 0-16,-6-7 0 0,-6 2 0 16,-9-3 1-16,-6 1 0 15,-3-9 0-15,-3-7 0 16,-3-3 1-16,0-3-1 16,-6-7 1-16,0-4-2 15,1-4 0-15,2-6 0 16,3-8 1-16,3 0-2 15,9-8 1-15,6-7-1 16,9-4 1-16,3-4-1 16,3 2 1-16,2 3-2 15,7 7 1-15,0 1-1 16,-3 5 1-16,-3 2-3 16,-6 6 0-16,-7 5-4 15,-8 8 0-15,-6 8-2 16,-2 3 0-16</inkml:trace>
  <inkml:trace contextRef="#ctx0" brushRef="#br0" timeOffset="109635.7605">14965 10557 41 0,'6'-19'20'0,"-6"11"-24"0,0 0 42 15,0 3-37-15,0 3 0 16,-3-1 0-16,0 0 0 0,0 3-2 16,3 3 0-16,-3 0 0 15,0 2 1-15,3 13-1 16,3 4 1-16,3 1 0 16,3 6 0-16,6 1 1 15,9 1 1-15,-4-2 0 16,7 1 0-16,3-4-1 15,0 3 1-15,-1-2 0 16,-2 2 0-16,-3-3-2 16,-6 1 1-16,-6-6 0 15,-3-3 0-15,-12 1 0 16,-9 2 1-16,-3-3-2 16,-3-2 1-16,0-5-5 15,-6-6 1-15,-5-5-7 16,-4-5 1-16,3 0-6 15,3-6 1-15</inkml:trace>
  <inkml:trace contextRef="#ctx0" brushRef="#br0" timeOffset="109879.2557">15096 10491 27 0,'-3'-8'13'0,"6"3"-3"16,-3 5 18-16,0 0-25 16,0 0 0-16,0 0 2 15,6-6 0-15,6 1-7 0,12-3 1 16,8 0 3-16,7 0 1 16,3 0-5-16,-7 3 1 15,-8 0-9-15,0 2 0 16,0 3-2-16,-3 3 0 15</inkml:trace>
  <inkml:trace contextRef="#ctx0" brushRef="#br0" timeOffset="110317.8482">15426 10893 31 0,'9'-3'15'0,"3"-2"-13"16,-9 5 27-16,0 3-29 0,-3-1 1 16,0 4-1-16,0 1 1 15,0 1-1-15,3 3 0 16,3-3 2-16,6 0 0 16,0 0 0-16,0-3 1 15,0 0 0-15,0-2 0 16,-4-3 1-16,1-3 0 15,-3-2-1-15,-3-3 0 16,3-5-4-16,-6 0 1 16,-6 2-5-16,-6 1 1 15,-8 4-9-15,-1 4 1 0,-3 2-3 16,3 2 1-16</inkml:trace>
  <inkml:trace contextRef="#ctx0" brushRef="#br0" timeOffset="110926.8995">16051 10345 34 0,'0'-32'17'0,"-15"-2"-21"16,10 23 33-16,-13 1-29 16,-9-1 1-16,3 1 0 0,-3-1 0 15,-5 3-2-15,-7 8 1 16,-6 6 0-16,1 4 0 31,-10 19-1-31,9-2 1 16,10-4 0-16,11 4 0 15,12 2-1-15,3 0 1 16,9 0-1-16,12 0 1 16,12 8 0-16,11 3 0 15,4 0 0-15,0-1 0 16,-4 6 0-16,10-5 1 16,-3-5-1-16,-6-1 0 0,-10 3 0 15,-5-5 0-15,-3-3 0 16,-6-3 0-16,-9-5 1 15,-12-2 0-15,-12-3-1 16,6 0 1-16,-3-8 0 16,-2-3 0-16,-4-2-1 15,-3-1 1-15,0-7-1 16,3-6 0-16,6-5 0 16,7-5 1-16,2 3-1 15,9-9 1-15,6-4-1 16,6-6 1-16,2-11-1 15,7 0 0-15,-6 3-1 16,6 3 0-16,3 0-3 16,0 2 0-16,-4 3-7 15,-2 8 1-15</inkml:trace>
  <inkml:trace contextRef="#ctx0" brushRef="#br0" timeOffset="111786.4606">16742 10329 24 0,'3'-21'12'0,"-3"21"-7"15,0 0 15-15,0 0-18 0,3 3 0 16,-3 5 2-16,0 2 1 16,-3 14-6-16,-3 13 1 15,-3 8 3-15,-3 13 1 16,0 6-2-16,3-3 1 15,3-8-2-15,3-6 1 16,3-4-1-16,0-4 1 16,0-10-1-16,-3-7 0 15,3-7 2-15,-3-1 0 16,3-9 0-16,-3-5 0 16,3-5-1-16,0-3 1 15,3 0-2-15,3-5 1 0,3-6-3 16,3-7 1-16,6-6-2 15,0-3 0-15,12 1-1 16,5 5 0-16,-5 5 0 16,-3 3 1-16,-3 10-1 15,-3 6 0-15,-10 10 1 16,-2 6 0-16,-12 2 0 16,-17 6 1-16,-1-1 0 15,-3-2 1-15,0 0 0 16,-3-3 0-16,-2 0 0 15,2-5 1-15,3 0-1 16,6 0 1-16,3-5-2 16,6 2 1-16,3 0-1 15,6 6 1-15,3 2-1 16,6-5 0-16,6 3 0 16,3 2 1-16,-3 3 0 0,12 0 1 15,11-3 0-15,-5-5 0 16,3-5-2-16,6-6 1 15,5-2-5-15,-2-1 0 16,-4-2-5-16,-2-7 0 16</inkml:trace>
  <inkml:trace contextRef="#ctx0" brushRef="#br0" timeOffset="112088.3485">17072 10287 26 0,'6'-19'13'0,"6"17"-7"15,-12 2 18-15,0 0-21 16,6 0 0-16,3 0 2 0,3-3 1 16,6 3-7-16,9 0 0 15,5 0 4-15,16 0 0 16,-3 0-2-16,-1-2 1 15,7-1-3-15,-3 0 1 16,-4 3-2-16,-5-2 1 16,-6 2-2-16,-10-3 1 15,-8-2-5-15,-12 2 1 16,-15 0-5-16,-8 1 1 16</inkml:trace>
  <inkml:trace contextRef="#ctx0" brushRef="#br0" timeOffset="112385.2363">17221 10372 26 0,'6'0'13'0,"15"0"-5"16,-15 2 18-16,0 4-26 16,-3 2 0-16,3 5 0 15,-3 3 0-15,6 5 0 16,3 5 0-16,-1 9 0 15,4 10 0-15,-3 0 0 16,3 8 1-16,-3-11 0 16,-6-2 1-16,-3-3 0 15,-6-3 1-15,-6-8 1 16,-12-4 0-16,6-12 0 16,-2-7 0-16,-7-8-4 0,-6-3 0 15,-3-16-6-15,3-5 0 16,4-6-7-16,8-7 1 15</inkml:trace>
  <inkml:trace contextRef="#ctx0" brushRef="#br0" timeOffset="112750.7467">17525 9887 39 0,'3'-13'19'0,"3"11"-20"32,-6 2 33-32,3 0-32 0,3 0 1 15,3 2-1-15,2 6 1 16,7-5-2-16,6 13 1 15,6 15 0-15,6 20 1 16,8 23-1-16,-2 5 1 16,-3 11 0-16,-10 19 1 15,-11 4 1-15,-9-12 0 16,-12-6 0-16,-21-10 1 16,1-3-1-16,-10-13 0 0,-6-14-4 15,-3-7 0-15,1-11-7 16,5-5 1-16,6-11-8 15,9-5 1-15</inkml:trace>
  <inkml:trace contextRef="#ctx0" brushRef="#br0" timeOffset="113216.2001">18337 10509 25 0,'-6'0'12'0,"9"-2"1"0,-3 2 13 0,0 0-22 0,0 0 0 16,6 0 5-16,3 0 1 15,6 0-12-15,12-3 1 16,6-2 5-16,5-1 1 16,1 1-5-16,-3 0 0 0,-3 0-6 15,-1 2 1-15,-2 3-4 16,-9 0 0-16,-9 3-5 16,-12 2 0-16</inkml:trace>
  <inkml:trace contextRef="#ctx0" brushRef="#br0" timeOffset="113434.9768">18227 10631 38 0,'15'16'19'0,"27"-8"-17"15,-27-8 34-15,0-3-32 16,8 6 0-16,10-3 0 15,9-3 1-15,2 0-11 16,-2-2 1-16,-6 0-4 16,-3 5 0-16,8 0-5 0,1-5 1 15</inkml:trace>
  <inkml:trace contextRef="#ctx0" brushRef="#br0" timeOffset="114075.5859">19680 10255 28 0,'30'-24'14'0,"2"-7"-9"16,-26 23 23-16,0 2-26 16,0 1 0-16,-6 5-1 15,0 5 1-15,-6 11-3 0,-15 16 1 16,-5 0 1-16,-7 13 1 16,-9 5-2-16,-5 0 1 15,-1 1 0-15,3-6 0 16,7-3 1-16,8-8 0 15,6-7 0-15,6-6 1 16,3-3 0-16,6-4 1 16,3-6-1-16,3-3 0 15,3-5-1-15,9 0 1 16,6-3-2-16,6-2 0 0,9 2-1 16,6-2 1-16,2 0-2 15,13-1 1-15,-1 4-1 16,7 2 1-16,0 0-2 15,-4 0 1-15,-2-3-2 16,-10 3 1-16,-2-5-3 16,-12 0 1-16,-6-3-7 15,-6-3 1-15,-15 3-3 16,-15-10 0-16</inkml:trace>
  <inkml:trace contextRef="#ctx0" brushRef="#br0" timeOffset="114372.4294">19721 10216 34 0,'-3'-3'17'0,"21"16"-22"0,-15-13 30 16,0 5-24-16,0 6 1 15,-3 8 1-15,0 7 1 16,0 11-4-16,-3 5 0 15,-3 22 3-15,3 2 0 16,0 8 0-16,3-13 1 16,3-3-2-16,-3-2 0 15,3-3 0-15,0-11 0 16,0-8-2-16,0-10 0 0,0-3-4 16,-3-7 1-16,3-6-8 15,0-6 0-15,9-10-2 16,0-2 0-16</inkml:trace>
  <inkml:trace contextRef="#ctx0" brushRef="#br0" timeOffset="115044.3015">20350 10155 37 0,'0'-3'18'0,"2"11"-25"15,-2-5 38-15,0 7-31 16,-2 11 1-16,-4 9 2 16,-3 7 0-16,0 15-3 15,-3 7 0-15,0 9 2 16,6 7 1-16,0-1 0 16,3-14 0-16,3-1-1 15,3-4 0-15,3-7-2 0,0-11 1 16,-3-8-4-16,0-5 0 15,3-11-10-15,3-5 1 16,3-11-1-16,0-5 0 16</inkml:trace>
  <inkml:trace contextRef="#ctx0" brushRef="#br0" timeOffset="115356.8299">20620 10782 25 0,'3'10'12'0,"0"9"-7"16,3-16 22-16,-3 2-24 15,0 0 1-15,3 0 2 16,0 1 0-16,-3 2-7 16,0 0 0-16,3-1 5 15,0 1 1-15,3-2-1 16,0-4 0-16,0-2-1 15,3-2 0-15,-3-1-1 16,0-2 0-16,-3 2-2 16,-1-2 1-16,-5-3-3 15,-5 0 0-15,-4 3-2 16,0 2 0-16,-3 6-5 16,-6-3 0-16,-3 5-5 15,-3 3 1-15</inkml:trace>
  <inkml:trace contextRef="#ctx0" brushRef="#br0" timeOffset="115937.6697">21085 10279 28 0,'0'-13'14'0,"3"26"-15"32,-6-13 19-32,0 0-15 0,0 8 0 15,-6 0 2-15,-3 8 0 16,-3 0-6-16,3 7 0 16,-3 9 5-16,3 0 0 15,0 10-2-15,4 1 1 16,2 4-2-16,6-2 1 15,3-2-1-15,11-1 0 16,13-8 0-16,0-7 1 16,9-6-1-16,8-5 1 15,10 2 0-15,-3-7 1 16,-4-11-1-16,-2-11 1 0,-1-5-2 16,1-13 1-16,-6-10-2 15,-9-4 0-15,-7-10-2 16,-5 3 1-16,-15-5-2 15,-18 7 1-15,-8 0-1 16,-16 6 1-16,-15 10-2 16,-5 8 0-16,-10 6-3 15,19 5 1-15,-16 13-6 16,10 10 1-16</inkml:trace>
  <inkml:trace contextRef="#ctx0" brushRef="#br0" timeOffset="116713.5498">21900 9999 29 0,'3'-48'14'0,"6"22"-9"0,-9 23 21 0,0 3-24 16,0 0 0-16,0 5 2 0,0 8 0 15,0 9-5-15,3 15 1 16,-3 13 3-16,-3 13 0 16,0-2-1-16,0 13 0 15,-3 8 0-15,3-2 0 16,0-4 0-16,3 1 1 15,0-21-1-15,3-6 1 16,-3-8 0-16,0-7 0 16,0-9 0-16,3-5 1 15,-3-10-3-15,0-3 1 0,-3-8-1 16,3-8 1-16,-3-8-2 16,3-10 0-16,0-6-2 15,6-8 1-15,-3 0-2 16,9-5 1-16,12 1-1 15,0 4 0-15,3 3 0 16,8 2 0-16,1 4-1 16,3 9 1-16,-1 7 0 15,-8 7 1-15,0 8 0 16,-12 0 1-16,-15 8 0 16,-6 5 1-16,-15 5-1 15,-12 6 1-15,3-5 0 16,-8-1 1-16,-4-2-1 15,6-3 0-15,6 1 0 16,4-4 1-16,5 1 0 16,3-9 0-16,6 4-1 15,0-4 1-15,9-2-1 0,-3 3 1 16,3-3-1-16,3 5 0 16,6 1 0-16,0 7 0 15,3 3 1-15,6 5 0 16,0 5 1-16,2 1 0 15,7-1 0-15,9 1 1 16,9-6-1-16,-4-3 0 16,7-7-3-16,-15-6 1 31,14-26-10-31,-14-8 0 16,-3-3-4-16,-6-2 0 0</inkml:trace>
  <inkml:trace contextRef="#ctx0" brushRef="#br0" timeOffset="117057.6935">22368 10009 35 0,'0'3'17'0,"6"2"-13"16,-6-5 28-16,0 0-30 0,11-3 0 15,13-2 2-15,9 0 1 16,12-3-6-16,14 0 0 16,7 0 3-16,5 0 1 15,-2 0-2-15,-7 0 0 16,-2 0-1-16,-1 3 0 15,-11 0-2-15,-12-1 0 16,-10 4-2-16,-11-1 1 16,-15 3-5-16,-6 0 0 15,-6 0-5-15,-11 5 0 16</inkml:trace>
  <inkml:trace contextRef="#ctx0" brushRef="#br0" timeOffset="117417.0745">22597 10049 36 0,'24'13'18'0,"26"-2"-20"16,-35-9 31-16,0 6-28 16,3 8 0-16,-6 5 2 15,6 6 0-15,-6 5-3 16,-4 5 0-16,-2 5 3 15,0 11 1-15,-6-3 0 16,0 0 0-16,-3 3 0 16,-3 0 1-16,-5-5-1 15,-10-9 0-15,-3-7 0 0,-12-8 1 16,-6-8-1-16,-14-5 0 16,2-17-3-16,-5-12 1 15,-13-11-5-15,7-1 0 16,5-1-8-16,1-4 0 15,-4 6-7-15,4 5 0 16,2 1 1-16,4-1 0 16</inkml:trace>
  <inkml:trace contextRef="#ctx0" brushRef="#br0" timeOffset="121469.3008">20266 10168 21 0,'3'-5'10'0,"9"-1"-1"15,-9 4 11-15,-3 2-17 16,0 0 1-16,0 0 0 0,0 2 1 16,-3 4-7-16,-3 2 1 15,-3 2 4-15,0 3 1 16,-3 3-3-16,3 5 1 16,-5-2-1-16,-4 2 1 15,-3 0 0-15,-3 0 0 16,0 3-1-16,0 3 0 15,-5 2 0-15,-4 0 0 16,0-5 0-16,3 0 0 16,4-3-1-16,5-3 1 15,3-2 0-15,3-3 0 0,3 1 0 0,0-4 1 16,6-2-1 0,3 0 0-16,0-5 1 15,3 2 0-15,3 0-1 16,6-2 0-16,6 0-1 15,0-3 1-15,3 2-1 0,3-2 1 16,-1 3-2 0,1-3 1-16,-3 2 0 15,6 1 0-15,9-6 0 16,-6 3 0-16,-1-2 0 16,4-3 0-16,3-3 0 15,3 2 0-15,-4-2 0 16,1 0 1-16,3 3-1 15,-9 3 0-15,-4-1-1 0,-5-2 1 16,-3 5-2-16,-3 0 0 16,-3 2-1-16,-3-2 0 15,-3 6-2-15,-3-6 1 16,0 5-5-16,0-3 1 16,0 1-4-16,-3 2 1 15</inkml:trace>
  <inkml:trace contextRef="#ctx0" brushRef="#br0" timeOffset="122859.9441">18659 10446 20 0,'-3'0'10'0,"9"-6"3"0,-6 6 11 16,0 0-21-16,0 0 1 15,0 0 1-15,0 0 0 16,9-2-7-16,3-1 1 0,5 3 4 16,7-2 1-16,-6 2-3 15,3-3 1-15,6 3 0 16,9 0 1-16,5-3-1 15,4 3 1-15,-3 0-1 16,-7 0 1-16,-2 0-1 16,-9 0 1-16,-6-2-2 15,-3 2 1-15,-4 0-2 16,-2 0 1-16,-3 0 0 16,0-3 0-16,-6 3-1 15,6-3 0-15,-6 3-1 16,-3-2 1-16,-6-1-1 15,-6 0 1-15,-11 1-2 16,-10-1 1-16,-3 3 0 16,1 0 0-16,-1 0 0 0,-6 0 1 15,1 0-1-15,14 0 1 16,6 0-1-16,3 0 1 16,3 0-1-16,3 0 1 15,3 0-1-15,4 0 0 16,2 0 0-16,3 0 0 15,0 0 0-15,0 0 0 16,3 3 0-16,3-1 1 16,3 1 0-16,11 0 1 15,7-3 1-15,6 0 0 16,12 0 0-16,8 2 1 16,4 1-1-16,-4 2 1 0,-8-2-2 15,3 0 1-15,-9-1-1 16,-4 1 0-16,-8-1-1 15,-6 1 1-15,-6 0-1 16,-6-3 1-16,-9 0-1 16,-3-3 0-16,0 0-1 15,-3 1 0 1,-12-3-5 0,-3-1 0-16,-2 1-8 15,-4 5 1-15,0 3-2 16,9-6 1-16</inkml:trace>
  <inkml:trace contextRef="#ctx0" brushRef="#br0" timeOffset="123641.2495">18820 10208 22 0,'-3'-6'11'0,"6"-7"-6"0,0 8 17 16,2 2-18-16,1-5 1 16,0 3 2-16,0 2 1 15,0 3-9-15,-3 0 1 16,0 3 6-16,0-3 1 16,0 8-3-16,0 0 1 0,-3 2-2 15,0 9 0-15,-3 2-2 16,0 8 0-16,0 3-1 15,3 0 1-15,0 2-1 16,0 0 1-16,3-4-1 16,0-9 1-16,0 3 0 15,0-3 0-15,0-5-1 16,0-1 1-16,-3 1 0 16,3-8 1-16,-3-2 0 15,-3-6 0-15,0 0 0 16,-3-6 0-16,0 1-1 15,0-3 1-15,0-8-2 16,0 0 1-16,0-5-2 16,0-5 1-16,3-1-1 15,1-2 1-15,-1-5-1 16,3 2 1-16,0 3-1 16,0 0 0-16,0 5 0 0,3 5 0 15,-1 4 0-15,1 1 0 16,0 1 0-16,-3 5 0 15,0 8-1-15,0 3 1 16,3 2-1-16,-3 6 0 16,0 5 1-16,0 5 0 15,0 8 0-15,-3-3 0 16,3 3 1-16,-3 3 0 16,3 3 0-16,0-6 0 15,0 0 0-15,3 0 1 0,0-3-1 16,0-2 1-16,0 0-1 15,0-8 1-15,0-3-1 16,0 0 1-16,0-5 1 16,0-5 0-16,-3-1 0 15,0-2 0-15,0-7 0 16,0-4 0-16,0 0 0 16,0 1 0-16,0-6-2 15,0-3 1-15,0-2-3 16,0 5 0-16,-3 3-10 15,0 11 1-15,-6 7-5 16,-6 8 0-16</inkml:trace>
  <inkml:trace contextRef="#ctx0" brushRef="#br0" timeOffset="141478.6662">3895 12176 13 0,'3'-3'6'0,"-3"6"1"15,0-3 6-15,-3 3-12 16,-3 2 0-16,-3 8 2 16,-3-2 0-16,-3 2-3 15,4 6 0-15,-4 4 4 16,-3 7 0-16,3-7 0 15,-3 4 0-15,0-1-1 16,0-2 1-16,0-3-1 16,1-2 1-16,2-3-3 15,3 0 1-15,3-1-1 16,0-1 0-16,0-6-1 16,0 2 1-16,3 1-1 0,0-1 1 15,-3 1 0-15,3-3 0 16,3-3-1-16,0 0 1 15,0-2 0-15,3 2 0 16,3-2-1-16,3-3 1 16,6 0 0-16,6-3 0 15,0 1-1-15,6-1 1 16,0-2-1-16,-4 5 1 16,7 0-1-16,6 2 0 15,3-2-1-15,-4 0 1 16,-5 0-1-16,0 0 1 0,-3 0 0 15,-3 0 0-15,-4 0 0 16,-2 3 1-16,-3-3-1 16,-3 3 1-16,-3-3 0 15,0-6 1-15,-3 4 0 16,0-4 0-16,-3-1 0 16,0-4 0-16,0-2 0 15,-3-3 0-15,-3-3-2 16,-3 1 1-16,3-6-1 15,-12-2 1-15,-2-4-1 16,-10-1 0-16,0 7-1 16,9 3 1-16,0 0-3 15,3-1 1-15,4 7-4 16,2 4 1-16,0 3-5 16,6 3 1-16,3 7-4 15,0 1 0-15</inkml:trace>
  <inkml:trace contextRef="#ctx0" brushRef="#br0" timeOffset="142108.6274">4720 12242 31 0,'3'-21'15'0,"-6"-19"-13"16,0 32 27-16,-6-2-28 16,-9-1 0-16,-9 6 1 15,-12 2 1-15,1 6-4 16,-13 5 1-16,-3 3 2 0,4 2 0 15,2 3-1-15,1-3 1 16,5 3-2-16,3 2 1 16,4 3-1-16,11 3 1 15,9 0-1-15,9-3 0 16,6-5 0-16,9 3 0 16,6-1 0-16,0 1 0 15,14-1 0-15,10 1 0 16,-3-1 0-16,2-2 1 15,4 0-1-15,3 5 0 16,-1 6 0-16,-2 2 0 0,-6 0-1 16,-3-5 1-16,-7 5-1 15,-2 0 1-15,-3 0 0 16,-9 0 0-16,-9-2 0 16,-9-4 0-16,-6 1 0 15,-15-3 1-15,-6-2 0 16,1-3 0-16,-13-6 0 15,-3-4 0-15,1-6 0 16,8 0 1-16,6-6 0 16,4-4 0-16,5-4-1 15,3-1 0-15,6-1-2 16,6-3 1-16,3 1-4 16,6 4 0-16,0 4-9 15,6 5 0-15,6 2-1 16,6-5 1-16</inkml:trace>
  <inkml:trace contextRef="#ctx0" brushRef="#br0" timeOffset="142541.6593">4830 12703 37 0,'12'8'18'0,"-15"7"-20"0,3-7 36 0,3 6-33 0,0 4 0 16,0 3 1-16,3 3 1 15,-3-5-3-15,5 2 1 16,1-5 2-16,-6 0 0 16,3-9 1-16,-6 1 0 15,0-5 0-15,-3 0 0 16,-3-3-1-16,-3-6 0 15,3-2-1-15,-2-5 1 16,-1-3-2-16,3-5 0 0,0 0-1 16,3 0 0-16,3-6-1 15,3 6 1-15,6 0-1 16,3-3 0-16,2 3-1 16,4 3 1-16,3 2-1 15,6 8 0-15,3 2-2 16,-4 6 0-16,1 3-5 15,-3 2 1-15,-3 3-6 16,-6 6 0-16,-3-4 0 16,-9-5 1-16</inkml:trace>
  <inkml:trace contextRef="#ctx0" brushRef="#br0" timeOffset="142819.3169">5151 12666 34 0,'-3'-6'17'0,"9"30"-20"16,-3-19 36-16,0 1-32 16,3 2 1-16,0 5 1 0,-3 5 0 15,3 4-4-15,3 1 1 16,9-1 2-16,3-4 0 15,-1 1-1-15,1-4 1 16,0-4-3-16,-6 2 0 16,-3-5-6-16,-3-5 1 15,0-1-6-15,-3-4 0 16</inkml:trace>
  <inkml:trace contextRef="#ctx0" brushRef="#br0" timeOffset="143120.8003">5377 12629 28 0,'-6'-6'14'0,"3"19"-7"15,3-10 20-15,0 5-25 0,-8 3 0 16,-1 2 1-16,-6 5 0 15,-6 6-4-15,-6 3 0 16,6 2 3-16,3-3 0 16,1-5-2-16,2 6 1 15,3-9-1-15,3-2 0 16,3-3-2-16,0-2 1 16,3-6-5-16,0 1 1 15,3-6-6-15,0-6 0 16</inkml:trace>
  <inkml:trace contextRef="#ctx0" brushRef="#br0" timeOffset="143558.2964">5496 12708 29 0,'0'0'14'0,"-3"0"-6"15,3 3 20-15,-2-1-27 16,-1 9 1-16,0 5 0 16,-3 2 1-16,0 3-4 15,3 3 1-15,0-8 2 16,0-3 0-16,3 1 1 16,0-4 0-16,0-5 1 15,0 1 0-15,3-4-1 16,0 1 1-16,3-6-1 15,3-5 0-15,2-5-2 0,7-3 0 16,0-2-2-16,3-6 1 16,-3 8-1-16,0 6 1 15,-3-4-2-15,0 6 1 16,-10 3-2-16,1 5 1 16,0 3 0-16,3 5 1 15,-3 5 0-15,-6 0 0 16,0 3 0-16,6 0 1 15,3-3 0-15,9 0 0 16,0-5-5-16,3 0 1 0,0-5-8 16,-1-3 0-16,-5 0-1 15,-6-8 1-15</inkml:trace>
  <inkml:trace contextRef="#ctx0" brushRef="#br0" timeOffset="144084.424">4916 11946 12 0,'0'-5'6'0,"0"15"7"16,0-7 5-16,0 2-16 15,0 6 1-15,-3 2 1 0,3 3 1 16,0 0-6-16,0 2 1 16,3 3 3-16,3-2 0 15,3-1 0-15,3-4 0 16,6-1 0-16,3-8 0 16,2-2-1-16,4-6 1 15,-3-2 0-15,-3-6 0 16,0-2 0-16,-7-5 0 15,-2-4-1-15,-6-4 0 16,-3 7-2-16,-6 1 1 0,-3 2-2 16,-8 3 0-16,-7 5-5 15,-6 3 0-15,3 2-5 16,-3 6 1-16,3 5-2 16,-5 5 0-16</inkml:trace>
  <inkml:trace contextRef="#ctx0" brushRef="#br0" timeOffset="144756.9839">6133 12660 25 0,'-5'6'12'0,"10"-12"-4"15,-2 9 21-15,0 0-27 0,3-6 0 16,3 3 0-16,3 3 1 16,3-3-4-16,9 2 0 15,0-2 2-15,0 0 1 16,2 6-2-16,1-4 0 16,0-2-2-16,0 0 0 15,-6-5-4-15,-7 8 1 16,-2-9-5-16,-12 6 0 15</inkml:trace>
  <inkml:trace contextRef="#ctx0" brushRef="#br0" timeOffset="145007.0219">6113 12764 19 0,'3'2'9'0,"0"6"6"16,3-8 9-16,-3 3-21 15,5-1 1-15,10 4 2 16,3-4 0-16,3 6-7 16,3-5 0-16,5 0 4 15,4-1 1-15,6 1-9 16,5-1 1-16,-8 1-7 15,3-3 0-15</inkml:trace>
  <inkml:trace contextRef="#ctx0" brushRef="#br0" timeOffset="147637.2886">7080 12576 11 0,'-9'0'5'0,"9"-6"6"15,0 6 5-15,0 0-10 16,0 0 1-16,0 0 2 15,0 0 1-15,6-5-13 16,3 0 1-16,0-3 8 16,0-8 0-16,0 0-3 15,3-5 0-15,0 0-1 16,2-8 0-16,1-6-2 0,-3 3 1 16,3-5-1-16,3-5 1 15,-3-8-2-15,0 0 1 16,-3 2-1-16,0 3 1 0,-1 13-1 15,-2 6 1-15,0-1-1 16,-3 17 0-16,0 15-1 16,-3 14 1-16,-6 10 0 15,0 8 1-15,-3 0-1 16,0-8 0-16,-3 21 1 16,3-2 0-16,3 7 0 15,0-2 1-15,3 0-1 16,0 3 1-16,3-9 0 15,0-4 1-15,0-1-1 16,3-2 1-16,0-1-1 16,0 1 0-16,-3-11 1 15,0 3 0-15,0-11 0 16,0-2 0-16,-3-4-3 0,0-4 1 16,0-3-3-16,0-5 1 15,-3-1-9-15,3-2 1 16,3-10-3-16,3-9 0 15</inkml:trace>
  <inkml:trace contextRef="#ctx0" brushRef="#br0" timeOffset="148594.3918">7678 12515 21 0,'-9'18'10'0,"-8"25"-3"32,11-33 14-32,0 3-17 15,0 9 1-15,0 1 0 16,0 4 0-16,0 2-7 16,0 0 0-16,6-2 5 0,-3-4 0 15,6-1-2-15,-3-7 1 16,0-4-1-16,0-3 1 15,0-5 0-15,0-1 0 16,0-7 1-16,6-6 0 16,6-2-3-16,0-11 1 15,0 11-1-15,-1-5 0 16,4-4-1-16,3 4 0 16,0 5-2-16,-3-1 0 15,0 14 2-15,-3 6 0 16,-3-1 0-16,-3-2 0 15,-3 15 0-15,0 3 0 0,-3 1 1 16,0-4 0-16,0 1 0 16,2-6 1-16,-2-3-1 15,3-2 1-15,0-5-1 16,3-3 1-16,3-5 0 16,3-3 0-16,0-6-1 15,3-7 0-15,3 5 0 16,3-7 0-16,-3-4-2 15,-1 3 1-15,4-2 0 16,-3 5 0-16,0 5-1 16,-6 8 0-16,-6 8 0 15,-6 10 1-15,-3 4 0 16,0 2 0-16,0 5 0 16,0 0 1-16,3 0 0 15,6 0 0-15,6-5 0 16,6-5 1-16,5-3 0 15,4-6 0-15,-3-4 0 0,-3-6 0 16,0-3 0-16,0-2 0 16,-1 5-1-16,1 0 1 15,-3-5-1-15,-3 0 0 16,-3 2 0-16,-3 3 0 16,0 3-1-16,-6 10 0 15,-3 0 0-15,-3 3 0 16,0 3 0-16,3 5 0 15,0 2 0-15,3 3 1 16,3 3 0-16,3-5 0 0,6-6 0 16,2-5 1-16,4-3-1 15,0-2 1-15,-3-8 0 16,0-3 0-16,-6-3 0 16,0-5 0-16,-6-5 0 15,2 5 0-15,-2-5 0 16,-6-5 0-16,-3 2-1 15,-2 3 0-15,-4-1-1 16,-3 9 1-16,-9 5-2 16,-6 11 1-16,-3-1-3 15,1 12 0-15,2 2-1 16,3-1 0-16,6 4-3 16,3 0 0-16,6-1-1 15,6-5 0-15</inkml:trace>
  <inkml:trace contextRef="#ctx0" brushRef="#br0" timeOffset="148922.5173">8735 12248 27 0,'0'-6'13'0,"0"14"-11"0,0-8 27 16,-3 0-27-16,0 6 1 0,-3 7 1 16,-3 13 1-16,0-2-6 15,-3 21 1-15,0 8 2 16,0 10 1-16,-2-4-1 16,2 1 0-16,3-4-2 15,3-8 1-15,-3-11-1 16,3-8 0-16,3-8 2 15,3 0 0-15,0-8-3 16,0-2 1-16,3-6-7 16,-3-5 1-16,3-2-6 15,6-9 1-15</inkml:trace>
  <inkml:trace contextRef="#ctx0" brushRef="#br0" timeOffset="149291.2995">9482 11803 27 0,'0'-11'13'0,"-6"1"-6"0,3 10 17 0,0 5-24 15,-9 3 0-15,-6 8 1 16,1 10 1-16,-10 17-2 0,-12 20 1 16,-12 11 0-16,1 19 0 15,2 15 0-15,7 12 0 16,8-9-1-16,12-6 1 16,15-4 0-16,15-8 0 15,15-3 1-15,17-16 0 16,7-16 2-16,15-5 0 15,-1-8-4-15,4-11 0 16,-1-2-11-16,-8-3 0 16</inkml:trace>
  <inkml:trace contextRef="#ctx0" brushRef="#br0" timeOffset="152923.7129">19668 4585 25 0,'-6'-8'12'0,"18"8"-15"16,-12 3 13-16,3 2-10 15,-3 1 0-15,6 4 0 16,-3-2 1-16,9 5-1 16,0 1 1-16,2 1 1 15,7 1 0-15,12-3 1 16,15-2 0-16,5-3 0 16,25-3 0-16,8-5-1 15,18-5 0-15,18-3-1 16,9-10 1-1,0-4-2-15,12-4 0 0,-3-8-1 16,-3-6 0-16,-15 3-1 16,-3-8 0-16,-18 0 0 15,-18 5 1-15,-14-7 0 16,-16-6 0-16,-11-8 1 16,-18 3 0-16,-12-3 0 15,-15 0 1-15,-18 0-2 16,-12 8 1-16,-17 0 0 15,-19 3 0-15,-23 10-1 16,-12 0 0-16,-18 9 0 16,-12 10 0-16,-12 7 1 15,-9 12 0-15,-3 7-1 16,-8 11 1-16,2 8 0 16,6-1 1-16,-2 9 0 15,23 8 0-15,12 2 0 0,17 16 0 16,25 6 0-16,32 2 0 15,37 8-1-15,28 8 0 16,40 16-4-16,41 8 0 16,33 2-3-16,27-10 0 15</inkml:trace>
  <inkml:trace contextRef="#ctx0" brushRef="#br0" timeOffset="154019.2599">9679 12650 22 0,'0'0'11'0,"8"-6"-5"16,-2-2 12-16,0 1-14 15,3-9 1-15,3 0 1 16,0-8 1-16,6-10-9 15,-3 2 1-15,-3-5 5 16,0-6 1-16,0 6-3 16,-1-5 0-16,1 0-1 15,-3-1 1-15,0 14-2 16,-3 6 0-16,0 4-1 16,-6 8 0-16,-3 11-1 15,-3 11 1-15,3 2-1 0,-3 11 1 16,-3 10-1-16,-3 6 1 15,1 10 0-15,-1 1 1 16,3-1 1 0,3 3 0-16,0-6-1 0,3-2 1 15,0-2 0-15,3-4 0 16,0-4 0-16,0-3 0 16,0-6 0-16,3-2 0 15,0-8-3-15,0-3 0 16,3-5-6-16,0-5 0 15,0-9-3-15,3-4 1 16</inkml:trace>
  <inkml:trace contextRef="#ctx0" brushRef="#br0" timeOffset="154581.8136">10458 12197 30 0,'6'-24'15'0,"-18"19"-14"16,9 5 25-16,-11 0-26 16,-10 0 1-16,0 3 0 15,-6 7 0-15,0 4-1 16,1-4 0-16,-1-2 1 16,0 3 0-16,0 2 0 15,4 0 0-15,-1 0-1 16,6 3 1-16,3 5-2 15,6-2 1-15,3 0 0 16,6-4 0-16,6 7 0 16,6 4 0-16,6-2 0 0,6 2 0 15,9 1 0-15,-4-1 1 16,1 6-1-16,-3 5 1 16,0-11-1-16,-3-2 0 15,-3 0 0-15,-10-3 0 16,-5 0 0-16,-8 1 0 15,-1-4 0-15,-6 1 1 16,-3-6 0-16,-6-5 0 16,-3-3 0-16,-3-5 0 15,1-5-1-15,2-6 1 16,3 3-1-16,9-8 1 16,6-10-1-16,9-6 0 0,9-2-1 15,6-9 1-15,9 4-1 16,-4-4 1-16,7 4-1 15,0-1 0-15,3 6-1 16,-4 2 1-16,-2 5-1 16,-6 6 0-16,-9 5-3 15,-6 6 0-15,-12-3-2 16,-9 7 0-16,-3 6-2 16,-3 3 0-16</inkml:trace>
  <inkml:trace contextRef="#ctx0" brushRef="#br0" timeOffset="155124.9823">10878 12158 37 0,'18'-27'18'0,"-36"19"-22"15,12 6 37-15,-3-1-32 0,-9 3 0 16,-2 3-1-16,-7 10 1 16,-6 3-2-16,0 5 1 15,-2-3 0-15,2 4 0 16,3 4-1-16,6 0 1 16,6 6-1-16,9-5 1 15,9-1-1-15,12 6 1 16,9 0 0-16,6 2 0 15,0-2-1-15,5-3 1 16,1 0-2-16,-3 0 1 16,-6-2 0-16,-6-1 0 15,-9-5 0-15,-12-5 1 0,-9 0-1 16,-3-6 1-16,-6-2 0 16,-6-2 0-16,-6-1 1 15,1-2 0-15,-1-3 0 16,3-8 0-16,9-8 0 15,4-3 0-15,11-7 0 16,9-9 0-16,14-4-2 16,7 2 1-16,6 2-1 15,-3-2 0-15,3 3-2 16,-1 2 0-16,1 6-1 16,-6 5 0-16,-3 2-2 15,-6 3 1-15,-6 6-4 16,-9-1 0-16,-3 6 2 15,-9 7 0-15</inkml:trace>
  <inkml:trace contextRef="#ctx0" brushRef="#br0" timeOffset="155416.696">10973 12697 37 0,'12'6'18'0,"3"-12"-22"0,-9 6 42 0,-3 3-36 0,0 0 0 15,-3-3 3-15,0 0 0 16,0 0-6-16,0 0 1 16,0-6 3-16,0 1 0 15,0-3-1-15,0 3 0 16,0 0-4-16,-3-3 1 15,0 2-3-15,-6 1 0 16,0 2-3-16,0 3 0 16,0 0-7-16,-3 3 0 15</inkml:trace>
  <inkml:trace contextRef="#ctx0" brushRef="#br0" timeOffset="155950.6976">11438 12208 26 0,'3'-45'13'0,"0"-11"-3"16,-3 46 15-16,0-3-23 16,-3-1 1-16,-3 4 1 0,0-4 0 15,-9 9-6-15,-6 8 1 16,-9 2 2-16,1 6 1 15,-1 5-3-15,0 7 1 16,3 4-1-16,3-1 0 16,7 1 0-16,5-1 1 15,9 1-1-15,9 2 0 16,5 3 0-16,13-6 1 16,9 3-1-16,0 3 1 15,0 0-2-15,-4-1 1 16,-5 1-2-16,-6 3 1 15,-9 4 0-15,-6-7 0 0,-6-3 1 16,-12-8 0-16,-9-2 1 16,-6-3 1-16,1-6 0 15,-1-2 1-15,0-3 0 16,6 1 0-16,3-14-1 16,7-5 0-16,8-6-1 15,6-7 1-15,6-11-1 16,3-3 1-16,14-5-1 15,7 0 0-15,0 3-2 16,-3 2 0-16,-4 0-2 16,-2 3 1-16,-6 3-4 15,-3 5 1-15,-6 5-3 16,-9 3 0-16</inkml:trace>
  <inkml:trace contextRef="#ctx0" brushRef="#br0" timeOffset="156758.704">11929 12139 19 0,'-9'-5'9'0,"-3"2"-9"16,9 0 15-16,-3 1-14 15,0-1 1-15,0 3 1 0,3 0 0 16,0 0-4-16,0 3 1 15,0-6 3-15,0 3 0 16,3 0 0-16,0 0 1 16,0 0 0-16,0 3 0 15,-3-3 0-15,3 0 1 16,0 0-2-16,0 0 0 16,0 0-1-16,3 0 1 15,3 0-2-15,6 0 0 16,12 0 1-16,12-3 0 15,8 1 0-15,10-4 0 0,11-2 0 16,1 0 0-16,2-2 0 16,1-1 0-16,-10 1-1 15,-8-1 0-15,-12 6-1 16,-10-3 0 0,-14 5-6-1,-15 3 1-15,-9 0-4 16,-9 5 0-16,-5 3-5 15,-1 6 0-15</inkml:trace>
  <inkml:trace contextRef="#ctx0" brushRef="#br0" timeOffset="157149.385">12084 12195 29 0,'0'-3'14'0,"3"14"-7"0,-3-11 23 15,0 0-28-15,0 0 0 16,3 2 0-16,-3 1 1 16,0 5-4-16,0-3 1 15,0 0 2-15,0 3 0 16,3 6 0-16,0 4 0 16,-1 3 0-16,4 8 0 15,0 3 0-15,3 5 0 16,-3 0-1-16,0 3 0 15,0 0-1-15,-3 2 1 0,0-8-1 16,0-5 1-16,-3-7 0 16,-9-4 0-16,-6-7 0 15,-9-6 0-15,-8-13-1 16,-4-8 1-16,0 0-3 16,-8-8 1-16,2 1-3 15,0-4 1-15,4 1-2 16,8 2 1-16,9 11-4 15,3-1 0-15,9 12-4 16,12 4 1-16</inkml:trace>
  <inkml:trace contextRef="#ctx0" brushRef="#br0" timeOffset="157489.3004">12783 11996 37 0,'12'-13'18'0,"-6"18"-20"16,-3 1 31-16,-3 7-28 0,0 11 1 15,-3 13 2-15,-9 5 0 16,-9 19-4-16,-12 18 1 15,-2 19 2-15,-4-8 1 16,0 3-1-16,4-6 0 16,5-8-1-16,3-7 0 15,6-11-1-15,3-14 0 16,6-12-4-16,4-6 0 16,2-8-4-16,0-13 0 15,6-8-6-15,3-8 1 0,9-13-2 16,-1-8 0-16</inkml:trace>
  <inkml:trace contextRef="#ctx0" brushRef="#br0" timeOffset="157754.8838">12819 12258 29 0,'-6'-5'14'0,"6"5"-14"16,0 3 27-16,0 7-24 15,0 9 0-15,0 7 2 16,-3 11 1-16,3 11-7 16,0 5 0-16,-3 2 4 15,0 1 0-15,0-6-1 16,0-2 0-16,3-6-2 16,-3-8 0-16,3-4-2 0,0-12 0 15,0-2-5-15,0-11 0 16,0-7-5-16,6-12 1 15</inkml:trace>
  <inkml:trace contextRef="#ctx0" brushRef="#br0" timeOffset="158129.9301">13161 12181 29 0,'3'-8'14'0,"-12"27"-10"0,3-11 21 0,-6 3-24 15,0 4 0-15,-8 9 0 16,-4 8 0-16,-6-3-2 16,-3 0 1-16,-2 0 1 15,2-2 0-15,3-6-1 16,6 0 1-16,3-8-1 16,6-2 1-16,4-6-1 15,2-2 1-15,3-6-1 16,6 3 1-16,6 3-1 15,3-1 0-15,5 9 1 16,10 8 0-16,6-1 1 16,3 9 0-16,-3-4 1 15,8 6 1-15,10-5-1 16,-6-3 1-16,-1-5-1 16,-2-2 0-16,-3-7-5 15,-1-4 1-15,-2-6-9 16,-3-7 0-16,-6-9-4 0,-1-7 1 15</inkml:trace>
  <inkml:trace contextRef="#ctx0" brushRef="#br0" timeOffset="158948.4076">23043 2524 24 0,'-3'-8'12'0,"6"6"-9"16,-3 2 12-16,-3 0-15 15,-6 2 0-15,-5 14 4 16,-19 21 0-16,-12 21-4 15,-23 11 1-15,-22 29 2 0,-14 16 1 16,-6 0-1-16,6-9 1 16,15-9-3-16,17-6 1 15,22-22-6-15,11-9 0 0,21-7-6 16,15-20 0-16</inkml:trace>
  <inkml:trace contextRef="#ctx0" brushRef="#br0" timeOffset="161073.4732">13587 12480 27 0,'-3'3'13'0,"9"-11"-11"15,-6 11 14-15,0-1-16 16,-3 6 1-16,-3 0 3 16,0 6 0-16,3-1-4 15,0 0 0-15,0 0 2 16,6-2 1-16,3-3 0 16,3 0 0-16,0-8-1 15,0 2 0-15,3-4-1 16,-1-6 0-16,1 0 0 15,0-5 0-15,-6-6-2 16,0 8 0-16,-3-4-3 0,0 1 1 16,-6 6-7-1,-3 6 0-15,-3 2-1 0,0 0 1 16</inkml:trace>
  <inkml:trace contextRef="#ctx0" brushRef="#br0" timeOffset="162171.9252">13959 12388 29 0,'-6'-13'14'0,"6"5"-16"32,0 8 28-32,0 0-26 0,0 2 0 15,0 4 2-15,-3 1 0 16,-3 15-2-16,0 4 1 16,-3 9 1-16,0 7 1 15,0 3-1-15,3-11 0 16,6-2-1-16,0-3 1 15,3-5-1-15,0-6 1 16,0-4 0-16,0-6 0 16,3-3 0-16,-3-5 1 15,0 0-1-15,0-3 1 0,0-7-2 16,0-6 1-16,3-3-3 16,0-5 1-16,3-2-2 15,3 0 0-15,3-4 0 16,0 7 0-16,-1 7-1 15,1 5 1-15,0 9 0 16,0 9 1-16,-3 9-1 16,-3 8 1-16,-3 3 0 15,-3-4 1-15,3 1 0 16,0-3 0-16,-3-2 0 16,0-3 1-16,3-3 0 15,-3-2 0-15,0-6 0 16,0-2 0-16,2-1 0 15,4-4 1-15,0-6-1 16,0-6 0-16,0-2-1 16,0-5 0-16,3-3-1 15,3 1 0-15,0-1 0 16,0 3 0-16,0 7-1 0,-4 4 1 16,1 5-1-16,-3 18 0 15,-3-3 1-15,-3 9 0 16,-3 2 0-16,0 3 0 15,0-6 1-15,3-4 0 16,0-4 0-16,3 1 1 16,3-1-1-16,3-4 1 15,6-4-1-15,0-4 1 16,0-6 0-16,2-3 0 16,-5-5-1-16,0 0 1 0,-3-2-1 15,-3 2 1-15,0 5-1 16,-3 6 1-16,-3-3-1 15,0 8 0-15,-3 6-1 16,0 7 1-16,0 0-1 16,3 5 0-16,3 1 0 15,3-3 0-15,6-3 1 16,5 0 0-16,4-2 0 16,0-3 0-16,3-5 1 15,0-3 0-15,-4-3 0 16,1 3 1-16,0-5-1 15,-6-1 0-15,-3-7 0 16,-3-3 0-16,-3-2-1 16,-6-6 1-16,-6 0-2 15,-6 3 0-15,-6 0-1 16,-3 10 1-16,-6 6-1 0,-12 2 0 16,-2 11-1-16,2 3 1 15,3 5-2-15,4 2 1 16,5 1-1-16,6 2 0 15,6-3-1-15,12-7 1 16,6-1-2-16,12 1 1 16,9-8-2-16,8-3 0 15</inkml:trace>
  <inkml:trace contextRef="#ctx0" brushRef="#br0" timeOffset="162468.8483">14923 12203 26 0,'-9'-40'13'0,"9"19"-12"16,0 21 26-16,0 0-26 15,0 0 1-15,0 2 1 16,0 12 1-16,0 4-4 16,0 6 0-16,0 10 2 15,-6 6 1-15,0 21-1 16,-3 0 0-16,1-3-1 15,2-5 1-15,0-3-2 16,3-8 1-16,3-5-1 16,0-7 1-16,0-7-2 15,0-4 1-15,0-6-2 16,0-2 1-16,0-6-5 0,0-5 1 16,0 0-7-16,6-3 1 15</inkml:trace>
  <inkml:trace contextRef="#ctx0" brushRef="#br0" timeOffset="162817.4094">14983 11740 29 0,'-18'-16'14'0,"12"21"-12"16,6-5 21-16,3 3-22 16,3 2 0-16,3 3 2 0,6 10 0 15,9 17-3-15,2 7 0 16,7 24 2-16,-3 16 1 15,-6 21-1-15,-12 22 0 16,-12-6-3-16,-6-5 1 16,-12-9-4-16,-15-9 1 15,-12-9-8-15,-11 0 0 16</inkml:trace>
  <inkml:trace contextRef="#ctx0" brushRef="#br0" timeOffset="165202.1369">15834 12486 24 0,'0'-6'12'0,"9"-7"-2"0,-9 13 12 16,0-5-19-16,0 0 1 15,0 5 1-15,0 0 1 16,0 0-8-16,0 0 1 15,0 0 6-15,0 0 0 16,0-8-2-16,0 8 0 16,0 0 0-16,0 2 0 0,0-2-1 15,0-5 1-15,0 5-2 16,0 0 0-16,0 0 0 16,6-3 0-16,0 1-2 15,3 2 1-15,9-3 0 16,11 0 0-16,1 1-1 15,3-1 1-15,3-2 0 16,-1 2 0-16,1 1 0 16,-6-1 0-16,-3 6 0 15,-9-6 1-15,-1 0-1 16,-5 3 1-16,-3 0-1 16,-6 3 1-16,-6-3-1 15,-6 0 0-15,-9 0 0 16,-5-3 0-16,-10 6-1 15,-15 0 1-15,7-1-1 16,-4 1 1-16,-3-3-1 16,-2-5 1-16,2 2 0 0,9 3 0 15,7 3 0-15,8-3 1 16,3-3-2-16,9 3 1 16,9 0-1-16,9-3 0 15,12 3 0-15,6-2 0 16,3 2 0-16,5 2 1 15,7-2 0-15,3 3 0 16,-1-3 0-16,4 0 1 16,0 0-1-16,-4 0 0 15,1 0 0-15,-12 0 0 0,-6 0 0 16,-4 0 1-16,-5 0 0 16,-6 3 0-16,-6-3-1 15,-6 0 1-15,-6 0-1 16,-9 0 1-16,-2 0-2 15,-4 0 0-15,-6-3 0 16,-12 3 0-16,4-3 0 16,2 3 1-16,3 0 0 15,0 0 0-15,7 0-1 16,5 0 1-16,3 0 0 16,6 0 0-16,3 0-2 15,3 0 0-15,3 0 0 16,3 0 1-16,3 0-1 15,6-2 0-15,0 2-1 16,3 0 1-16,9 0 0 16,6-3 0-16,-1 3-4 0,4 0 1 15,0 3-5-15,0-1 0 16,2 9-1-16,4-6 1 16</inkml:trace>
  <inkml:trace contextRef="#ctx0" brushRef="#br0" timeOffset="165779.7502">17221 11639 23 0,'-3'-8'11'0,"0"3"-11"16,0 2 21-16,-6 3-20 15,-3 3 0-15,-11 5 4 16,-7 8 0-16,-6 10-5 0,-12 6 1 16,-5 13 3-16,2 16 0 15,-11 18 0-15,-1 6 0 16,7 13-2-16,11 5 0 15,12 5-1-15,15-7 1 16,15-6 0-16,18-5 1 16,9-8-1-16,9-5 0 15,6-11 1-15,2-8 0 16,-5-13-1-16,-3-8 1 16,-3-13-2-16,-1-3 0 0,-8-8-2 15,-3-2 1-15,-6-3-2 16,-3-3 0-16,-3-5-2 15,0 3 0-15,-6-3-3 16,-3-3 0-16,0 3-7 16,0 3 1-16</inkml:trace>
  <inkml:trace contextRef="#ctx0" brushRef="#br0" timeOffset="166900.1677">17388 12372 11 0,'-3'0'5'0,"-3"0"11"15,6 0-3-15,0 0-9 16,0 0 1-16,6 0 3 16,-6 0 1-16,3-3-10 15,0-2 0-15,3 0 9 16,0-3 0-16,-3-5-2 15,3-6 0-15,-3 3-2 16,3-10 0-16,3-9-2 16,-1-4 0-16,4-9-2 15,3 6 0-15,3-6-1 0,0 0 0 0,0 9-1 16,0 4 1-16,-3 9-1 16,-4 7 0-16,-2 6 0 15,-3 13 0-15,-9 8 0 16,0 8 0-1,-3 13 1-15,-2 13 0 0,-4 11 1 16,0 3 0-16,0 2 1 16,0-2 0-16,3 4 1 15,3 4 1-15,3-3-2 16,3-6 1-16,0-4-1 0,0-9 1 16,0-2-3-16,0-11 1 15,0-5-4-15,0-6 0 31,0-15-9-31,0-9 0 16</inkml:trace>
  <inkml:trace contextRef="#ctx0" brushRef="#br0" timeOffset="167837.7233">17727 12271 31 0,'-6'16'15'0,"6"37"-10"16,0-40 18-16,0 3-22 16,0 5 0-16,0 3 1 15,0 0 1-15,-3 5-3 16,3-10 0-16,0-6 3 16,0 0 0-16,0-5 0 15,0-5 1-15,0-6-1 16,0 3 0-16,0-8-1 15,3-5 1-15,0-6-3 16,6 4 0-16,3-7-2 16,9-4 0-16,9-3 0 15,-7 0 1-15,1 8-2 0,0 2 1 16,-3 8 0-16,-3 11 0 16,-3 11 1-16,-6 8 0 15,-6 2 0-15,-3 8 0 16,0 0 1-16,-3 3 0 15,3-11 0-15,0 0 1 16,0-5 0-16,3-6 0 16,2-4 0-16,4-12 1 15,0-4-1-15,3-3 0 16,0-6 0-16,3 3 0 16,3-5-1-16,0-3 0 15,3 0-1-15,-1 1 1 0,1 1-1 16,-6 7 0-16,0 4-1 15,-3 3 1-15,-6 11 0 16,-3 5 0-16,-6 8 0 16,0-1 0-16,0 4 0 15,-3 7 1-15,3 1 0 16,3-1 0-16,6-2 0 16,3 0 0-16,6-6 0 15,6-2 1-15,5-2-1 16,1-12 1-16,0 1-1 15,-6-16 1-15,-3 5-1 16,-3-8 1-16,-1 0-1 16,-5-3 0-16,0 4 0 15,-3 4 1-15,-3 3-1 16,-3 0 0-16,0 3-1 16,-3 2 1-16,0 14-1 0,3-1 0 15,0 9 0-15,3-3 0 16,6 5 0-16,0-5 0 15,9 5 1-15,6-5 1 16,6-8-1-16,-1-3 1 16,4-2-1-16,-3-9 1 15,-3-4 0-15,-7-3 0 16,-5-14-1-16,0 1 0 16,-3-3 0-16,-9-3 0 15,-6-3-1-15,-9 4 0 0,-6 7 0 16,-8 5 0-16,-7 9-1 15,-3 7 0-15,0 8-1 16,-2 9 0-16,-1 1-1 16,6 9 0-16,9 8-1 15,7-3 1-15,8-2-3 16,12-4 1-16,9-1-1 16,5-9 0-16</inkml:trace>
  <inkml:trace contextRef="#ctx0" brushRef="#br0" timeOffset="168118.9193">18828 11919 25 0,'-2'-45'12'0,"4"24"-7"0,-2 21 23 16,0 0-27-16,-2 8 1 15,-7 11 1-15,-6 7 1 16,-6 11-4-16,0 11 0 15,3 7 2-15,3 6 1 16,3 3-1-16,9-6 1 16,3 8-2-16,6-8 0 15,0-5-1-15,6-8 1 16,0-13-4-16,-3-5 1 16,0-9-5-16,-3-7 0 15,3-11-4-15,6-8 0 16</inkml:trace>
  <inkml:trace contextRef="#ctx0" brushRef="#br0" timeOffset="168400.2274">19430 11605 28 0,'-9'-14'14'0,"0"22"-11"15,3-8 22-15,-6 6-23 16,-6 9 0-16,0 9 2 16,-11 8 0-16,-7 16-5 15,0 15 1-15,-3 14 2 16,4 10 1-16,5 16-2 16,6 3 0-16,9-5-1 0,12 5 0 15,9-24-3-15,9-8 0 16,12-5-6-16,3-17 0 15,11-12-2-15,4-13 0 16</inkml:trace>
  <inkml:trace contextRef="#ctx0" brushRef="#br0" timeOffset="169567.4877">19620 5837 26 0,'39'18'13'0,"47"43"-11"0,-56-50 13 15,15 7-14-15,14 6 0 16,22-5 0-16,11-1 1 16,12-2-2-16,18-8 1 15,9-8 1 1,0-8 0-16,9-13 0 0,0-6 0 15,-3-7 0-15,-6 0 1 16,-3-9-2-16,-12 1 0 16,-6-8 0-16,-12-14 0 15,-12-2 0-15,-20 2 0 16,-12-4-1-16,-13 1 0 16,-17 4-1-16,-12-3 1 15,-15 0-2-15,-15-6 1 16,-18 9-1-16,-14 5 0 0,-16 2-1 15,-23 0 1-15,-9 11-2 16,-18 6 1-16,-15 12 0 16,-12 9 1-16,3 5 0 15,-9-1 0-15,3 14 2 16,6 8 0-16,9 11 1 16,0 7 0-16,18 17 0 15,6 12 0-15,9 11 0 16,18-2 0-16,14 5-2 15,15 15 1-15,16 17-1 16,14-6 1-16,18 6-1 16,24 7 0-1,92 61-6 1,21-15 0-16</inkml:trace>
  <inkml:trace contextRef="#ctx0" brushRef="#br0" timeOffset="170598.6948">19730 11882 26 0,'-9'-10'13'0,"12"-1"-13"16,-6 9 14-16,-2 2-15 15,-4 2 1-15,-3 4 1 16,-9 4 0-16,3 3 0 16,0 11 1-16,-3 8 0 15,-3 8 1-15,1 5 0 16,-1 5 0-16,0-16 0 16,3 1 0-16,3-1-2 15,6 0 0-15,6-2 0 16,6-3 1-16,9 3-1 15,6-11 0-15,6 0-2 0,6-10 1 16,9-3 0-16,-1-3 0 16,1-5-2-16,0-5 1 15,0-6 0-15,-1-5 0 16,-5-5 1-16,-6 8 0 16,-6-11 0-16,-9 6 0 15,-9-1 0-15,-9 3 0 16,-6 0 0-16,-6 6 0 15,-9 5-1-15,-6 5 0 16,4 5 0-16,-4 3 0 16,0 2-1-16,1 4 1 0,2 2-1 15,6 2 0-15,6 6-1 16,9-6 0-16,9 1-4 16,6-6 0-16,9 0-1 15,12-5 1-15</inkml:trace>
  <inkml:trace contextRef="#ctx0" brushRef="#br0" timeOffset="171129.9687">20290 11935 19 0,'-18'-13'9'0,"0"-11"-8"16,12 19 16-16,-3 0-16 15,-6-1 1-15,-5 4 0 16,-10 2 1-16,6 2-3 0,0 6 1 16,-3 3 2-16,1-3 0 15,-1 10-1-15,3 4 1 16,6 1-1-16,6 4 0 16,6-1-1-16,6 3 0 15,9-5-1-15,3-3 1 16,6-7-1-16,9-4 1 15,0-5-1-15,2-2 1 16,-2-6-1-16,-3-2 1 0,-3-5-1 16,-3-4 1-16,-3 1 0 15,-4-3 0-15,-2 3 0 16,-6 0 0-16,-3 2-1 16,-3 11 1-16,0 11-1 15,-3 2 1-15,-2 8-1 16,-7 3 0-16,3 8 0 15,-6-6 1-15,0 6 0 16,0 5 0-16,0-3 0 16,3-2 0-16,7 0 0 15,-1 0 0-15,3-3-1 16,0-3 1-16,3-7-2 16,0-3 0-16,0-8-2 15,0-3 1-15,3-5-6 16,0 0 1-16,3-11-4 15,6 6 0-15</inkml:trace>
  <inkml:trace contextRef="#ctx0" brushRef="#br0" timeOffset="171379.9461">20290 12340 21 0,'12'3'10'0,"6"5"-9"0,-15-6 14 16,0 4-13-16,0 2 1 15,-3 0 4-15,3-3 1 16,0 0-9-16,0 0 1 16,3 1 5-16,0-1 0 0,2-2-1 15,1-3 0-15,0-3-3 16,-3-2 0-16,0-3-2 16,0 0 1-16,-3-3-4 15,-3 1 1-15,-3 2-4 16,-3 0 0-16,-3 3-3 15,0 2 0-15</inkml:trace>
  <inkml:trace contextRef="#ctx0" brushRef="#br0" timeOffset="171893.0636">20867 11890 25 0,'18'-21'12'0,"-12"11"-6"16,-6 10 19-16,0 0-27 15,-3 0 0-15,-3 5 2 0,-6 3 0 16,-5 8 1-16,-7 2 1 15,-3 11-1-15,-3 8 0 16,-3 3 1-16,-11 10 0 16,5-7-1-16,9-1 0 15,4 0-1-15,5 1 1 16,6-6-1-16,6-6 0 16,3 1 0-16,12-5 1 15,12-4-1-15,6-4 1 16,5-6-1-16,7-5 1 15,6-8-1-15,2-2 0 0,-2-1-1 16,-6-5 1-16,-3-8-1 16,-7-2 0-16,-5-1 0 15,-9 1 0-15,-12 2 0 16,-12 0 0-16,-15 5-1 16,-8 3 1-16,-1 8-1 15,-9 8 0-15,-5 3-2 16,8 2 1-16,3 6-3 15,7-4 0-15,5 9-1 16,6 8 0-16</inkml:trace>
  <inkml:trace contextRef="#ctx0" brushRef="#br0" timeOffset="172319.7708">21031 11845 26 0,'27'3'13'0,"21"-3"-9"16,-37 0 24-16,10-3-25 15,15-2 1-15,12 2-1 16,5 1 1-16,19-3-6 0,-4-1 1 15,1 1 3-15,-4 0 0 16,-5 2-5-16,-13 0 1 16,-8 1-4-16,-12 2 1 15,-9 2-6-15,-12 1 1 16</inkml:trace>
  <inkml:trace contextRef="#ctx0" brushRef="#br0" timeOffset="172638.3333">21362 11906 23 0,'0'3'11'0,"11"0"-6"15,-5-1 16-15,0 1-19 16,0 2 0-16,0 0 1 16,0 11 0-16,-3 8-4 0,0 5 0 15,0 6 2-15,0 4 1 16,0-2-2-16,3-8 1 15,0 1 0-15,-3-4 0 16,-3-2 0-16,0-3 0 16,-3-5 0-16,-6-3 1 15,-9-5 0-15,-6-5 0 16,-8-6 0-16,-7-5 0 16,3 3-1-16,-5-8 0 15,-4-6-2-15,0 3 1 0,10-2-5 16,8 2 1-16,6 5-7 15,6 3 0-15</inkml:trace>
  <inkml:trace contextRef="#ctx0" brushRef="#br0" timeOffset="173029.3092">21903 11859 29 0,'6'-19'14'0,"18"11"-7"16,-15 6 20-16,-3 2-26 16,0 5 0-16,-6 5 2 15,-3 9 0-15,-3 7-3 0,0 19 1 16,0 8 2-16,3 3 1 15,0 2-1-15,0 6 1 16,-3-6-2-16,0 0 1 16,3-2-1-16,-3-4 0 15,0-9-1-15,0-6 0 16,0-5-1-16,0-9 0 16,1-1-2-16,2-9 0 15,0-3-2-15,0-2 1 16,3-8-5-16,3-8 1 15,8-26-6 1,10 5 0-16</inkml:trace>
  <inkml:trace contextRef="#ctx0" brushRef="#br0" timeOffset="173427.4576">22409 11922 21 0,'0'3'10'0,"21"-3"-6"16,-21 0 8-16,6 0-24 15,-6 0 1-15</inkml:trace>
  <inkml:trace contextRef="#ctx0" brushRef="#br0" timeOffset="174383.0728">22192 11668 19 0,'21'-18'9'0,"0"-4"-5"15,-15 20 18-15,0-1-18 0,0-2 0 16,-6 5 2-16,3 0 0 16,-1 2-8-16,-2 4 1 15,-2 4 6-15,-4 4 0 16,-6 7-2-16,-6-3 0 16,-3 9 0-16,-9 12 1 15,6 14-1-15,-17 13 1 16,-1 9-1-16,3-4 0 15,-5 11-1-15,-1 0 1 16,6 0-2-16,-2 0 1 0,2-5-1 16,3-14 1-16,4-12-1 15,5-4 0-15,6-10 0 16,3-5 1-16,3-8-1 16,3-6 1-16,6-7 1 15,3-6 0-15,3-5-1 16,9-5 1-16,6-11-1 15,9-13 1-15,9-16-2 16,2-8 1-16,1-13-3 16,12 2 0-16,2-10-1 15,-5-10 1-15,0 4-1 16,-1 4 1-16,-5 4-1 16,-6 14 0-16,-6 8 1 15,-7 7 0-15,-5 9 0 16,-3 7 0-16,-6 6-2 15,-6 11 1-15,-6 4-1 0,-9 4 1 16,-3 10-1-16,1 13 1 16,-13 11 0-16,-9 10 0 15,6 11 1-15,-5 10 1 16,2-2 0-16,-3 3 0 16,1-1 0-16,-4 9 1 15,0 2-1-15,3-8 1 16,7-8-1-16,2-8 1 15,6-7-1-15,3-9 1 16,6-7-1-16,4-6 1 16,5-8 0-16,3-5 0 0,3 2-2 15,3-10 1-15,6-7-2 16,-1-7 0-16,4-7-2 16,3-3 1-16,3-10-4 15,0 0 1-15,0 2-5 16,0 3 0-16,-3 0-1 15,-4 2 0-15</inkml:trace>
  <inkml:trace contextRef="#ctx0" brushRef="#br0" timeOffset="174814.9897">22353 11898 28 0,'0'-13'14'0,"3"10"-12"15,-3 3 25-15,0 0-24 16,3 3 0-16,-3 2 2 0,0 6 1 16,-3 2-6-1,-3 14 0-15,-3 12 5 0,-6 9 0 16,-3 2-2-16,0 3 1 16,0 5-2-16,1-5 1 15,2 3-2-15,3-3 0 16,3-8 0-16,3-6 0 15,3-9-2-15,0-7 0 16,0-7-2-16,0-8 1 16,3-3-4-16,0-5 1 15,3-5-5-15,0-3 0 0,6-5-3 16,3-8 0-16</inkml:trace>
  <inkml:trace contextRef="#ctx0" brushRef="#br0" timeOffset="175209.3513">22627 11753 31 0,'11'10'15'0,"-2"6"-14"16,-9-3 25-16,-11 11-26 0,-7 3 1 15,-3 12 0-15,-15 12 0 16,-6-4-1-16,1 1 0 15,-1 0 0-15,-3-11 1 16,7-6-1-16,2-9 0 16,6-4 0-16,3-7 1 15,16 2-1-15,-1-5 0 16,12 0 0-16,6-3 0 16,8-5 0-16,4 5 0 15,3 1 1-15,-6-1 0 0,12 6 0 16,3 4 0-16,-1 7 1 15,-5 1 0-15,3-4 0 16,-6 5 0-16,-3-6-1 16,-3-2 1-16,-4-5-3 15,1-1 1-15,-3-4-9 16,0-6 1-16,3-6-4 16,0-4 0-16</inkml:trace>
  <inkml:trace contextRef="#ctx0" brushRef="#br0" timeOffset="175468.9363">22695 12076 23 0,'12'-11'11'0,"9"24"0"16,-18-7 15-16,6-1-23 15,-3 5 1-15,0 4 1 16,0 1 0-16,-3 1-7 16,-3 3 0-16,-3-3 2 15,0-3 1-15,0-2-5 16,-3-3 1-16,0-3-8 16,-3 0 1-16,9-8-1 15,-3-7 1-15</inkml:trace>
  <inkml:trace contextRef="#ctx0" brushRef="#br0" timeOffset="176431.7552">22897 11933 31 0,'0'-3'15'0,"3"6"-19"0,-3-3 31 0,-3 8-26 16,-2 10 1-16,-4 9 0 15,0 10 0-15,6 10-3 0,-3-10 1 16,0 0 1-16,0 3 1 16,-3-6-1-16,6-7 0 15,-6-1 0-15,9-2 1 16,-3-8-1-16,3-5 1 16,0-6-1-16,0-5 1 15,3-5-1-15,-3-3 0 16,6-3-1-16,-3 3 1 15,6-13-2-15,3-3 1 16,9 0-1-16,-1-5 1 0,1-5-1 16,3 5 0-16,0 5-1 15,0 3 1-15,-6 5-1 16,-7 16 1-16,1 5-1 16,-12 11 1-16,-6 5 0 15,-3 6 1-15,1-3-1 16,-1 2 1-16,0 0 0 15,6-2 1-15,0-3-1 16,0-5 1-16,9-2 0 16,3-9 1-16,3-8-1 15,5-7 0-15,1 2-1 16,6-3 0-16,0-7-1 16,-3-6 0-16,3-5-1 15,-1 0 1-15,-2 2 0 16,-6 3 0-16,0 3 0 15,-6 8 0-15,-6 5 1 0,-6 11 1 16,-3 7-1-16,-3 6 0 16,0 5 0-16,0 3 0 31,12 10 1-31,3-2 0 16,12-3 0-16,0-5 0 15,-3-5 0-15,8-6 1 16,4-5-1-16,3-8 1 15,-9-6-1-15,6-1 1 16,-4-4-2-16,-2 3 1 0,-3 0-1 16,-6-2 1-16,3 2-2 15,-9 5 0-15,-6 6-1 16,-3-6 1-16,-3 6 0 16,0 5 0-16,0 2-1 15,6 3 1-15,0 6 0 16,6-6 1-16,6 0 0 15,3-5 1-15,9-2 0 16,-1-6 1-16,1-6-1 16,-3-2 0-16,3-5 0 15,-9 2 0-15,-3-10-1 16,-3 0 0-16,-9-8-1 16,-9 0 1-16,-3 0-1 15,-12 2 1-15,-3 4-2 16,-3 4 1-16,-14 3-2 15,5 11 1-15,3 8-3 0,7 4 1 16,2 7-3-16,9 4 0 16,12 3-2-16,0 1 0 15</inkml:trace>
  <inkml:trace contextRef="#ctx0" brushRef="#br0" timeOffset="176697.4022">23740 11808 37 0,'6'-18'18'0,"-6"18"-23"0,0 2 36 0,-6 6-30 16,6 8 1-16,-9 8 0 16,6 8 0-16,-6 10-3 15,3 8 1-15,0 6 1 16,3-6 1-16,3-5-2 15,3 0 1-15,-3-5-2 16,0-8 1-16,3-6-3 16,-3-5 1-16,3-5-5 15,0-11 0-15,-3-2-5 16,3-8 1-16</inkml:trace>
  <inkml:trace contextRef="#ctx0" brushRef="#br0" timeOffset="176963.0283">23787 11150 28 0,'12'-51'14'0,"3"43"-15"0,-6 8 22 16,0 3-19-16,3 2 1 15,3 8 1-15,-9 11 1 16,9 13-6-16,3 14 1 15,8 23 3-15,7 29 1 16,-3 19-1-16,-3 31 0 0,-15 6-1 16,-21 10 0-16,-9 0-3 15,-24-20 1-15,-11-22-6 16,-31-14 1-16,-8-9-7 16,-21-28 0-16</inkml:trace>
  <inkml:trace contextRef="#ctx0" brushRef="#br0" timeOffset="177741.549">15149 12068 27 0,'-14'8'13'0,"-22"10"-11"16,6 1 13-16,-15 10-11 0,-26 24 1 16,-18 21 2-16,-30 37 0 15,-18 5-10-15,-12 11 1 16,6-8 4-16,9-10 0 16,15-17-8-16,-3-10 0 15,15-5-5-15,9-16 1 16</inkml:trace>
  <inkml:trace contextRef="#ctx0" brushRef="#br0" timeOffset="178293.789">8592 12041 35 0,'-33'66'17'0,"-65"80"-22"15,62-99 32-15,-20 35-27 0,-19 14 1 16,-8 15-1-16,-9 13 0 15,-6 1-5-15,17-6 0 16,4-8-4-16,8-11 0 16</inkml:trace>
  <inkml:trace contextRef="#ctx0" brushRef="#br0" timeOffset="179018.0878">23350 11750 34 0,'0'-13'17'0,"-6"26"-20"15,3-5 18-15,-9 13-14 16,-15 14 1-16,-23 23 1 16,-7 19 1-16,-20 7-5 15,-7 11 0-15,-8 9 1 16,0 4 1-16,3-13-5 15,5-7 0 1,10-6-6-16,2-8 1 16</inkml:trace>
  <inkml:trace contextRef="#ctx0" brushRef="#br0" timeOffset="179677.747">18581 11882 38 0,'-14'-2'19'0,"-43"47"-26"15,36-16 36-15,-12 19-30 0,-20 12 1 16,-16 17 0-16,-23 18 0 15,-15 16-3-15,3-5 1 16,-3 0-6-16,2-3 0 16,7 3-2-16,0-8 1 15</inkml:trace>
  <inkml:trace contextRef="#ctx0" brushRef="#br0" timeOffset="180493.6437">6089 14298 27 0,'-3'-5'13'0,"-3"10"-6"16,6-5 14-16,0 0-19 15,0 0 0-15,0 0 1 16,0 0 0-16,3-3-4 16,3 3 0-16,3 0 3 15,9 3 0-15,5-3-2 16,4 0 1-16,0 0-1 0,0 5 0 16,0-5-2-16,-1 0 0 15,1 0-3-15,-3-5 0 16,-3 5-5-16,-3 0 1 15</inkml:trace>
  <inkml:trace contextRef="#ctx0" brushRef="#br0" timeOffset="180770.0983">6077 14531 24 0,'0'11'12'0,"9"-9"-8"16,-6-2 17-16,3 0-16 16,6 3 0-16,6-1 2 15,8 4 0-15,7-6-11 16,0-6 1-16,0 6-4 15,5 6 1-15,-2-6-4 0,-6-16 0 16</inkml:trace>
  <inkml:trace contextRef="#ctx0" brushRef="#br0" timeOffset="194192.5588">7961 14116 12 0,'-3'7'6'0,"6"-4"3"0,-3-3 6 16,0-3-12-16,0 3 0 15,0 0 4-15,0 0 1 16,0 0-9-16,0 3 1 15,0-3 5-15,3-10 0 16,6-6-1-16,9-11 0 16,3-7-3-16,2-3 1 0,4-6-2 15,-9 12 0-15,0-14 0 16,-3 2 0 0,-3 9 0-16,-3 5 1 0,0 8-1 15,-3 7 0-15,-3 7 0 16,-3 9 0-16,0 6 0 15,0 5 0-15,0 9-1 16,0 15 1-16,-3 10 0 16,3 9 1-16,0-1-1 15,0 6 1-15,0 3 0 16,-3 2 0-16,3-3 0 16,0-4 0-16,0-7 0 15,0-9 0-15,0-9 0 16,0-5 1-16,0-8-1 15,0 1 1-15,3-7-2 0,-3-4 1 16,0-3-5-16,0-5 1 16,0-1-7-16,0-2 0 15,6-2-3-15,-1-4 1 16</inkml:trace>
  <inkml:trace contextRef="#ctx0" brushRef="#br0" timeOffset="194598.8123">8437 14176 22 0,'3'-16'11'0,"24"-2"-7"16,-21 13 17-16,3-6-18 16,3-5 1-16,3-8 2 15,6-7 0-15,-4-6-8 16,1-3 0-16,-3 0 5 15,0 1 1-15,-3 4-3 16,-3 3 1-16,0 9-2 16,-3 1 0-16,-3 9-1 15,0 5 1-15,-3 8-2 16,-3 6 1-16,3 2 1 16,-3 13 0-16,0 8 0 15,0 13 0-15,0 14 0 16,-3 2 1-16,0 8 0 15,3-5 0-15,-3 5-1 0,3 0 1 16,0-5-1-16,0-3 0 16,3-13 0-16,3-8 1 15,0-5-2-15,0-8 0 16,0-6-7-16,3-7 1 16,3-8-4-16,3-11 1 15</inkml:trace>
  <inkml:trace contextRef="#ctx0" brushRef="#br0" timeOffset="195119.1012">9208 13909 23 0,'12'-42'11'0,"0"15"-8"16,-9 17 16-16,-3-3-16 15,-3-1 0-15,-3-2 0 16,-6 6 0-16,-3 5-5 0,-6 5 0 16,1 5 3-16,-1 5 1 15,-9 12-3-15,-3 9 1 16,-2 9-1-16,2 5 0 16,3-3 0-16,6-5 1 15,6 0-1-15,6 0 0 16,7-5 2-16,5-5 0 15,11-9 0-15,13-7 1 16,3-9-1-16,-3-7 1 16,3-5 0-16,2 2 0 15,4-8-1-15,-3-3 1 0,-3-2-1 16,-6 0 1-16,-4 0-1 16,-2 8 0-16,-3-1-1 15,-3 9 0-15,-3 2-1 16,-6 11 1-16,-3 8-1 15,-3 3 0-15,0 4 0 16,-3 12 0-16,-3 5 1 16,0 7 1-16,1 3-1 15,2 3 0-15,3-5 0 16,0-3 0-16,3-5 0 16,3-6 0-16,3-10-2 15,0-3 0-15,3-8-8 16,3 1 1-16</inkml:trace>
  <inkml:trace contextRef="#ctx0" brushRef="#br0" timeOffset="195424.9373">9473 14557 18 0,'0'-2'9'0,"0"4"0"16,0-2 6-16,0 3-11 15,3 0 0-15,-3-3 4 16,6-3 0-16,6 3-9 16,-3-5 0-16,0-8 7 0,-3 2 1 15,0-2-2-15,-3 2 0 16,3-2-3-16,-6 2 0 15,-3 3-5-15,-3 0 0 16,-6 6-9-16,3 2 1 16,-3 0-2-16,6 0 1 15</inkml:trace>
  <inkml:trace contextRef="#ctx0" brushRef="#br0" timeOffset="196079.3139">9786 14089 17 0,'3'-21'8'0,"6"-11"-2"15,-3 24 11-15,-3-5-15 16,2-3 0-16,-2-2 1 0,3-9 1 16,6 1-5-16,9 2 0 15,9-3 2-15,-3 4 1 16,2 1-2-16,7 7 1 16,6 7-2-16,-3 8 1 15,-1 5-1-15,-5 13 1 16,-6 14 0-16,-3 8 0 15,-10 5-1-15,-11 5 1 16,-11 14 0-16,-16-6 1 16,-9 8-1-16,0 0 1 15,-5-2 0-15,-7-6 0 16,3-11 1-16,9-12 0 0,7-9 0 16,5-5 0-16,3-5 0 15,9-2 0-15,3-4-1 16,12 3 1-16,12-13-2 15,9-2 1-15,8-6-1 16,7 0 1-16,6 0-2 16,-1 0 1-16,-5 3-1 15,0-1 1-15,-4 1-4 16,-5 5 0-16,-6 0-6 16,-3 0 1-16</inkml:trace>
  <inkml:trace contextRef="#ctx0" brushRef="#br0" timeOffset="196537.8758">10744 13838 16 0,'-3'-6'8'0,"12"1"1"16,-6 5 6-16,9-3-12 0,9 1 0 16,12-3 2-16,2-1 1 15,16-4-7-15,8-4 1 16,4 4 4-16,2-1 0 16,1 1-2-16,-13-1 1 31,-2 3-5-31,-9 0 1 15,-12 3-4-15,-7 2 1 16,-8 3-5-16,-6 0 1 16,-9 6-1-16,-12-4 0 15</inkml:trace>
  <inkml:trace contextRef="#ctx0" brushRef="#br0" timeOffset="196881.5774">10985 13832 18 0,'9'-2'9'0,"9"7"-6"16,-12-2 17-16,3 5-18 15,0 2 0-15,3 11 0 16,0 6 1-16,0 10-4 16,-1-3 0-16,1 6 2 15,0 8 1-15,0-3-2 16,0-6 0-16,-3 1 1 15,-3-6 0-15,-3-2 1 16,-6-8 1-16,-6-6 0 16,-6-2 1-16,-6-8 0 15,-2-8 0-15,-4-5-1 0,3 0 1 16,-9-11-4-16,-3-3 0 16,1-2-5-16,2-3 1 15,6 6-6-15,3 2 1 16,4 8-3-16,-1 3 1 15</inkml:trace>
  <inkml:trace contextRef="#ctx0" brushRef="#br0" timeOffset="197317.9972">11765 13727 19 0,'15'2'9'0,"3"27"-5"15,-15-13 15-15,-6 24-15 16,-6 13 1-16,-6 10 2 0,-6 14 0 16,-3 18-9-16,-5 3 0 15,2-10 6-15,0-1 0 16,3-10-2-16,6-14 0 15,3-7-1-15,4-11 0 16,2-14-1-16,0-7 1 16,3-8-6-16,3-8 1 15,3-8-6-15,12-11 0 16</inkml:trace>
  <inkml:trace contextRef="#ctx0" brushRef="#br0" timeOffset="197614.9093">12096 13782 21 0,'5'-5'10'0,"1"18"-6"16,-6-2 9-16,-3 15-10 15,-3 16 0-15,-2 11 3 16,-4 3 1-16,-3 13-8 15,-3 5 0-15,0 0 5 16,3-3 0-16,3-5-2 16,0-7 1-16,3-20-2 15,0-7 1-15,4-8-2 16,-1-3 1-16,3-5-4 0,0-5 0 16,3-3-6-16,3 5 1 15,6-13-2-15,2-11 0 16</inkml:trace>
  <inkml:trace contextRef="#ctx0" brushRef="#br0" timeOffset="198021.166">12444 13750 18 0,'38'-31'9'0,"-5"20"-8"0,-24 11 14 0,-3 3-13 16,0 7 1-16,-9 9 2 15,-6 7 0-15,-9 17-5 16,-9-1 0-16,-2 3 4 16,-4 5 0-16,-3-13-1 15,-5-2 0-15,2-6-1 16,6-3 1-16,6-5-2 16,7-5 0-16,2-3 0 15,6-5 0-15,0 0-1 16,6-2 1-16,0-1-1 15,3 0 0-15,0 3-1 16,3 5 0-16,3 9 0 16,9-4 1-16,12 11 0 15,5 0 1-15,16 3 1 16,9-6 0-16,5-4 2 16,10-6 0-16,-4-9 0 15,-8-7 0-15,-10-5-3 0,-5-11 1 16,-6 0-7-16,-9-5 0 15,-7-5-8-15,-2-1 0 16</inkml:trace>
  <inkml:trace contextRef="#ctx0" brushRef="#br0" timeOffset="201066.3904">2937 8371 22 0,'0'-2'11'0,"-12"7"-9"0,6-5 12 16,0-3-14-16,-3 3 1 15,-3 0 0-15,-3 0 0 16,-6 3-2-16,-3 2 1 15,-5 1 1-15,-7 2 0 16,0 5-1-16,-2 5 0 16,-10 4 0-16,-3 4 1 15,4 6-1-15,-1 2 0 16,6 3-1-16,7 8 0 16,-1 3 0-16,9 2 0 15,9 3 1-15,9-11 0 0,9 3 0 16,9 6 1-16,6 1 0 15,15 15 0-15,9 1 0 16,-1 9 1-16,4-5-2 16,9 7 1-16,-13 3 0 15,-2 8 0-15,-6 0-1 16,-9-5 0-16,-9-1 0 16,-7 3 0-16,-5 1 0 15,-8-4 1-15,-7-2-1 16,0-15 0-16,0-6 0 15,3-3 1-15,-3-8 0 16,3-10 0-16,-6-6 0 16,3-2 0-16,7-6 0 15,-1-5 0-15,-6-5 0 16,9-2 0-16,3-7-1 16,0-4 1-16,0 5 0 15,3-8 0-15,3 0-1 0,3-3 1 16,-6 3-2-16,12-8 1 15,-3 3-2-15,0 0 1 16,2 2-1-16,4 3 0 16,3 3-1-16,6 0 1 15,0 15-1-15,0 6 1 16,2 8 0-16,-8 13 1 16,0-3 0-16,-3 8 0 15,-9 11 0-15,0 5 1 0,-6 8-1 16,-3 8 1-16,-3 0 0 15,-6 6 0-15,-6 7 0 16,-3 13 0-16,-2-4 1 16,2 4 0-16,-3 11-1 15,0 8 1-15,6-13-1 16,3 2 1-16,3 3 0 16,10 0 0-16,4-7-1 15,1-9 0-15,9 8 1 16,6-5 0-16,9-3-1 15,9-18 1-15,5-6 0 16,10-5 0-16,9-11 0 16,2-2 1-16,7-13-6 15,8-8 0-15,6-3-4 16,-5-21 0-16</inkml:trace>
  <inkml:trace contextRef="#ctx0" brushRef="#br0" timeOffset="204208.7372">758 11380 8 0,'-21'2'4'0,"12"-4"-1"15,0 2 4-15,-3 0-4 16,-3 0 1-16,-3 0 3 16,1 0 1-16,-7 0-8 0,6 0 1 15,3-3 6-15,0 0 1 16,3-2-2-16,3-5 1 15,0-4-2-15,3 1 0 16,6-5-3-16,9-6 0 16,9-11-2-16,6 6 0 15,9-2-2-15,-9-1 1 16,5 8-2-16,4 5 1 0,0 9-1 16,3 10 1-16,-4 8 1 15,-2 8 0-15,-3 5 0 16,-12 13 1-16,-6-2 1 15,-9 10 0-15,-15 6 0 16,-3 5 0-16,0 2 0 16,-6 1 1-16,6-6-2 15,4-2 1-15,5-11-1 16,-6-8 0-16,12-5 0 16,-6-3 0-16,9-8 0 15,3-2 1-15,6-6 0 0,6-5 0 16,-1-3 0-16,13-7 0 15,-3-1 0-15,3-2 1 16,-3 0-2-16,-1-3 0 16,4 3-2-16,-3-1 1 15,-3 1-5-15,-3-3 1 16,3 1-6-16,-4-7 1 16</inkml:trace>
  <inkml:trace contextRef="#ctx0" brushRef="#br0" timeOffset="204583.7953">1130 10856 29 0,'-18'2'14'0,"-24"22"-16"16,33-13 21-16,0 5-17 15,1 5 0-15,-1-3 0 16,0 9 1-16,9 2-4 15,0 3 0-15,9-6 2 16,0-5 1-16,-1 1-2 16,7-4 1-16,3-10 0 15,9-3 1-15,-3-5-1 16,0-8 1-16,11-5-1 16,-2 5 1-16,3 0-2 15,2 3 0-15,-2 8-1 0,-12 2 1 16,3 3-1-16,-12 0 1 15,3 0 0-15,-15 10 0 16,2 1-1-16,-13 2 0 16,-1-3-3-16,-9 1 1 15,-3-3-4-15,0 0 0 16,-3-8-3-16,3 0 0 16</inkml:trace>
  <inkml:trace contextRef="#ctx0" brushRef="#br0" timeOffset="204767.3894">1085 10975 21 0,'-9'-5'10'0,"18"-17"-7"0,-6 17 17 16,3-3-19-16,3-2 1 15,0-1 2-15,6 0 0 0,-3 1-6 16,3-1 0-16,-6 3 1 15,5 0 0-15,-2 3-6 16,6 2 0-16</inkml:trace>
  <inkml:trace contextRef="#ctx0" brushRef="#br0" timeOffset="205095.4643">1439 10594 21 0,'-17'16'10'0,"-1"23"-10"16,15-28 13-16,-3 2-13 16,3 6 1-16,0 2 0 15,3 3 0-15,0-3-1 16,3-5 0-16,6 0 3 16,3-8 0-16,-3-6 1 0,2-10 0 15,7-8-1-15,3-5 1 16,-3-2 0-16,-3-4 0 15,-3 1-2-15,-3-1 0 16,-3 3-2-16,-15 6 1 16,3 2-3-16,-6 5 0 15,0 6-2-15,0 5 0 16,-3 3-4-16,3 2 1 16,3-2-3-16,3-1 0 15</inkml:trace>
  <inkml:trace contextRef="#ctx0" brushRef="#br0" timeOffset="205470.4665">1776 10327 11 0,'12'18'5'0,"9"-20"3"15,-13 2 4-15,1-3-8 16,0-2 0-16,0-6 2 15,0 0 0-15,-3-2-7 16,0 0 0-16,-3 0 5 16,-3 0 1-16,-3-1-3 15,0 4 1-15,0 4-2 16,-6 4 1-16,-6 2-4 16,3 10 1-16,-2 12-2 15,-4 1 1-15,3 9-1 16,0 13 1-16,3 8 0 0,6 5 1 15,3 6 1-15,12-6 0 16,0-8 2-16,12-15 0 16,9-20 1-16,14-12 1 15,7-16-1-15,-4-16 1 16,-5-3-4-16,-9-10 0 16,5-3-9-16,-2 0 0 15</inkml:trace>
  <inkml:trace contextRef="#ctx0" brushRef="#br0" timeOffset="208177.0337">514 15494 19 0,'-6'0'9'0,"21"8"-5"16,-15-3 10-16,9 6-13 0,8 15 1 15,-2 11 0-15,3-10 0 16,0 7-3-16,0-2 1 15,-3-3 3-15,-6-10 1 16,0-6-1-16,6-13 1 16,-7 0-1-16,-5-13 0 15,3-11-1-15,-6-8 0 16,-6 3-4-16,-5-8 0 16,-13-8-2-16,0 8 1 0,-3 5-1 15,0 16 1-15,-2 14 0 16,-4 12 1-16,3 17 1 15,-3 18 1-15,6 7 1 16,13 12 0-16,-1 5 0 16,15 2 0-16,9 1-1 15,11-1 1-15,7-21 1 16,0 1 0-16,15-1 0 16,5-10 0-16,-2-11 0 15,0-19 0-15,2-10 1 16,-5 0 1-16,9-24-3 15,-7-15 0-15,4-22-1 16,-15-11 1-16,-13 12-2 16,-5-7 1-16,-9-9-1 15,-6 18 0-15,-15-3 0 16,-2 5 0-16,-7 6-2 0,0 15 0 16,-3 17 1-16,3 18 0 15,6 11 0-15,4 15 0 16,2 19 0-16,3-3 1 15,3 11 1-15,3 3 0 16,6 2 0-16,3-10 0 16,12-14 2-16,-4-8 0 15,13-7 0-15,0-16 1 16,-3-14-1-16,0-15 1 16,-4-9-1-16,1 6 1 0,-12-8-2 15,0-5 0-15,0-1-1 16,-9 4 0-16,0 12-1 15,0 3 1-15,-6 6-3 16,3 2 1-16,-3 13-1 16,6 14 0-16,6 10 0 15,-3 3 1-15,3-6-1 16,3 6 1-16,6 0 1 16,3-5 1-16,-3-6 2 15,6-13 1-15,-4 0 0 16,4 0 0-16,-3-8-1 15,-3-11 1-15,-3-7-1 16,-3-6 1-16,-3 3-4 16,-3-5 1-16,-6-14 0 15,3 11 0-15,-6-3-1 16,3 9 0-16,3 7-2 16,9 13 0-16,0 11 0 0,-3 11 1 15,6 7-1-15,2 3 1 16,-2-2 0-16,3-1 0 15,0-2 2-15,3-2 1 16,-9-4 1-16,0-2 1 16,6-5 0-16,-12-3 0 15,3-6 0-15,-6 6 1 16,-6-13-1-16,3-8 0 16,3-3-3-16,-9-8 1 15,9-10-2-15,0 13 0 0,9 3-3 16,0 7 1-16,0 3-1 15,5 14 1-15,4 17 0 16,3 4 0-16,3-1 0 16,3-2 0-16,5-5-4 15,10-14 1-15</inkml:trace>
  <inkml:trace contextRef="#ctx0" brushRef="#br0" timeOffset="208927.0449">1523 14586 25 0,'-9'14'12'0,"27"-1"-11"0,-12-2 19 16,12 7-17-16,-1 6 1 15,4 2 0-15,0 6 0 16,6 2-6-16,6 4 0 15,-1-1 4-15,-5-6 0 16,-3-7-1-16,-3-3 0 16,0-2 1-16,-12-6 0 15,-1-5 2-15,-2-5 1 16,-3-9-1-16,-3-4 1 16,-3-9-3-16,0-5 0 0,6 1-2 15,3-4 0-15,6-2-3 16,0 3 0-16,3 10-1 15,9 5 0-15,0 8 1 16,2 3 1-16,1 11 0 16,-3 5 1-16,-3 8 0 15,0 2 0-15,-12-2 1 16,0 0 1-16,-9 2-1 16,-9-2 1-16,-6 0 0 15,-6-3 1-15,0-5-1 16,0-8 1-16,0-3-2 15,4-5 1-15,2-2-1 16,3-1 0-16,3-2-2 16,3-3 1-16,3 5-3 15,3 3 1-15,9 0-1 16,-6 3 1-16,15-3 1 16,3-6 1-16,8-2 1 0,4-10 1 15,-3-11 1-15,0-6 1 16,-1-7 0-16,-2-8 0 15,0 2-1-15,-6 6 0 16,-3-1-2-16,-9 6 1 16,-6 3-1-16,-3 5 1 15,-3 3-2-15,-3 10 1 16,3 13-1-16,-9 8 0 16,3 6 0-16,3 13 0 15,0 5 0-15,6 3 0 16,0-3 0-16,9-8 1 0,6-3 0 15,11-2 1-15,1-11-2 16,6-12 1-16,0-12-8 16,2-2 0-16,4-8-1 15,-6-6 0-15</inkml:trace>
  <inkml:trace contextRef="#ctx0" brushRef="#br0" timeOffset="210215.9187">1213 17164 21 0,'-18'26'10'0,"18"-5"-9"16,0-13 15-16,3 8-14 0,3 5 0 16,3 8 3-16,6-5 1 15,-3-3-6-15,6-5 0 16,6-8 4-16,-1-16 1 16,1-8-1-16,0-23 1 15,-3 4-2-15,-3-2 0 16,-3-16-2-16,0 6 1 15,-12-12-2-15,2 4 0 16,-10-3-2-16,5 13 1 16,-3-6-1-16,-6 12 1 15,3 10-1-15,3 21 1 0,0 8-3 16,3 15 1-16,6 15-1 16,3-7 1-16,0 6 0 15,-1 1 0-15,10-1 1 16,3-6 1-16,3 1 3 15,3-10 0-15,-9-7 1 16,-1-7 0-16,1-7 0 16,-3-7 0-16,0-2 0 15,-6-7 0-15,-9-9-3 16,0-5 1-16,-6-8-1 16,3 3 0-16,-9 12-1 15,6 4 1-15,0 2-2 16,6 8 1-16,-6 6-2 15,6 10 0-15,12 0 0 16,0 13 0-16,3 3-1 16,-3 8 1-16,3-3 1 15,0-5 0-15,3 0 2 0,-1-11 1 16,7-10 1-16,-9-3 1 16,3-11 0-16,-6-2 1 15,3-8-1-15,-3-3 0 16,0-10-1-16,-3 10 1 15,-1-8-3-15,1 3 0 16,0 5-3-16,0 6 1 16,0 13-2-16,0 5 1 15,3 10 0-15,6 1 0 16,-6 5 0-16,3 8 1 0,-3 2 2 16,-1 1 0-16,-8 5 0 15,-3-3 1-15,-3 3-1 16,-3-8 1-16,-2-6-1 15,-4 1 0 1,-9-3-1 0,0-8 1-16,6 0-1 15,-3-8 0-15,9 0 0 16,3-3 0-16,3 1-1 16,6 2 1-16,3 5-1 15,6 6 1-15,3 2 0 16,0 0 0-16,12 1 1 15,-12-4 0-15,20-7 0 16,-2-11 1-16,-3-10 0 16,0 2 1-16,-10-8 0 15,1-5 0-15,-3-8-1 0,-6-5 0 16,0 10 1-16,-9 3 1 16,-3 11-1-16,0-1 0 15,0 11-2-15,0 8 0 16,-3 8-1-16,3 8 1 15,-6 19-3-15,6-1 1 16,0 9-1-16,6-4 1 16,3-7-1-16,3-3 0 15,9-13-3-15,8-13 1 16,4-11-1-16,0-16 0 16</inkml:trace>
  <inkml:trace contextRef="#ctx0" brushRef="#br0" timeOffset="210606.6004">2496 15793 29 0,'-15'-26'14'0,"-3"12"-16"16,18 12 31-16,-12 10-32 15,1 10 0-15,2 6-1 16,-6 13 1-16,3-3 4 16,0 3 1-16,0 6-4 15,6-4 0-15,3-4 1 16,3-3 1-16,3-9 0 15,6-7 0-15,6-13 0 16,9-11 1-16,-3-11-1 16,8-10 1-16,-8-8-1 15,0-5 0-15,-6-8-1 0,-6 2 0 16,-6 0 0-16,-9-2 0 16,-6 3 1-16,-9 7 1 15,0 8 1-15,3 0 1 16,0 11 1-16,7 0 0 15,-1 8-2-15,3 2 1 16,9 3-1-16,-6 11 0 16,12 13-3-16,6 5 1 15,8 8-1-15,7 8 0 16,-3 5 1-16,3 1 1 0,-3 7-5 16,0-2 1-16,-1-14-6 15,7-7 1-15</inkml:trace>
  <inkml:trace contextRef="#ctx0" brushRef="#br0" timeOffset="211044.9803">3014 15150 43 0,'-15'-5'21'0,"-12"-3"-27"16,24 5 39-16,-6 3-36 16,3 5 1-16,-2 9-2 0,-4 4 1 15,3 11 4-15,3 8 0 16,0 3-3-16,6 8 1 16,0-9 0-16,6-4 1 15,3-9 0-15,6-5 0 16,-9-2 0-16,8-6 1 31,1-8 0-31,0-10 0 16,-9-5 0-16,0-6 0 15,0-3 0-15,-3-7 0 0,-6-3 0 0,0 2 0 16,3 3-1-16,-3 6 1 16,0-1-2-16,3 14 1 0,0 5-1 15,6 5 0-15,3 3-1 31,3 3 0-31,3-3 0 16,3-8 0-16,5-8-4 0,-2-11 1 0,3 3-4 16,0-15 0-16</inkml:trace>
  <inkml:trace contextRef="#ctx0" brushRef="#br0" timeOffset="211420.0076">2993 14494 24 0,'-6'-5'12'0,"15"20"-10"16,-3-7 17-16,3 8-16 0,0 0 1 15,0 16-1-15,6 8 1 32,3 5-6-32,5 10 1 15,4 6 2-15,0 0 1 16,0-14-2-16,-3-2 0 15,-4-5 0-15,-2-8 1 16,-6-6-1-16,0-4 1 16,-6-4-1-16,0-7 1 15,-6-3-2-15,-6-3 1 0,-6-3-1 0,-6 1 1 16,-5-6 0-16,-1-2 0 0,-3-3 1 16,9 3 1-16,-3-3 0 15,9-3 1-15,3-4-1 31,3-7 0-31,6-4-1 16,12-3 0-16,15-14-4 16,0 6 0-16,9 0-9 15,5 3 1-15</inkml:trace>
  <inkml:trace contextRef="#ctx0" brushRef="#br0" timeOffset="212095.5673">2297 17738 24 0,'-3'0'12'0,"-3"-3"-9"16,6 11 13-16,-6 8-16 0,3 8 1 15,-6 5 0-15,9 10 0 16,0 6-1-16,0 0 0 16,9 0 1-16,0-8 0 15,6 0 0-15,2-13 1 16,-2-10 1-16,6-22 0 16,3-11 0-16,3-13 0 15,-3-5-1-15,-7-16 1 16,-2-10-2-16,-15-1 1 15,-9 3-2-15,-5 9 0 0,-4 7-1 16,-15 8 1-16,-3 13-1 16,-5 21 0-16,2 6-1 15,3 18 1-15,0 11-3 16,7 5 1-16,8 0-4 16,9 2 1-16,9-9-3 15,12-15 0-15</inkml:trace>
  <inkml:trace contextRef="#ctx0" brushRef="#br0" timeOffset="212375.6128">2374 16862 29 0,'-12'-8'14'0,"12"11"-19"15,0-3 25-15,3 5-20 16,3 5 0-16,3 14 4 0,3 13 0 16,18 8-4-16,2 21 0 15,1 11 2-15,3-3 1 16,6 0-1-16,-1-5 1 16,-2-11-5-16,-3-5 1 15,-7-8-6-15,-5-10 1 16,0-6-4-16,-15-13 1 15</inkml:trace>
  <inkml:trace contextRef="#ctx0" brushRef="#br0" timeOffset="213250.6509">2413 17412 39 0,'-24'0'19'0,"21"-8"-25"0,6-5 39 0,3-8-33 16,12-13 0-16,0-11-1 15,5-6 1-15,7 4 0 16,-9-9 0 0,6 1 0-1,0 4 1-15,-10 19-1 16,-2 11 0-16,0 11 1 16,3 4 0-16,0 14 0 15,6 21 0-15,-3 19-1 16,5 16 1-16,4-1-1 15,-3-10 1-15,3 5-1 16,-1-7 1-16,-2-12 0 16,0-10 0-16,-6-10 1 15,-3-6 0-15,3-8 1 0,-12-13 1 16,-1-2-2-16,1-14 1 16,-9-5-2-16,-6-5 1 15,0-11-3-15,3 7 1 16,1 4-2-16,-1 10 1 15,0 3-3-15,3 5 1 16,3 6-1-16,2 2 1 16,4 8-1-16,12 5 0 15,-6 0 1-15,3-5 0 16,6 0 2-16,3-5 1 0,5-3 1 16,-2 0 1-16,-3-8-1 15,-3 0 1-15,-3-5-1 16,-7-8 1-16,-8 5 0 15,-6 0 0-15,-6-5-1 16,-5-2 0-16,-4 7-1 16,3 3 1-16,-6 5-2 15,3 3 1-15,6 13-2 16,-6 7 0-16,6 1-1 16,3 8 1-16,6 3-1 15,6 2 0 1,27 5 1-1,0-2 0-15,-4-11 2 16,-2-7 1-16,3-12 1 16,-3 1 0-16,-3-11 1 15,-6 8 1-15,-4-8-1 16,-2-2 1-16,-12-8-1 16,-3-12 0-16,-3-6-2 0,0 6 1 31,3-4-2-31,0 8 0 15,0 7-3-15,1 6 1 16,4 8-1-16,4 2 0 16,6 6 0-16,3 5 0 15,3 3 1-15,9-1 1 16,-3 6 0-16,2 0 1 16,-2 3 1-16,3-3 0 0,3 0-2 15,0-3 1-15,-1-8-8 16,-2-7 1-16,-3-1-4 15,-6-7 1-15</inkml:trace>
  <inkml:trace contextRef="#ctx0" brushRef="#br0" timeOffset="213922.6386">3666 15703 22 0,'18'32'11'0,"26"42"-2"16,-29-42 16-16,9 2-23 0,6 14 0 16,9 5 0-16,-10-1 1 15,1-1-4-15,-3-4 0 16,-3-7 3-16,-6-6 0 15,-4-10-3-15,-2-3 0 16,-6-10-7-16,-3-8 1 16,-3-11-3-16,0-11 1 15</inkml:trace>
  <inkml:trace contextRef="#ctx0" brushRef="#br0" timeOffset="214125.8164">3347 15997 39 0,'-44'5'19'0,"35"-18"-20"16,9 7 38-16,0 4-36 16,0-9 0-16,6-13-2 15,18-18 1-15,17-8-1 16,13-24 1-16,11 0 0 16,1-6 0-16,2 1-2 15,7 7 1-15,-13 17-5 16,-14 13 1-16,5 5-7 15,-5 13 1-15</inkml:trace>
  <inkml:trace contextRef="#ctx0" brushRef="#br0" timeOffset="214496.1189">4205 16002 20 0,'20'-3'10'0,"16"3"6"0,-27-10 9 0,6-11-21 16,0-6 0-16,0-13 2 0,-3-2 1 15,0-3-9-15,-3-8 0 16,-7 3 6-16,-2 10 1 16,-5-2-3-16,-1 15 0 15,-3 4-3-15,-6 9 1 16,0 4-2-16,0 23 0 15,-3 14-2-15,0 4 1 16,0 20-1-16,7 7 1 16,5-5 1-16,6 0 0 15,6-11 1-15,2-8 1 16,13-7 0-16,3-11 0 0,3-8-2 16,0-11 0-16,-4-13-3 15,1-13 0-15,-3-13-5 16,-3-3 1-16</inkml:trace>
  <inkml:trace contextRef="#ctx0" brushRef="#br0" timeOffset="215027.423">4440 15444 27 0,'0'8'13'0,"0"23"-12"16,0-23 21-16,0 11-19 16,0 7 0-16,3 11 1 15,3-8 1-15,3 11-7 16,6-5 1-16,2-4 3 15,1-4 1-15,0 2-2 16,-3-13 1-16,-3 0 1 16,-3-8 0-16,-3-8 0 15,0-6 1-15,-6-7-2 0,0 0 0 16,-3-6-2-16,0-7 0 16,0-6-2-16,0 0 1 15,0-2-1-15,3 15 0 16,-3 4-1-16,3 1 1 15,0 1-1-15,3 8 0 16,0 7 0-16,3 4 1 16,0 4-1-16,0 1 1 15,0-1 1-15,0 1 1 16,0-6 1-16,0 1 0 16,2-4 1-16,1-4 1 0,0-4-1 15,0-4 1-15,0-6-1 16,-3-3 0-16,3-2 0 15,-3 0 0-15,-3-5-1 16,0-6 0-16,0 3-1 16,0 10 0-16,0 3-2 15,0 6 0-15,3 7-1 16,0 11 0-16,3 8 1 16,0 8 0-16,8-8 0 15,1-1 0-15,3 1 2 16,3-5 0-16,0-3-3 15,-3-5 1-15,2-6-7 16,4-10 0-16</inkml:trace>
  <inkml:trace contextRef="#ctx0" brushRef="#br0" timeOffset="215261.741">4901 15087 26 0,'-3'18'13'0,"9"59"-4"0,-3-61 17 16,3 15-25-16,9 12 0 16,3 12 1-16,6-7 1 15,2 7-4-15,7 1 1 16,-3-11 1-16,0-3 1 16,-4-13-2-16,-5-7 1 0,-6-4-5 15,-6-5 1-15,-6 1-7 16,0-9 1-16,-6-10-2 15,-3-11 1-15</inkml:trace>
  <inkml:trace contextRef="#ctx0" brushRef="#br0" timeOffset="215535.9169">4693 15171 34 0,'-18'-2'17'0,"12"4"-18"0,6-2 35 15,0 0-34-15,0 0 1 0,6-2 0 16,3-6 0-16,12-3-2 16,14-2 1-16,1-6 0 15,3 9 1-15,3-1-2 16,2 3 0-16,1 3-1 16,-7 10 1-16,-5 11-1 15,-9 11 1-15,-12 2-1 16,-9 8 0-16,-12 2-1 15,-3 1 0-15,-3 0-3 16,3-9 0-16,0-7-4 16,6-8 1-16</inkml:trace>
  <inkml:trace contextRef="#ctx0" brushRef="#br0" timeOffset="215864.0127">5276 14793 35 0,'-44'-5'17'0,"-16"47"-19"0,45-32 34 16,-6 9-31-16,-3 5 0 15,4 2-1-15,-1 1 1 16,9-3-2-16,9-9 0 16,6 1 1-16,12-2 0 15,9-4 0-15,8-2 0 16,16-8 0-16,-3-5 0 15,-4 5 0-15,1 5 0 16,-6 0 0-16,-10 1 0 0,-5 4 1 16,-9 11 1-16,-12 6 1 15,-6 2 0-15,0 0 1 16,-12 5 0-16,-5-2-3 16,-10 3 1-16,0-6-8 15,3-5 0-15,4-3-8 16,2-11 1-16</inkml:trace>
  <inkml:trace contextRef="#ctx0" brushRef="#br0" timeOffset="216264.5265">6255 15317 41 0,'36'-43'20'0,"-30"49"-30"31,-6 4 33-31,-21 25-28 0,-29 15 0 16,-40 29 0-16,-41 46 0 15,-35 23 8-15,-40 45 0 16,-23 21-4-16,-18 11 1 16,-6 5 3-16,18-10 0 15,24-14-3-15,26-18 1 16,30-29-5-16,36-35 0 15,30-36-5-15,35-17 1 16</inkml:trace>
  <inkml:trace contextRef="#ctx0" brushRef="#br0" timeOffset="216483.3293">5880 15878 42 0,'9'0'21'0,"-56"71"-29"16,8-39 43-16,-26 23-35 16,-28 49 1-16,-35 15 3 15,-26 34 1-15,-25 14-5 16,-18 29 0-16,-14 18 2 16,-3 8 0-16,14-13-5 15,31-21 0-15,29-13-11 16,36-46 1-16</inkml:trace>
  <inkml:trace contextRef="#ctx0" brushRef="#br0" timeOffset="250032.7978">16775 1482 19 0,'-3'0'9'0,"6"-16"-9"16,-3 16 10-16,0 0-9 0,0 0 0 15,3 0 0-15,3 0 1 16,3 0-3-16,2-3 1 15,4 3 0-15,6 3 1 16,3 7-1-16,0 4 1 16,3 1-1-16,8 1 0 15,4 0 0-15,6 5 0 16,2 3 0-16,7 0 0 0,11 2 0 16,4 1 0-16,5-1 0 15,-14-7 1-15,32 15-1 16,3-2 1-16,3 5-1 15,10-8 0-15,-1 3 1 16,3 5 0-16,9-8 0 16,6 8 0-16,9-8-1 15,9-5 1-15,6 3 0 16,5-1 1-16,13-10-1 16,9 0 0-16,-7 0-1 15,7-3 1-15,0-3 0 16,2-2 0-16,10 3 0 15,-10-8 0-15,4-3 0 16,-1-3 1-16,10-2-1 16,-4-9 1-16,4-4-1 15,-9-1 1-15,-1-4-1 16,1-7 0-16,-10 4 0 16,-5 0 0-16,-9-9 0 15,-3 1 0-15,-4-3-1 0,-17-6 1 16,-6-4 0-16,-9-1 0 15,-14-5-1-15,-10 0 1 16,-9 0-2-16,-11-5 1 16,-7 3-1-16,-14-14 0 15,-10 5 0-15,-11 1 1 16,-12 2 0-16,-12-13 0 16,-12 5 0-16,-15-5 1 0,-12-11-1 15,-12 14 1-15,-8-1-2 16,-10 14 1-16,-14-18-1 15,-15 9 1-15,-10-1-1 16,-14-9 1-16,-24 11-1 16,-6 5 0-16,-8 8 0 15,-608-209 2-15</inkml:trace>
  <inkml:trace contextRef="#ctx0" brushRef="#br0" timeOffset="250376.5472">19242 0 71 0,'-753'212'0'0,"655"-178"0"16,-15 6 0-16,-12 5 0 16,9 5 1-16,3 3-2 15,14 0 1-15,13 0-1 0,21 8 1 16,14-6-1-16,9 17 1 15,13-12-1-15,8 9 1 16,9 5 0-16,18 6 0 16,21 2 1-16,26 5 0 15,27-2-2-15,37-3 1 16,25-13-1-16,34 5 0 16,32-21-1-16,31-8 0 0,17-14-2 15,11-10 1-15,13-13-3 16,3-8 0-16,-3-13-1 15,-27-11 0-15</inkml:trace>
  <inkml:trace contextRef="#ctx0" brushRef="#br0" timeOffset="903315.5113">12843 9922 23 0,'-3'-5'11'0,"3"5"-10"16,0 0 12-16,0 0-14 16,0 2 0-16,0 6 0 15,-3 3 1-15,0 5 0 16,0 5 1-16,0 0-2 16,0 13 1-16,0 3-1 15,3 0 1-15,0 3-1 16,0 2 1-16,0 1 0 15,0 2 0-15,0 8 0 16,0 0 0-16,0 5 0 16,0 8 1-16,-3 11 0 15,0-14 1-15,0 3-1 16,3-2 1-16,0-3-1 16,3 2 0-16,0-2 0 15,3 0 0-15,-3-3-1 16,0-13 1-16,0-3-1 15,3-2 1-15,0 0-1 16,3-6 0-16,-1 1 0 16,1-6 1-16,3-3-1 15,0-5 1-15,3-5-1 0,3 0 1 16,3-5 0-16,3-1 0 16,2-4 0-16,10-1 0 15,9-3 0-15,5-2 0 16,4-2-1-16,5-3 1 15,4-1-2-15,5-2 1 16,7 0 0-16,-1 0 0 16,13 0-1-16,-1 3 0 15,3 0 0-15,3 2 1 0,10 1 0 16,2 2 0-16,3 2-1 16,0-2 1-16,6 3 0 15,3 0 0-15,0-1 0 16,-2 3 0-16,5 1-1 15,0 2 1-15,0 0 0 16,-6 0 0-16,9 0 0 16,-3-1 0-16,6 4-1 15,0 2 1-15,3-2 0 16,3 5 1-16,3 2-1 16,0 1 0-16,-3-6 0 15,12 6 0-15,-9-6 0 16,3 0 1-16,11-2-1 15,-2-1 0-15,3-2 0 16,6-3 0-16,-3-2 0 16,-4 2 0-16,10 1 0 15,-9-4 0-15,0 4 0 0,3-4 0 16,-3 1 0-16,2-3 0 16,7 0 0-16,0-5 0 15,3-1 0-15,5-2 0 16,1-2 0-16,3-1 0 15,-4-2-1-15,10 0 1 16,-3 2 0-16,-7 3 0 16,4 3 0-16,-3 0 1 15,-7 2-1-15,-2 3 0 16,0 0 0-16,-3 0 0 0,-1 0 0 16,1 0 0-16,-3-3 0 15,0 1 0-15,-3-4 0 16,-4-2 0-16,-2 0 0 15,-15 1 0-15,6 1 0 16,-18-2 1-16,-8 3 0 16,-4 2 0-16,-15-2 0 15,-18 2 0-15,-5 1 0 16,-12 2 1-16,-10 0-2 16,-5 2 1-16,-6-9 0 15,8 1 0-15,-8 1-1 16,-6-3 1-16,0-5-1 15,-4-6 1-15,-2-2-1 16,0-3 1-16,-3-2-1 16,-3-11 0-16,3-6 1 15,0-12 0-15,-4-1 0 16,4-7 0-16,0 2-1 16,-3-10 0-16,0-4 0 0,0-7 0 15,-3 3-1-15,6-3 1 16,-4 8-1-16,1-8 0 15,6-3 0-15,-6 3 1 16,0 0-1-16,-3 5 0 16,0 6 0-16,-3 2 0 15,-3-5 1-15,-3 5 0 16,0 3 0-16,-3 11 0 16,0-1 0-16,0 8 0 0,0 6 0 15,-3 5 0-15,0 5 0 16,0 6 0-16,0 5 0 15,-3 2 0-15,-3 6-2 16,-6 5 1-16,-9 3 0 16,-12 5 0-16,-5 5-1 15,-1 3 1-15,-9 3 0 16,-5-1 1-16,-10 6 0 16,-11-3 1-16,-9 0-1 15,-7-2 1-15,-5-3-1 16,-9 3 1-16,-3 2-1 15,-3 0 1-15,-6-2-1 16,-6 2 0-16,-6-3 0 16,0-2 1-16,-9-2-1 15,-12 4 1-15,9-2-1 16,-6-3 1-16,-8-2-1 16,5 0 0-16,-3-3 0 15,-6 0 0-15,4 0 0 0,-1 0 0 16,-6-6 0-16,-6 4 0 15,-8 2-1-15,5-3 1 16,-5 6 0-16,-4-3 0 16,-3 2 0-16,-2 1 0 15,5 0 0-15,-2 2 0 16,-1 3 0-16,1-3 0 16,5 6-1-16,1-3 1 15,2-3 0-15,-3 6 0 0,1-3 0 16,8 2 0-16,-6 3-1 15,1 1 1-15,8-1 0 16,-6 0 1-16,1 0-2 16,-1 1 1-16,12-4 0 15,1 3 0-15,8-7 0 16,3-1 0-16,0 0 0 16,3-2 0-16,4-3 0 15,2 5 1-15,-3-2-1 16,3-1 0-16,6-2 0 15,-6 0 0-15,9 0 0 16,-3 6 1-16,0-4-2 16,6-4 1-16,6 7-1 15,0-5 1-15,6-3-1 16,0 3 0-16,9 3 0 16,-3 0 0-16,14-6-1 15,1 3 1-15,3 0-1 16,3 3 1-16,14 2-5 0,1 6 1 15,-1 4-2-15,19-4 0 32</inkml:trace>
</inkml:ink>
</file>

<file path=ppt/ink/ink1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22:42.504"/>
    </inkml:context>
    <inkml:brush xml:id="br0">
      <inkml:brushProperty name="width" value="0.05292" units="cm"/>
      <inkml:brushProperty name="height" value="0.05292" units="cm"/>
      <inkml:brushProperty name="color" value="#7030A0"/>
    </inkml:brush>
  </inkml:definitions>
  <inkml:trace contextRef="#ctx0" brushRef="#br0">2541 8591 21 0,'-3'-8'10'0,"3"5"-6"16,0 3 10-16,-3 3-14 15,-6 5 0-15,-12 8 2 0,-3 13 0 16,-9 11-2-16,-2 7 0 16,-13 9 2-16,3-6 1 15,-2 3 0-15,11-5 0 16,-6-9 0-16,4-4 0 15,8-1-1-15,0-13 1 16,9 0-1-16,7-7 1 16,5-4-1-16,0-2 0 15,0 0-1-15,9-5 1 16,0-1-1-16,0-2 0 16,0 0-1-16,9 0 1 0,6-2-2 15,-1 2 0-15,7 0 0 16,0-3 1-16,18-2-1 15,2 2 1-15,1 1-1 16,12-1 1-16,5 0 0 16,-8 1 0-16,-4-1-1 15,-2 0 1-15,-3 1 0 16,-4-1 1-16,-5 0 0 16,-12 1 1-16,-3-1-1 15,-3-2 1-15,-6 0 0 16,-3-3 1-16,-3-3-1 15,-3-2 1-15,-3 0-1 16,-3-6 0-16,-3-7-1 16,-3-6 0-16,0-5-1 15,-9-6 1-15,-6-2-2 16,-5 3 1-16,-7 0-2 0,9 5 0 16,6 5-4-16,-5 8 0 15,8 8-5-15,0 8 1 16,9 8-3-16,6 11 1 15</inkml:trace>
  <inkml:trace contextRef="#ctx0" brushRef="#br0" timeOffset="332.4367">3609 8586 27 0,'-23'-14'13'0,"-22"14"-15"16,33 6 23-16,-18 2-19 0,-6 8 1 16,-14 10 1-16,-10 11 1 15,-2 19-6-15,-1 7 0 16,-2 9 3-16,5 7 1 15,13 6-2-15,11-6 1 16,15-8-2-16,15-12 1 16,12-9-1-16,9-10 1 15,6-11-4-15,3-11 1 16,8-5-8-16,4 1 0 16,-3-9 0-16,-6-10 0 15</inkml:trace>
  <inkml:trace contextRef="#ctx0" brushRef="#br0" timeOffset="617.4177">3068 9091 26 0,'9'-16'13'0,"41"-8"-11"15,-38 16 26-15,12 1-26 16,3-1 0-16,-1 5 0 0,1 8 0 15,6 8-3-15,0 9 0 16,-1 15 2-16,-8 10 0 16,-6 4-1-16,3-1 1 15,-9-8-1-15,-3-7 1 16,3-4-1-16,-3-4 1 16,-6-6-6-16,0-5 1 15,0-3-6-15,5-2 1 16</inkml:trace>
  <inkml:trace contextRef="#ctx0" brushRef="#br0" timeOffset="1094.745">3990 8951 25 0,'-3'-3'12'0,"6"6"-4"15,-3-3 16-15,0 0-24 16,6 0 0-16,3-3 1 16,6 3 0-16,9 0-2 0,3 0 1 15,5-2 0-15,-2 2 0 16,-3-3-6-16,0 6 1 16,-3-3-4-16,-7 5 0 15</inkml:trace>
  <inkml:trace contextRef="#ctx0" brushRef="#br0" timeOffset="1306.335">3990 9120 21 0,'-3'0'10'0,"12"5"3"0,-6-5 14 0,3-2-25 0,6 2 0 15,3-3 1-15,9 6 0 16,3-3-9-16,-1 0 1 16,1 0-4-16,-3 2 0 15</inkml:trace>
  <inkml:trace contextRef="#ctx0" brushRef="#br0" timeOffset="2036.2998">5366 8583 16 0,'8'-3'8'0,"-19"14"-5"16,11-3 4-16,-9 5-6 0,-12 11 1 15,-12 8 1-15,0 5 0 16,-2 0-3-16,-4 3 0 15,0-9 2-15,3 1 1 16,7-3 0-16,-1-10 0 16,9-3-1-16,6-3 1 15,3-5 0-15,3-3 1 16,3 3-2-16,3-3 1 16,6-2-2-16,9-3 1 15,6-3-2-15,9 3 1 16,12 0-2-16,2 3 1 15,10-3-1-15,-6 3 1 0,2-1-1 16,1-2 1-16,-1 0 1 16,-2-2 0-16,-9-4 1 15,-6 6 0-15,-4-5 1 16,-8 2 1-16,-6-7-2 16,-9-1 1-16,-9-5-2 15,-9-5 1-15,-9-8-2 16,-2-5 0-16,-1-1-4 15,-6-2 1-15,0 5-4 16,4 3 0-16,2 3-4 16,9 7 0-16</inkml:trace>
  <inkml:trace contextRef="#ctx0" brushRef="#br0" timeOffset="2359.3147">5889 8737 34 0,'9'-3'17'0,"-9"21"-21"15,0-7 29-15,-3 8-23 0,0 12 0 16,-6 6 1-16,0 14 1 15,4 4-5-15,-1 11 0 16,3-5 3-16,0-8 0 16,0-3-1-16,3-5 1 15,0-10-1-15,0-6 1 16,-3-11-4-16,3-7 1 16,0-8-8-16,6-6 0 15,3-8-2-15,2-15 0 16</inkml:trace>
  <inkml:trace contextRef="#ctx0" brushRef="#br0" timeOffset="2629.2558">6264 8504 28 0,'12'5'14'0,"-15"61"-13"16,3-45 25-16,-6 19-25 15,0 13 1-15,-2 5 0 0,2 8 1 16,-3-2-4-16,6-1 1 16,3-2 2-16,-3 0 0 15,3-11-1-15,0-5 1 16,-3-10-1-16,0-6 1 16,3-11-5-16,-3-2 0 15,0-8-5-15,0-5 1 16,0-3-4-16,-6-8 1 15</inkml:trace>
  <inkml:trace contextRef="#ctx0" brushRef="#br0" timeOffset="2785.5514">5883 9009 36 0,'15'-11'18'0,"27"-7"-26"16,-24 15 35-16,9 1-28 15,8-1 0-15,13-5-5 16,3 5 0-16,2-2 0 16,4 8 1-16</inkml:trace>
  <inkml:trace contextRef="#ctx0" brushRef="#br0" timeOffset="3001.0103">6741 8961 39 0,'15'0'19'0,"-1"0"-19"16,-2 0 34-16,0-2-34 16,3-1 0-16,3-2-3 15,3 2 0-15,3 1-3 0,5 2 0 16,-2 0-5-16,6-3 0 15</inkml:trace>
  <inkml:trace contextRef="#ctx0" brushRef="#br0" timeOffset="3529.322">7899 8760 33 0,'3'14'16'0,"0"49"-16"16,-6-39 28-16,-6 8-26 15,-6 13 1-15,-6 10 1 0,-3 14 1 16,3-6-6-16,3-4 0 16,3-4 4-16,4-12 1 15,2-14-2-15,3-6 1 16,0-1-4-16,3-6 1 15,0-11-7-15,-3-8 0 16,6-13-6-16,0-5 0 16</inkml:trace>
  <inkml:trace contextRef="#ctx0" brushRef="#br0" timeOffset="3753.8933">7232 8647 38 0,'0'-6'19'0,"24"-7"-19"16,-7 8 31-16,19-6-27 0,18-2 0 15,23-6 1-15,27 1 1 16,15 5-9-16,-3-3 1 16,-5 3 1-16,-4 2 0 15,-9 3-8-15,-12 5 1 16,1 3-6-16,-22 6 1 15</inkml:trace>
  <inkml:trace contextRef="#ctx0" brushRef="#br0" timeOffset="4302.7976">8893 8559 26 0,'-9'8'13'0,"-39"35"-11"16,30-33 19-16,-8 14-20 15,-4 8 0-15,-3 2 1 0,0 0 1 16,1 1-4-16,2-3 1 16,9-6 1-16,0-5 1 15,9-2 0-15,3-9 0 16,9 1-1-16,9-3 1 16,3-5-1-16,9-1 1 15,6-4-1-15,8 2 0 16,7 2-1-16,0 1 1 15,5-1-1-15,7 1 0 16,-6-3-1-16,-10 3 1 0,-5-6 0 16,-3 0 1-16,-6 1 1 15,-7-1 0-15,-5-2 0 16,-3-6 1-16,-3-2-1 16,-6-3 0-16,-3-8-1 15,-6-7 1-15,-8-4-3 16,-10-2 1-16,0 3-4 15,3-1 1-15,-3 1-4 16,-5 5 1-16,-10 5-4 16,6 6 0-16,6 4-2 15,4 12 1-15</inkml:trace>
  <inkml:trace contextRef="#ctx0" brushRef="#br0" timeOffset="4737.708">9708 8572 30 0,'66'-26'15'0,"-33"5"-13"16,-28 13 30-16,-2-3-31 0,-6 9 0 16,-5-6-1-16,-13 2 0 15,-15 1 0-15,-9 5 0 16,1 3 0-16,-10-3 1 15,4 5-1-15,2 3 1 16,3 11 0-16,4 2 0 16,5 0-1-16,9 3 0 15,9 10 0-15,6 1 1 16,12 2-1-16,9 2 0 16,12 4 0-16,15-4 1 0,0-4-1 15,2 2 1-15,4 5-1 16,-3-2 0-16,-7 7 0 15,-5 4 0-15,-9-4 0 16,-9 4 0-16,-12-1 1 16,-9-3 0-16,-3-7 2 15,-12-11 0-15,-14-5 0 16,-1-8 1-16,-3-3-2 16,-8-10 1-16,-4-19-9 15,1-19 0-15,8-7-8 16,9-11 1-16</inkml:trace>
  <inkml:trace contextRef="#ctx0" brushRef="#br0" timeOffset="7140.1124">6503 8091 22 0,'0'-3'11'0,"0"3"-3"15,0 0 11-15,0 0-17 0,0 0 0 16,0 0 2-16,0 0 0 16,3 3-5-16,-3 0 1 15,2-1 3-15,-2 4 1 16,0-1-2-16,0 3 0 16,0 0-1-16,0 2 1 15,0 1-1-15,-2-3 0 16,-1 2-1-16,0-4 1 0,3 4-1 15,0 1 0-15,0-1 0 16,3 4 0-16,2-4 0 16,4-2 1-16,0 0 0 15,3-5 0-15,-3 2 0 16,6-5 1-16,0-3 0 16,3 1 0-16,3-1 1 15,-1 0 0-15,-2-2-1 16,3 0 1-16,-3-3 0 15,-3 3 0-15,-3-3-1 16,0-3 0-16,-3 1-1 16,0-1 1-16,-3 0-1 15,0 1 0-15,-4-1 0 16,1 1 1-16,0-1-2 16,-3 0 1-16,0 4 0 15,-3-1 0-15,3 0-1 16,0 0 1-16,-3 0-1 0,3 0 0 15,-5 3 0-15,-1-1 1 16,-3 4-2-16,0-4 1 16,-3 4 0-16,0-1 1 15,-3 3-1-15,3 0 0 16,0-3 0-16,-3 3 0 16,3 0 0-16,1 0 0 15,-1-5-1-15,3 5 1 16,3-3-1-16,0 6 0 15,0-3 0-15,0 0 1 0,0 3-1 16,-3-6 0-16,3 0 0 16,-3 3 0-16,0 6 0 15,-3 2 1-15,0 2-1 16,-3 3 0-16,4-2 0 16,-1 2 1-16,3-2-1 15,0-1 0-15,0-2-4 16,3 0 0-16,6 3-7 15,6 0 0-15,3-4-3 16,-3 9 0-16</inkml:trace>
  <inkml:trace contextRef="#ctx0" brushRef="#br0" timeOffset="8181.608">10247 8086 18 0,'3'2'9'0,"-6"-4"-1"0,3 2 10 0,0 0-14 0,0 0 1 16,0 0 2-16,0 2 0 15,-3 1-9-15,0 2 1 16,-3 3 6-16,0 0 0 16,-3 3-3-16,0 2 1 15,-3-2-2-15,1 4 1 16,2 4-2-16,0-1 1 15,3 1-1-15,3-1 0 0,3 1 0 16,0 2 1-16,6-8-1 16,0 1 1-16,3-1 0 15,2-5 0-15,1 0-1 16,3-6 1-16,0 1-1 16,-3-3 1-16,0-3-1 15,0-2 0-15,3-3 1 16,0 0 0-16,0-5 0 15,-1-6 0-15,1 4 0 16,-3-7 1-16,-3 9-1 16,-3 3 0-16,0-4 0 15,-3 4 0-15,-6-3-1 16,3-1 1-16,-6 4-1 16,-3-1 0-16,-3-2-1 15,3 2 1-15,0 1-1 16,3-1 1-16,0 3-1 15,1 3 0-15,-4 0-1 0,0 2 0 16,-3 3-5-16,-6 3 1 16,-6 5-7-16,-9 7 0 15</inkml:trace>
  <inkml:trace contextRef="#ctx0" brushRef="#br0" timeOffset="9293.2711">3776 8311 11 0,'-3'2'5'0,"6"-12"4"32,-3 4 5-32,0 6-11 15,0 0 0-15,0 0 3 0,0 0 0 16,0 0-7-16,0 0 1 15,0 0 4-15,-3 3 1 16,0 2-2-16,0 1 1 16,-3 4-2-16,0 6 0 15,0 0-2-15,0 2 1 16,0 1 0-16,3-1 0 16,0-2 0-16,0-2 0 15,3-1 0-15,3-5 1 16,0 0 0-16,0-3 0 0,3 0-1 15,0 1 1-15,0-4-1 16,0 1 0-16,0-3 1 16,0 0 0-16,3 2-1 15,3-2 1-15,9 0 0 16,-3 0 0 0,8-15 0-1,-5 1 0-15,0-1 0 16,-6-1 0-16,-3 0 0 15,-3-5 0-15,-3-1 0 16,-3 1 0-16,-6 3-1 16,-6-3 1-16,0-1-1 15,-6 7 0-15,-3-1 0 16,0 5 0-16,3-2-1 16,0 5 0-16,4 0-1 15,-1 5 1-15,-3 11-5 0,3 3 1 16,0 2-8-16,-3 16 0 15,-3 3-4-15,-3-3 1 16</inkml:trace>
  <inkml:trace contextRef="#ctx0" brushRef="#br0" timeOffset="11424.1418">1666 10361 9 0,'0'-11'4'0,"-6"-23"-7"16,6 29 4-16,0-6-4 0,-3 3 1 15</inkml:trace>
  <inkml:trace contextRef="#ctx0" brushRef="#br0" timeOffset="11908.4921">1609 10274 17 0,'-3'5'8'0,"6"-18"-3"0,-3 10 16 15,6-5-17-15,-6-2 1 16,3-1 1-16,3-2 1 0,-6-6-9 16,0-2 1-16,0-3 5 15,-6 6 1-15,3-1-2 16,-6 3 0-16,0 3-2 16,0 3 0-16,-3 4-1 15,-8 6 0-15,-1 11-1 16,0 10 0-16,-3 8 0 15,-3 0 0-15,3 6 0 16,1 2 1-16,2-11 0 16,6 3 0-16,0-5 0 15,9 0 0-15,6-6 1 16,12-2 0-16,0-5 0 16,6-6 0-16,3-2 0 15,-1-6 1-15,10 1 0 16,-9-6 0-16,3-6-1 15,-3-2 1-15,-1-7-1 0,-5-1 1 16,-6 5-1-16,0-2 1 16,-3 5-1-16,3 3 0 15,-6 3-2-15,3 4 1 16,-6 6-3-16,0 6 0 16,0 4 0-16,0 11 1 15,0 6-2-15,0-6 0 16,9 0-1-16,-6 0 1 15,3-5-4-15,0-3 0 16,6-5-3-16,3-5 1 16</inkml:trace>
  <inkml:trace contextRef="#ctx0" brushRef="#br0" timeOffset="12208.459">1666 9708 28 0,'-6'-19'14'0,"6"6"-14"15,0 13 27-15,0 0-27 0,6 0 0 16,3 5 2-16,5 6 0 16,13 5-2-16,-3 13 0 15,6 10 0-15,0 6 1 16,-7 11 0-16,-2 21 0 31,-6 63-1-31,-15-8 0 16,-18-2 0-16,-14-19 1 15,-10-11-5-15,-9-15 0 16,-14-11-5-16,5-16 0 16</inkml:trace>
  <inkml:trace contextRef="#ctx0" brushRef="#br0" timeOffset="13149.9884">2770 10147 21 0,'9'-11'10'0,"0"3"-2"16,-9 8 10-16,0 3-18 0,-3 5 1 15,-3 5 2-15,-6 8 0 16,-6 8-3-16,-12 6 1 16,4-6 2-16,-1 5 0 15,-6-5 0-15,0-2 0 16,1-3-1-16,2-6 1 16,6-2-1-16,3-5 0 15,6-3 0-15,3-3 0 16,3-3-1-16,6 1 1 15,3-3-2-15,0 0 0 0,9-3-1 16,3 1 1-16,3-1-2 16,9 1 1-16,-9 2-1 15,12 0 1-15,-1 0 0 16,7 2 1-16,3 1-1 16,0-1 1-16,-4 1 0 15,-2-3 0-15,-6 0 1 16,3 0 0-16,-6-3 1 15,-1-2 0-15,-8 0 1 16,0 0 1-16,-3-6 0 16,-3 0 1-16,-6 1-1 15,-3-6 0-15,0-3-2 16,-6-7 1-16,-3-3-3 16,0-11 0-16,-8 3-3 15,2 3 0-15,0 5-2 16,3 10 0-16,3 3-4 15,3 3 0-15,-6 2-5 0,6 11 1 16</inkml:trace>
  <inkml:trace contextRef="#ctx0" brushRef="#br0" timeOffset="13650.8458">3541 9922 39 0,'-3'-13'19'0,"-3"18"-22"16,3-8 32-16,-6 1-29 15,-3-1 0-15,-12 3 1 0,-8 8 0 16,2 10-1-16,-9 12 1 15,-3 12 0-15,-5 19 1 16,-4 2-1-16,7 3 0 16,5 6-1-16,6 5 1 15,0 2-1-15,13 3 0 16,8-3 0-16,9-18 0 16,3-8 0-16,6-8 0 15,6-3-1-15,5-10 0 16,7-11-2-16,3-5 0 0,0-11-4 15,-3-5 0-15,-1-2-5 16,1-11 1-16</inkml:trace>
  <inkml:trace contextRef="#ctx0" brushRef="#br0" timeOffset="13950.296">3190 10451 36 0,'-3'-3'18'0,"3"3"-20"32,0 0 32-32,6 0-29 15,6-2 1-15,11 2 1 0,-2 0 1 16,12 0-5-16,6 5 0 16,-4 6 2-16,1 2 1 15,-9 8-2-15,-3 16 1 16,-4-3-1-16,-11 1 0 15,0 5 0-15,-3-6 0 16,0-8 1-16,-3 1 0 16,0-9-2-16,0-4 1 15,-3-6-5-15,0-8 0 16,6-8-7-16,6-8 0 0</inkml:trace>
  <inkml:trace contextRef="#ctx0" brushRef="#br0" timeOffset="14327.8626">3815 9655 21 0,'-12'-16'10'0,"6"16"-5"16,6 2 8-16,-3 6-12 0,0 6 1 15,0 7 0-15,0 5 0 16,0 3-3-16,0 8 1 16,0-13 1-16,3 0 1 15,0 0 0-15,3 0 0 16,6-3 1-16,9-5 0 16,6-6 0-16,2-4 1 15,1-6 0-15,-9-6 0 16,0 1 0-16,-3-6 1 15,0-10-1-15,-3-3 0 16,-6-5-2-16,-4 0 0 0,-2-5-3 16,-2 7 1-16,-7 4-5 15,-6 7 0-15,-3 8-4 16,-6 5 0-16,0 11-4 16,0 13 0-16</inkml:trace>
  <inkml:trace contextRef="#ctx0" brushRef="#br0" timeOffset="14910.3055">4145 10234 20 0,'3'-8'10'0,"-9"0"-7"16,3 11 12-16,-3 2-13 16,-6 3 1-16,-6 8 2 0,-2 13 0 15,-1 0-6-15,-6 16 1 16,-6 11 4-16,-2 10 0 16,5 5-2-16,0-5 1 15,9-7-2-15,12-6 0 16,6-6 0-16,9-4 0 15,6-9-2-15,3-8 1 16,0-7-5-16,-3-9 1 16,0-2-5-16,6-8 0 15</inkml:trace>
  <inkml:trace contextRef="#ctx0" brushRef="#br0" timeOffset="15457.1831">4103 10546 20 0,'-6'-2'10'0,"-5"2"-3"16,11 0 10-16,-3-3-13 15,0 3 1-15,3-3 1 16,0 3 1-16,0 0-9 15,0 0 0-15,3-5 5 16,3-6 0-16,2 4-3 16,4 1 1-16,3 1-2 0,0 2 0 31,6 6-1-31,-3 5 1 16,-6-5-1-16,0 4 1 15,-6 9 0-15,-3 0 1 16,-6 5 0-16,-6 1 1 15,-3-4 0-15,-3 6 0 16,0 0-1-16,0-6 1 16,3-2-1-16,0-3 1 15,3 1-1-15,3-4 0 16,0 1-1-16,4-3 1 16,-1 0-1-16,0 0 1 0,3-3 0 15,0 5 0-15,0-4 0 16,0-1 0-16,3-2 1 15,2 2 0-15,4-2 0 16,6-6 1-16,0 3-1 16,3-3 1-16,0-2-2 15,-3 2 0-15,-3 1-5 16,0-1 0-16,-3 0-6 16,2 3 1-16</inkml:trace>
  <inkml:trace contextRef="#ctx0" brushRef="#br0" timeOffset="15860.987">4336 10472 26 0,'-3'-10'13'0,"0"7"-13"15,3 3 18-15,-3 3-18 0,-3 5 1 16,0 2 3-1,-6 1 0-15,3 2-4 0,0 3 1 16,0 5 1-16,3-2 1 16,3-4 0-16,0-1 0 15,9-1-1-15,3-3 0 16,6-4-1-16,6-1 0 16,3-5 0-16,-1 3 0 15,-5-1-1-15,0 4 0 16,-3 2-1-16,0-1 0 15,-3 4 0-15,-3 0 0 0,-3 2 0 16,-3-3 1-16,-3 4 0 16,-3 2 0-16,0-3-1 15,-6-3 1-15,-3 1-1 16,-6-3 0-16,0-5-4 16,0-1 1-16,3 1-6 15,1-3 1-15,5-3-1 16,6-2 1-16</inkml:trace>
  <inkml:trace contextRef="#ctx0" brushRef="#br0" timeOffset="16109.8357">4306 10456 29 0,'0'-5'14'0,"0"5"-13"16,3-3 30-16,3 3-30 0,0 0 0 16,6 0 0-16,0 0 1 15,2 0-3-15,1 0 0 16,0 3-2-16,0-3 0 16,-3 3-5-16,0-3 1 15,0 0-3-15,3 0 1 16</inkml:trace>
  <inkml:trace contextRef="#ctx0" brushRef="#br0" timeOffset="16375.5204">4544 10417 18 0,'-6'8'9'0,"-12"26"-6"0,12-23 14 0,-3 2-15 15,0-3 0-15,3 6 0 16,0 0 0-16,3 3-3 15,6-6 1-15,3 0 3 16,6-5 1-16,6-8-1 16,6-3 0-16,0-5 0 15,0 1 1-15,-4 1-2 16,-2-2 1-16,-6-2-2 16,-3-4 0-16,-6 4-4 15,-9 2 1-15,-3 0-3 16,-6 3 1-16,-3 5-7 15,1 2 1-15</inkml:trace>
  <inkml:trace contextRef="#ctx0" brushRef="#br0" timeOffset="16761.1829">4737 10491 19 0,'15'2'9'0,"0"1"-4"0,-12 0 11 0,3-1-14 16,0 1 1-16,0 0 3 0,0-1 0 16,-3 1-6-16,0 0 0 15,3-3 5-15,-6 0 0 16,3-3-1-16,-3-2 0 16,3-1-2-16,-3-2 0 15,-3 3-2-15,-3 0 1 16,0 0-3-16,-3 2 1 15,-6 6-1-15,3 2 0 16,-3 3-1-16,0 5 1 0,1 5-1 16,-1 12 1-1,6-4 1-15,6 3 1 0,3 0 0 16,9-2 0-16,6-1 1 16,8 1 0-16,7-9-1 15,0-5 1-15,-3-7-6 16,0-6 1-16,-1-3-5 15,7-5 0-15</inkml:trace>
  <inkml:trace contextRef="#ctx0" brushRef="#br0" timeOffset="17056.7423">4943 10194 25 0,'-3'3'12'0,"3"2"-13"16,3-2 18-16,3 5-16 0,3 8 0 16,6 5 3-16,5 0 1 15,7 16-5-15,-3 11 1 16,-3 13 3-16,-3 7 0 15,-12 7-1-15,-9-9 0 16,-15-3-5-16,-3-2 1 16,-6-5-9-16,-3-14 1 15</inkml:trace>
  <inkml:trace contextRef="#ctx0" brushRef="#br0" timeOffset="17671.8221">5363 10501 24 0,'-6'3'12'0,"9"-3"-2"31,-3 0 14-31,0 0-22 0,6-3 1 16,2 1 1-16,7-1 1 15,6 0-6-15,6-2 0 16,0 2 3-16,2 1 0 15,1-1-3-15,-6 1 1 16,-6-1-6-16,-3 3 1 16,-6 0-6-16,-3 0 0 15</inkml:trace>
  <inkml:trace contextRef="#ctx0" brushRef="#br0" timeOffset="17988.9732">5360 10602 22 0,'-3'2'11'0,"-3"4"-4"15,6-4 13-15,0 4-17 0,3-4 0 16,3 1 3-16,0 0 0 15,-1-1-6-15,7 1 0 16,6-3 6-16,12-3 0 16,6-2-2-16,2 0 1 15,-5 2-3-15,0-2 1 16,0 2-6-16,-7 3 1 16,-2 3-9-16,-9 5 0 15,-6 0-2-15,-3-3 0 16</inkml:trace>
  <inkml:trace contextRef="#ctx0" brushRef="#br0" timeOffset="20438.9825">6767 10070 16 0,'3'-5'8'0,"6"-8"2"15,-6 7 9-15,-3 1-15 0,3 0 1 16,-3 5 1-16,0 0 1 15,0 0-9-15,-3 2 0 16,0 4 6-16,-9 7 0 16,-2 8-3-16,-10 13 1 15,-6 3-1-15,-3 6 0 16,1-4-1-16,-4 1 1 16,0 0-1-16,3-6 1 0,4-2 0 15,2-6 0-15,6-4 0 16,6-7 0-16,3-1 0 15,3-4 1-15,6-4-1 16,6-6 0-16,9-3 0 16,6-2 0-16,6-3-1 15,6 0 0-15,11 0-1 16,7 0 1-16,-3-3-1 31,2 3 0-31,4 0 1 0,-1 3 0 16,-8 0 0-16,-3 2 0 15,-7 1 0-15,-5-1 0 0,-3 0-1 16,-6 3 1-16,-3 0-2 16,-3-2 1-16,-3 2-4 15,0 0 1-15,-6 0-8 16,-3 0 1-16</inkml:trace>
  <inkml:trace contextRef="#ctx0" brushRef="#br0" timeOffset="20781.6714">6973 9972 24 0,'3'3'12'0,"0"15"-4"16,-6-10 14-16,-6 5-21 0,-3 17 0 15,-6 9 3 1,-3 12 0-16,-8 7-5 0,2 13 1 16,0 6 3-16,3 0 0 15,3-6-1-15,0-2 0 16,10-11-1-16,2-10 0 16,3-9 0-16,3-9 0 15,0-7-1-15,0-4 0 16,0-3-4-16,3-11 0 15,-3-8-4-15,0-2 0 16,6-13-4-16,9-6 1 16</inkml:trace>
  <inkml:trace contextRef="#ctx0" brushRef="#br0" timeOffset="21144.3389">7366 9959 23 0,'3'5'11'0,"-18"24"-11"16,3-15 19-16,-9 17-17 15,-3 6 0-15,-8 8 1 0,-7 3 1 16,-3-6-5-16,9-2 1 16,4 0 3-16,5-9 0 15,6-4-1-15,6-6 1 16,3-2-1-16,3-6 1 15,3-5-1-15,9-3 0 16,6-2-1-16,15-6 1 16,0-2-1-16,8-3 0 15,16 2-1-15,6 1 0 16,-1 0 0-16,7 0 0 16,-1-3 0-16,-11 2 1 0,-7-2-3 15,-8 3 1-15,-6 0-4 16,-3 0 1-16,-9 2-7 15,-7 0 1-15,-5-2-1 16,-6-3 0-16</inkml:trace>
  <inkml:trace contextRef="#ctx0" brushRef="#br0" timeOffset="21440.0971">7500 9956 26 0,'-3'3'13'0,"-12"58"-7"16,9-27 25-16,-6 14-30 16,-9 10 1-16,-6 13 0 0,-2 6 0 15,2 3-3-15,3-1 0 16,3-2 2-16,3-11 1 15,6-19-2-15,0-7 1 16,4-8-3-16,2-8 0 16,3-6-4-16,6-2 1 15,3-8-6-15,11-5 1 16</inkml:trace>
  <inkml:trace contextRef="#ctx0" brushRef="#br0" timeOffset="21711.9621">7693 10612 22 0,'0'6'11'0,"-3"12"-6"16,3-10 15-16,3 0-17 0,-3 3 0 16,0-1 2-16,0 1 0 15,6-3-6-15,0 0 0 16,0 0 5-16,3-6 1 15,0 1-2-15,0-3 0 16,0-5 0-16,-3 2 1 16,-3-5-3-16,-3 0 1 15,-3 0-4-15,0 3 1 16,0 0-7-16,-3 2 0 16,0 3-5-16,6 0 0 0</inkml:trace>
  <inkml:trace contextRef="#ctx0" brushRef="#br0" timeOffset="22409.5691">8288 10065 21 0,'6'-6'10'0,"3"-7"-5"16,-9 13 13-16,-3-2-18 16,-3 2 1-16,-5 2 2 0,-7 4 1 15,-3 9-4-15,0 12 0 16,-6 2 2-16,-3 5 0 15,-2 9 0-15,2-6 1 16,0 5-3-16,9 0 1 16,0 1 0-16,7-4 0 15,5 1 0-15,6-3 0 16,12 3 0-16,11-8 0 16,7-11 0-16,3-5 1 15,6-8-1-15,5-8 0 0,7-6 0 16,-3-2 0-16,2-2 0 15,7-6 0-15,-3-5-1 16,-7-8 1-16,1 0 0 16,-12-6 1-16,-7-5-1 15,-8 1 0-15,-9-6-1 16,-6 0 0-16,-15 2-1 16,-12 6 1-16,-2 8-2 15,-7 3 1-15,-6 5-2 16,0 2 0-16,-2 3-2 15,-1 6 1-15,3 4-2 16,7 4 0-16,-1 2-4 16,0 0 0-16</inkml:trace>
  <inkml:trace contextRef="#ctx0" brushRef="#br0" timeOffset="23396.5101">9158 9832 21 0,'6'-8'10'0,"-3"3"-6"15,-3 5 14-15,0 0-18 0,-3 5 0 16,-3 11 1-16,-3-3 1 16,-3 11-1-16,0 13 1 15,-3 11 0-15,-3 10 1 16,-3 11 0-16,-2-6 0 15,2 1 0-15,-3-6 0 16,6-3-1-16,3-12 0 16,0-6 0-16,3-6 0 15,6-4 0-15,-3-11 1 0,3 0 0 16,1-8 0-16,2-3 0 16,0-2 1-16,0-1-2 15,0-4 1-15,3-6-1 16,0-6 0-16,6-4-2 15,3-3 0-15,5-6-1 16,7-5 0-16,6-2-1 16,-3-8 0-16,0-6 0 15,2 6 0-15,7 7 0 16,3 4 0-16,0 2-1 16,2 5 1-16,-5 8 0 15,-3 5 1-15,-3 9-1 16,-4-1 0-16,-5 14 0 15,-9 10 0-15,-6 3 1 16,-9 2 1-16,-12 0 0 16,-14 1 0-16,-4-3 0 0,-3 2 1 15,-2 1-1-15,-4-11 1 16,3-3-1-16,7 0 0 16,5-5 0-16,3-3 0 15,6-2-1-15,9-1 1 16,6-2 0-16,0 3 0 15,6-3-1-15,9 5 1 16,3-2 0-16,0 0 0 16,3-1-1-16,3 4 1 15,-3 2 0-15,-3 5 1 16,2 5-1-16,4 4 1 0,6-4-1 16,6-2 1-16,9-3-1 15,2-2 1-15,-5-6-3 16,3-2 0-16,2-6-6 15,4-8 0-15,0-7-2 16,-4-1 0-16</inkml:trace>
  <inkml:trace contextRef="#ctx0" brushRef="#br0" timeOffset="23725.687">9402 9940 18 0,'-9'0'9'0,"9"-2"-3"0,0 2 12 0,3 0-16 0,3-3 0 16,3 0 4-16,6 1 0 16,2-1-7-16,7 1 1 15,6-1 5-15,12-2 0 16,11 2-1-16,-2-2 0 15,5 5-2-15,7-3 1 16,-10 3-1-16,-8 0 0 16,-3 0-2-16,-6-3 0 15,-10 3-2-15,-5 0 1 0,-3 0-3 16,-6 0 0-16,-6 0-5 16,-9 0 0-16,-6 6-3 15,-6 2 1-15</inkml:trace>
  <inkml:trace contextRef="#ctx0" brushRef="#br0" timeOffset="24039.3106">9586 10049 24 0,'-3'3'12'0,"9"-1"-11"15,-3 1 21-15,3-3-22 16,0 2 1-16,3 4 1 15,3 4 1-15,3 9-4 0,3 5 1 16,0 5 2-16,2 8 0 16,-2 3 0-16,0-1 1 15,-3 6-1-15,-9-3 0 16,-6-4 0-16,-6-7 1 16,-15-2-1-16,-6-5 1 15,-5-3-2-15,-4-7 1 16,-9-9-3-16,-2-8 1 15,5-7-5-15,3-11 1 16,4-1-7-16,5 1 0 16</inkml:trace>
  <inkml:trace contextRef="#ctx0" brushRef="#br0" timeOffset="24624.4677">10324 9530 27 0,'0'-13'13'0,"-3"8"-6"31,3-1 18-31,-3 4-23 0,3 2 0 16,0 0-1-16,-2 0 1 15,2 8-3-15,0 10 0 16,8 14 2-16,10 18 1 16,9 11-2-16,3 21 1 15,0 21 0-15,-7 14 1 16,-8-1-1-16,-12-2 1 16,-15 10-4-16,-17-10 1 15,-10-16-4-15,-21-11 1 16,-11-7-5-16,-24-14 0 15,-15 3-2-15,-6-6 1 16</inkml:trace>
  <inkml:trace contextRef="#ctx0" brushRef="#br0" timeOffset="25103.6151">6535 9824 22 0,'-18'8'11'0,"-35"37"-8"0,32-32 19 0,-9 19-18 0,-5 23 0 15,-13 30 1-15,-3 13 0 16,4 29-7-16,11 5 0 16,15 3 4-16,21-10 0 15,24-6-4-15,18-14 0 16,23-15-4-16,21-15 1 16,16-20-5-16,2-18 1 15</inkml:trace>
  <inkml:trace contextRef="#ctx0" brushRef="#br0" timeOffset="26001.8869">10979 10290 24 0,'-21'5'12'0,"10"-16"-9"16,11 11 18-16,0 0-18 0,0 0 1 15,0 0 1-15,0-2 1 16,-3 2-7-16,3 0 0 15,0 0 5-15,0 0 0 16,3 0-1-16,5-3 0 16,10-5-2-16,9 5 0 15,12-2 0-15,0 3 0 16,5 2-1-16,1 0 1 16,-4 0-2-16,-2-3 1 15,-6 3 0-15,-9 0 0 0,-6 0 0 16,-4 0 0-16,-8 5-1 15,-6-5 1-15,-8 3 0 16,-7-1 1-16,-6 1-1 16,-6 0 0-16,-6 2 0 15,-8-2 1-15,-7-1-2 16,-3 4 1-16,-2-1 0 16,-4 0 0-16,10-2 0 15,8 0 0-15,9-1 0 16,6 1 1-16,3-1-2 15,7-2 1-15,8 0 0 16,6 3 0-16,12-3-1 16,11-3 1-16,7-2-1 15,12 0 0-15,11 2 1 16,4 3 0-16,-1-2-1 16,1-1 1-16,-6 3-4 15,-10-3 1-15,-11 1-6 0,-9 2 1 16,-9 2-3-16,-12 1 0 15</inkml:trace>
  <inkml:trace contextRef="#ctx0" brushRef="#br0" timeOffset="26594.4439">12393 9488 17 0,'3'-8'8'0,"-3"-3"-5"15,0 9 10-15,-6-1-12 16,-3 3 1-16,-3 3 1 0,-6 5 1 15,-8 5-4-15,-10 8 1 16,0 16 3-16,-5 5 1 16,-13 19-2-16,-6 6 1 15,7 12-1-15,-1 16 0 16,7 6-1-16,11-6 1 16,18-5-1-16,12-11 0 15,6 3 0-15,12-5 1 16,12-6 1-16,9-2 0 15,5-13-1-15,1-9 0 16,9-4 0-16,-1-14 0 16,-5-5-1-16,-3-6 0 0,-4-2-4 15,-2-3 1-15,-9-5-4 16,-6-2 0-16,-6-4-8 16,-9 6 1-16,-6-3-2 15,-6-2 0-15</inkml:trace>
  <inkml:trace contextRef="#ctx0" brushRef="#br0" timeOffset="29326.3358">12343 10134 27 0,'0'-22'13'0,"0"22"-5"0,0-5 13 16,0-3-20-16,-3 3 1 15,3 0 1-15,0-1 0 16,0 1-4-16,0 0 1 16,0 5 2-16,3-6 1 15,3-2-2-15,5-2 1 16,7-1-1-16,6-5 0 15,6 1 0-15,0-1 0 0,-1 2-1 16,-2 4 1 0,-3 2-1-16,0 3 0 0,-3 2 0 15,-1 3 0-15,-5 3-1 16,0 5 0-16,-6 5 0 16,-6 3 0-16,-3 0 1 15,-3 10 0-15,-3 3 0 16,0 0 0-16,-6 0 0 15,-3 0 0-15,-2 3 0 16,-4-5 0-16,-3-1-1 16,-3 1 1-16,0-4 0 15,4-4 0-15,2-3 0 16,3-6 0-16,3-2 0 16,3-2 0-16,3-1 0 15,3 0 1-15,3 0 0 16,0 1 0-16,0-1-1 15,3-2 1-15,0-1 0 16,3 1 0-16,0 2 0 0,3-2 0 16,3 0 1-16,6-3 0 15,6 0 0-15,9-3 0 16,2 0-1-16,7 3 1 16,9-2 0-16,-1 2 0 15,1-3-1-15,3 0 0 16,-7-2-1-16,-5 2 1 15,-6 1-1-15,-7 2 1 16,-5 0-4-16,-6-3 1 0,-6 3-3 16,-3 3 1-16,-6-3-3 15,0 0 0-15,0 0-6 16,0 0 1-16,3 2 0 16,3-4 1-16</inkml:trace>
  <inkml:trace contextRef="#ctx0" brushRef="#br0" timeOffset="30014.1469">13253 9991 30 0,'0'-19'15'0,"3"-10"-11"15,-3 21 29-15,0-2-31 16,0 4 1-16,0-2 0 0,-9 0 0 15,-2-2-5-15,-7 4 1 16,-9 1 1-16,6 3 1 16,0 4-2-16,0 3 1 15,-2-2-2-15,-1 2 1 16,3 3 0-16,0 8 1 16,3 3-1-16,3 2 1 15,6 0-1-15,0-2 1 16,7-1 0-16,2-5 0 15,5 3 0-15,4-3 1 16,6-2 0-16,0-3 0 0,0-3 1 16,3-7 0-16,9 2-1 15,5-6 1-15,-5 1 0 16,-6 0 1-16,-3-3-1 16,-3 0 1-16,-3 3-1 15,-3-1 1-15,-3 1-1 16,0 2 1-16,-3 1-3 15,-3 2 1-15,2 0-2 16,1 2 1-16,-3 1 0 16,0 2 0-16,3 1-1 15,-3-1 0-15,0 11 1 16,0 8 1-16,-3 2-1 16,0 3 1-16,1 3-2 15,2 2 1-15,0 1 0 16,0-12 1-16,2 4-1 15,1-3 1-15,-3-3 0 0,0-3 1 16,3-2 0-16,-3-2 0 16,0-4 0-16,0-2 0 15,0 0 1-15,0-5 0 16,0-3-4-16,0-6 1 16,3 1-5-16,-3-3 0 15,3 3-5-15,0-3 1 16,6 3-8-16,3-3 0 15,3 0 2-15,6 0 1 16</inkml:trace>
  <inkml:trace contextRef="#ctx0" brushRef="#br0" timeOffset="30717.3234">13745 10030 27 0,'29'-31'13'0,"1"2"-8"16,-24 21 25-16,-3 0-26 15,-3 0 0-15,-3 0 1 16,-3-3 1-16,0 6-8 16,-6-3 1-16,-3 3 4 15,-3 2 0-15,-5 3-2 16,-7 0 1-16,0 3-2 16,0-3 0-16,4 2-1 15,-1 4 1-15,3-1-1 16,6 0 1-16,0 0-1 15,6 1 0-15,3 2 0 0,3 0 0 16,3 2 0-16,0 1 0 16,3 2 0-16,3 0 1 15,3 3-1-15,3 5 0 16,0-2 1-16,6 5 0 16,9-1 0-16,3 1 0 15,0 0 0-15,-4-3 0 16,1 0 0-16,0 1 0 15,-3-1-1-15,0 0 1 16,-3 3-1-16,-4-6 0 16,-2-2 0-16,-3-3 1 15,-3-5 0-15,0 0 0 0,-6-3-1 16,0 1 1-16,-6-1 0 16,0-2 1-16,-3-1-1 15,-3 1 0-15,3 0 0 16,-2-3 0-16,-4 0 1 15,-3-3 1-15,3-5-1 16,3-3 1-16,-3 1 0 16,6-1 0-16,3 1-1 15,0-1 1-15,3 1-2 16,0-4 1-16,3-2 0 16,0 6 0-16,3-3-2 15,3-3 1-15,3 0 0 16,3 0 0-16,-3 0-1 15,3-5 1-15,3 0-1 16,0 5 0-16,-3 3 1 0,0 2 0 16,-4 1-1-16,1 2 0 15,-3 0-3-15,-3 2 0 16,0 1-4-16,-3 5 1 16,0 0-5-16,0 0 0 15</inkml:trace>
  <inkml:trace contextRef="#ctx0" brushRef="#br0" timeOffset="31404.8217">14060 9901 18 0,'12'0'9'0,"-6"-8"-1"0,-6 8 10 15,0 0-16-15,3 0 0 0,-3 0 3 16,0 0 1-16,0 5-7 16,0 6 1-1,-3 28 4 1,-3 6 0-16,3 6 0 15,0-4 0-15,0-2-2 16,0 0 1-16,0-2-1 16,3-14 1-16,-3 0-1 15,0-8 1-15,0-3-1 16,0-2 1-16,0-5-1 16,3-1 1-16,-3-2-1 15,3-5 0-15,0 0-4 16,0-6 0-16,-3 0-5 15,0-7 1-15,0-3-6 16,3-3 0-16,6-8-2 0,3-5 0 16</inkml:trace>
  <inkml:trace contextRef="#ctx0" brushRef="#br0" timeOffset="31929.1539">14373 9758 24 0,'9'-5'12'0,"-1"2"-13"0,-8 3 21 0,0 3-19 15,0 4 1-15,-6 9 2 16,1 6 0-16,-7-1-5 0,-6 0 1 16,-3 3 3-16,-6 5 0 15,3 0-1-15,-2 0 0 16,-7-5-1-16,0-6 0 15,3 3 0-15,1 1 0 16,5-4 0-16,6 1 0 16,3-11-1-16,3 0 0 15,3-1 0-15,3 1 1 16,6-5-1-16,6-3 1 16,3-5-1-16,3-3 1 15,0 0 0-15,3 3 0 0,0-1-1 16,-3 6 0-16,-1-2-1 15,-2-4 0-15,3 6-1 16,-3 6 1-16,3 2-1 16,0 5 1-16,-3 5 0 15,3 4 0-15,-3 1 0 16,3 1 1-16,0 0 0 16,0 0 0-16,2-3 0 15,4 0 1-15,3-2 0 16,0-9 0-16,3-2-1 15,-3-3 1-15,2-5-4 16,-2-5 1-16,3-3-5 16,-3 0 0-16,0-5-3 15,6-3 0-15</inkml:trace>
  <inkml:trace contextRef="#ctx0" brushRef="#br0" timeOffset="32432.4984">14548 9448 21 0,'3'6'10'0,"-6"-14"-6"15,3 8 17-15,3-3-21 0,-3 3 1 16,0 0 0-16,6 0 1 16,0 3-1-16,3-1 0 15,3 6 1-15,3 8 1 16,9 8 0-16,11 16 1 16,7 15-1-16,6 14 0 15,-4 21 0-15,-2 24 0 16,-12 5-2-16,-15 0 1 15,-18-3-3-15,-27 6 1 16,-21-3-9-16,-26-5 1 16,-21-11-4-16,-7-5 1 0</inkml:trace>
  <inkml:trace contextRef="#ctx0" brushRef="#br0" timeOffset="33902.116">15399 9398 12 0,'0'16'6'0,"-2"2"1"16,2-15 6-16,-6 0-11 31,-3 5 0-31,-6 8 3 0,-9 10 0 16,-9 14-5-16,-5 15 0 15,-13 14 4-15,-12 16 1 16,1 18-2-16,2 5 1 16,16-7-1-16,20-3 0 15,18-14-2-15,33 6 1 16,17-13-1-16,25-13 0 15,14-11-6-15,12-14 0 16,4-4-5-16,-13-17 1 16</inkml:trace>
  <inkml:trace contextRef="#ctx0" brushRef="#br0" timeOffset="36072.5905">15513 10062 12 0,'3'0'6'0,"6"24"3"0,-7-19 6 0,1 0-12 16,-3 1 0-16,3-1 4 16,-3-5 0-16,0 3-8 15,0-1 1-15,0-2 6 16,0 0 1-16,3-5-2 15,0-3 1-15,3-5-2 16,0-6 1-16,0-4-2 16,0-7 0-16,0 7-2 15,3-1 1-15,0-3-2 16,0 1 0-16,0-1-1 16,0 4 0-16,-3 1 0 15,0 4 0-15,0 2 0 16,-3 3 0-16,0 5-1 15,-3 3 0-15,0 5 0 0,0 5 0 16,0 8 0 0,-3 6 1-16,0 2-1 15,-3 8 1-15,0 11 0 16,0 7 1-16,-3 6 0 16,3 5 1-16,0-2-1 15,0-3 1-15,3-11-1 16,0-2 1-16,0 0 0 0,0-9 0 15,3-2 0 1,0-5 0-16,-3-5-2 0,3-3 1 16,0-3-2-1,0-5 0-15,0-3-5 0,0-5 1 0,0 0-5 16,9-3 0-16</inkml:trace>
  <inkml:trace contextRef="#ctx0" brushRef="#br0" timeOffset="36535.9646">15947 10194 30 0,'0'0'15'0,"12"-5"-13"15,-12-3 25-15,3 0-26 0,0-8 0 16,3-2 0-16,3 2 1 15,0-3-2-15,0-4 1 16,0-4 1-16,0-5 1 16,3 6-1-16,-1 0 0 15,1-6-1-15,0-3 1 16,0 4-2-16,0 1 0 16,-3 7 0-16,0 4 1 15,-3 3-3-15,-3 3 0 16,-3 8 0-16,0 10 0 15,-3 11 0-15,-3 8 0 0,-3 2 0 16,0 11 1-16,-3 0 1 16,3 11 0-16,3 7 0 15,0 1 1-15,3-6 0 16,0 3 0-16,-3-10-1 16,3-12 1-16,0 1-1 15,3-5 1-15,0-6 0 16,0-5 0-16,0-3-2 15,0-3 1-15,0-4-5 16,0-6 1-16,6 0-7 16,9 2 1-16</inkml:trace>
  <inkml:trace contextRef="#ctx0" brushRef="#br0" timeOffset="37095.5328">16635 9766 28 0,'3'-35'14'0,"-6"-2"-9"15,0 24 20-15,-3-3-25 16,-3 3 0-16,-6 2-1 0,-3 6 1 16,0 5 0-16,-11 5 0 15,-10 6-1-15,3 8 1 16,3 4-2-16,1 6 1 15,5 6 1-15,3-3 0 16,6-3 0-16,6 2 1 16,9 1 0-16,6 0 0 15,0-6 1-15,9-4 0 16,9-7-1-16,6-4 0 16,0-6 0-16,-4-5 0 15,1-8 0-15,0-2 0 0,-3-6 0 16,0 5 0-16,-3-5 0 15,-4 1 1-15,-2 1-1 16,-3 1 1-16,-3 5-1 16,0 0 0-16,-3 3-2 15,-3 8 1-15,-3 2-1 16,0 0 0-16,-3 0-1 16,0 6 1-16,0 10 0 15,0 6 0-15,0 4 1 16,0 9 1-16,-2 10 0 15,-1 1 0-15,0-1 0 16,-3-8 1-16,-3-5-2 16,6 0 1-16,0-8-1 15,3-5 1-15,0-5-3 16,0-6 0-16,3-5-4 16,3-5 0-16,9-3-5 0,3 0 0 15</inkml:trace>
  <inkml:trace contextRef="#ctx0" brushRef="#br0" timeOffset="37386.004">16772 10313 25 0,'0'0'12'0,"3"-2"-4"16,0 4 16-16,-3-2-23 15,3-2 1-15,3 2 3 0,0 2 0 16,-3 1-5-16,5-3 0 15,4-3 4-15,6 3 0 16,0-5 0-16,-3 5 1 16,-3-5-2-16,0 0 0 15,-3-1-1-15,-3 1 1 16,-3-8-3-16,-3 5 1 16,-3 0-4-16,-3 3 0 15,-6-1-4-15,-6 4 0 16,3 2-6-16,0 8 0 15,0-3 0-15,0 3 0 0</inkml:trace>
  <inkml:trace contextRef="#ctx0" brushRef="#br0" timeOffset="38177.863">17278 9821 19 0,'3'-13'9'0,"6"18"-8"15,-6-7 16-15,-3-4-14 16,0 1 0-16,3 0 4 0,0-3 1 15,0 0-9-15,-3-3 0 16,2 3 6-16,1 1 0 16,-3-4-2-16,3-5 1 15,0 3-4-15,3-3 1 16,6 0-1-16,9-2 0 16,-3 4-1-16,6 4 0 15,3 2-1-15,5 0 1 16,1 3 0-16,3 7 0 15,-3 11 0-15,-4 6 1 16,-5 2-1-16,-3 8 1 0,-9 0 0 16,-6 6 0-16,-12-3 0 15,-6-1 1-15,-12 4 0 16,-6-1 0-16,1-2-1 16,2-3 0-16,-3 0 1 15,-3-5 0-15,4 8-1 16,-1-9 0-16,6-4 1 15,3-1 0-15,0-2-1 16,9 3 1-16,3-6 0 16,6-2 0-16,3-1 1 15,9 1 1-15,9-3-1 16,9-8 1-16,3-3-1 16,9 0 1-16,8-2-1 15,4 0 0-15,-7 0-2 16,7 2 0-16,3-2-2 15,-7 2 0-15,-8 3-3 0,0-3 1 16,-10 1-7-16,-5 2 1 16,0-3-2-16,-3 0 0 15</inkml:trace>
  <inkml:trace contextRef="#ctx0" brushRef="#br0" timeOffset="38619.3601">18141 9602 26 0,'-9'0'13'0,"0"0"-13"16,9 0 22-16,0 0-19 0,0 0 0 16,3 0 1-16,3 2 1 15,6-2-6-15,3 0 0 16,18 0 4-16,2-2 1 16,1 2-3-16,9 0 1 15,5-3-1-15,4 0 0 16,-7 6-1-16,-5-3 1 15,-9 3-1-15,-3-6 0 16,-10 0-1-16,-2 6 1 16,-6-3-2-16,0-3 0 15,-9 1-3-15,-3 2 0 0,-6 0-1 16,-12 0 0-16,0 0-2 16,-5 8 0-16,-4-3 0 15,0 3 0-15,0 0 2 16,3 0 0-16</inkml:trace>
  <inkml:trace contextRef="#ctx0" brushRef="#br0" timeOffset="38900.6122">18325 9726 20 0,'-14'11'10'0,"20"-6"-10"15,-3-2 23-15,-6-1-21 16,3 4 0-16,0-1 3 16,0 3 1-16,0 5-7 15,3 3 1-15,-1 0 3 16,4 2 1-16,0 1-2 15,0 5 1-15,3 5-2 16,3 5 1-16,0-5 0 0,0 0 0 16,-3 0 0-16,-3-2 1 15,-6-6 0-15,-6-2 1 16,-6-6-1-16,-12-5 0 16,-9-8-3-16,4-8 0 15,-7 0-2-15,-3-5 0 16,-2-6-6-16,2-5 0 15,6 0-5-15,6 3 1 16,10 5 0-16,11 6 0 16</inkml:trace>
  <inkml:trace contextRef="#ctx0" brushRef="#br0" timeOffset="39276.279">19037 9432 28 0,'12'8'14'0,"-15"14"-15"15,-6-12 29-15,-3 14-26 16,-12 10 1-16,-6 11 1 0,-2 13 0 16,-1 1-6-16,-3 7 1 15,0 3 3-15,4 5 1 16,5 0-1-16,6-5 0 16,9-11-1-16,0-5 0 15,6-6 0-15,3-10 0 16,0-8-6-16,0-5 1 15,3-10-7-15,3-7 0 16</inkml:trace>
  <inkml:trace contextRef="#ctx0" brushRef="#br0" timeOffset="39592.5">19126 9596 22 0,'6'3'11'0,"-9"42"-4"31,3-26 9-31,-3 10-13 0,0 8 1 16,0 0 3-16,-3 8 0 15,-3 2-9-15,-3-2 1 16,-2 0 5-16,-4 0 0 15,3 0-2-15,-3-10 1 16,6-6-3-16,3-5 0 16,0-6-2-16,3-5 0 15,3-2-4-15,6-8 1 16,3-6-6-16,3-8 1 16,3-2 0-16,0-5 0 15</inkml:trace>
  <inkml:trace contextRef="#ctx0" brushRef="#br0" timeOffset="39951.8746">19403 9591 24 0,'15'0'12'0,"-6"0"-14"16,-9 3 25-16,-3-3-23 16,-6 10 0-16,-9 9 1 15,-3 7 0-15,-6 3-2 16,-8 6 1-16,-4-1 1 15,6 1 0-15,0-14-1 16,7-3 0-16,2-2 0 16,3-3 1-16,3-2-1 15,3 0 1-15,6-3-1 16,3-1 1-16,6 1 0 16,3 0 1-16,3 0-1 15,0 0 1-15,0 5 0 0,0 3 0 16,9 3 0-16,6-3 0 15,6 0-1-15,-3-3 1 16,2-3-1-16,7 1 1 16,3-3-3-16,5-5 0 15,7-9-6-15,-6-4 0 16,-1-6-4-16,1 0 1 16</inkml:trace>
  <inkml:trace contextRef="#ctx0" brushRef="#br0" timeOffset="40220.9453">19558 9051 26 0,'3'-2'13'0,"15"20"-14"16,-7-10 22-16,22 8-18 15,0 18 0-15,15 22 2 0,8 13 1 16,1 26-8-16,-13 32 1 16,-20 5 5-16,-24 9 0 15,-21 1-3-15,-8-22 1 16,-28-7-8-16,0-23 1 16,-20 6-5-16,-9-22 0 15</inkml:trace>
  <inkml:trace contextRef="#ctx0" brushRef="#br0" timeOffset="41077.5994">5229 11824 24 0,'3'0'12'0,"3"-5"-7"0,2 0 12 16,10-1-17-16,6 1 0 15,0 0-1-15,3 2 1 16,5 3 0-16,1-3 0 16,0-2-1-16,-3 0 1 15,-6 10-5-15,-4 0 0 16,-11 6-2-16,-6 5 1 16</inkml:trace>
  <inkml:trace contextRef="#ctx0" brushRef="#br0" timeOffset="41301.3038">5297 11951 21 0,'-6'-10'10'0,"12"10"-4"16,0 0 17-16,3 0-20 15,3-3 1-15,0 0 0 0,3-2 1 16,11 0-7-16,4-1 0 15,6 4 2-15,3-1 0 16,2 1-7-16,7-1 1 16,2 6-4-16,4-3 1 15</inkml:trace>
  <inkml:trace contextRef="#ctx0" brushRef="#br0" timeOffset="41908.8505">6794 11451 22 0,'15'-21'11'0,"15"-3"-8"16,-24 22 18-16,-3-1-19 16,0 6 1-16,-6 7 1 0,-9 6 0 15,-3 16-5-15,-12 7 1 16,-14 12 2-16,-1-1 1 16,3-5-2-16,1-3 1 15,5-2-1-15,6-8 0 16,6-3 0-16,3-11 0 15,6-2 0-15,9-5 0 16,9-6 0-16,3-5 0 16,9-5 0-16,12-3 0 15,6-3 0-15,-1 6 0 16,7-3-2-16,6 3 1 0,2 2-1 16,-2 3 1-16,-6-3-1 15,-10-2 0-15,1 5-1 16,0 0 1-16,-6 0-4 15,-4 0 0-15,-5 0-5 16,-3 0 0-16,0 0 0 16,-6 0 0-16</inkml:trace>
  <inkml:trace contextRef="#ctx0" brushRef="#br0" timeOffset="42187.7702">7026 11348 25 0,'3'11'12'0,"-9"44"-14"16,3-36 25-16,-5 18-23 15,-7 18 1-15,-6 9 2 0,-3 10 1 16,-3 5-5-16,6 6 1 15,1-8 1-15,5-9 1 16,3-12-1-16,3-8 1 16,3-11-4-16,3-8 0 15,0-5-7-15,9-11 1 16</inkml:trace>
  <inkml:trace contextRef="#ctx0" brushRef="#br0" timeOffset="42505.4986">7285 11438 24 0,'0'8'12'0,"-15"29"-9"16,10-21 15-16,-4 10-18 15,-6 6 0-15,-3 8-1 0,-3-1 1 16,0-7 0-16,3-5 1 15,3-4 1-15,7-1 0 16,5-4 0-16,9-2 1 16,5 0 0-16,4-8 1 15,6-3-2-15,12-5 1 16,9-3-2-16,5-2 1 16,1 0-2-16,8 2 1 15,-2-5-4-15,-6 0 0 16,-10 0-4-16,-5-2 1 15,-6-1-4-15,-3 6 0 0</inkml:trace>
  <inkml:trace contextRef="#ctx0" brushRef="#br0" timeOffset="42773.6588">7512 11374 29 0,'-6'14'14'0,"3"33"-12"16,0-31 26-16,-9 16-27 0,-6 21 0 15,-9 0 0-15,-3 13 0 16,4-3-2-16,2 11 1 16,6-7 0-16,6-7 1 15,6-7-1-15,3-5 0 16,3-8-3-16,3-11 0 15,3-11-7-15,6-2 1 16</inkml:trace>
  <inkml:trace contextRef="#ctx0" brushRef="#br0" timeOffset="43060.1904">7696 12002 25 0,'0'2'12'0,"6"-10"-4"32,-6 8 15-32,0 0-23 15,3-2 1-15,3 4 1 0,0 1 1 16,0 0-2-16,3-1 0 16,0 3 2-16,3-5 1 15,-3 0 0-15,0 0 1 16,-3 0-1-16,-1-2 1 15,1-3-4-15,-3-6 0 16,0 3-3-16,-3 3 0 16,0-3-6-16,0-3 1 15,0 3-7-15,0 3 1 16</inkml:trace>
  <inkml:trace contextRef="#ctx0" brushRef="#br0" timeOffset="43680.1245">8280 11322 17 0,'0'-3'8'0,"-15"29"1"16,9-12 6-16,-6 9-14 0,-6 9 1 16,-3 13-1-16,-6 5 1 15,-2 9-3-15,2-7 1 16,6 1 1-16,9-5 1 15,12-3 0-15,9-8 0 16,3-8 0-16,9-5 1 16,11-8 0-16,10-8 0 15,3-11 0-15,2-5 0 16,4-8-1-16,-3 0 0 16,-4-10 0-16,-2-11 0 15,-12-5-2-15,-12-6 1 0,-15-2-1 16,-15-1 0-16,-9 4-2 15,-9-1 1-15,-12 11-4 16,-2 5 1-16,-4 11-4 16,6 8 0-16,-5 10-2 15,-7 11 0-15</inkml:trace>
  <inkml:trace contextRef="#ctx0" brushRef="#br0" timeOffset="44349.7515">8917 11343 22 0,'8'-19'11'0,"-13"19"-8"15,5-2 18-15,0 2-19 16,-3 2 1-16,0 11 2 0,-3 9 0 15,-3 7-6-15,-6 10 1 16,0 14 3-16,-3 8 1 16,-3-5-2-16,3-1 0 15,3-2-1-15,7-3 1 16,-1-7-1-16,3-11 0 16,3-6 0-16,3-5 0 15,0-5 2-15,3-3 0 16,3-7-1-16,3-12 0 15,2-10-1-15,4-7 0 0,0-4-1 16,6-13 0-16,9-7-3 16,11-3 0-16,-5-1 0 15,-3 9 0-15,0 5 0 16,-4 8 1-16,-5 5 0 16,-6 11 0-16,-9 7 0 15,-9 12 1-15,-3 10-1 16,-9 7 1-16,-6 4 0 15,-8-1 0-15,-4 1 0 16,3 2 0-16,0-5 0 16,3-3 1-16,4-3-1 15,2-4 1-15,3-4 0 16,6-2 0-16,3-3-1 16,3 1 0-16,0-1 0 15,3-2 0-15,0 5 0 16,3 5 1-16,3 0 1 0,0 3 0 15,9 0 1-15,6 0 0 16,11 0 1-16,1-6 0 16,3-5-1-16,5-5 0 15,1-5-4-15,0-5 0 16,-1-4-6-16,-5 1 0 16,-6 0-2-16,-3-8 0 15</inkml:trace>
  <inkml:trace contextRef="#ctx0" brushRef="#br0" timeOffset="44636.5705">9399 11319 34 0,'-12'-3'17'0,"0"3"-17"15,12 0 33-15,0 0-33 31,0 0 1-31,0 0 1 0,12 0 1 16,12 0-4-16,5 0 1 16,10-5 1-16,6 2 1 15,2-2-1-15,1 5 0 16,-6-3-2-16,-7 3 0 16,-5-2-2-16,-3 2 0 15,-9-3-3-15,-3 6 0 16,-6-1-4-16,-3-2 1 15,-3 3-2-15,-6-3 1 16</inkml:trace>
  <inkml:trace contextRef="#ctx0" brushRef="#br0" timeOffset="44995.9512">9548 11388 27 0,'-3'10'13'0,"-12"3"-11"16,15-10 25-16,-3 5-25 15,-3 0 1-15,0 0 1 16,0 3 1-16,0 4-6 16,0-4 0-16,3 2 4 15,9 3 0-15,0 5-2 16,3 0 1-16,-3 1-1 16,3 1 0-16,0 6 0 15,3 3 0-15,2-8-1 16,1 3 1-16,0-1 0 15,-3-2 1-15,-3 0 0 16,-6-1 1-16,-6-4-1 16,-9-3 1-16,-3-3 0 0,-9-5 0 15,-5-5-3-15,-4-6 0 16,3-5-4-16,0-5 1 16,1 2-4-16,2 1 0 15,3-1-5-15,6 0 0 16,6 6-1-16,6-3 0 15</inkml:trace>
  <inkml:trace contextRef="#ctx0" brushRef="#br0" timeOffset="45846.5839">10685 11591 24 0,'-6'3'12'0,"6"-6"-3"15,0 3 19-15,3 0-26 0,-3 0 0 16,6 0 1-16,0 0 1 15,2 0-6-15,4-5 1 16,3 5 3-16,9-5 0 16,12 2-2-16,-3-2 1 15,2 2-1-15,4 1 0 16,0-1 0-16,-4 0 0 16,-5 1 0-16,-3-1 1 15,-9 6-1-15,-6-1 0 16,-9-2 0-16,-6 3 1 15,-6 0-1-15,-6-3 1 0,-3 2-1 16,-6 1 0-16,-6-3 0 16,-5 0 0-16,-1-3-1 15,3 1 1-15,1-4-1 16,2 4 0-16,3-1 0 16,6 0 1-16,3-2-1 15,6 5 1-15,6 0-1 16,3 3 1-16,6-1-1 15,3 1 0-15,3 2 0 16,3-2 1-16,12-3 0 16,12 0 0-16,-4-5 0 15,4 2 0-15,0 6-1 16,-3-6 1-16,-4-2-5 16,-5 5 0-16,0 2-5 15,-12 9 0-15</inkml:trace>
  <inkml:trace contextRef="#ctx0" brushRef="#br0" timeOffset="65040.293">12226 11417 13 0,'-8'-3'6'0,"-1"3"0"15,6 0 6-15,0 0-12 16,-6 3 1-16,0-1 1 15,3 4 0-15,0-1-2 16,0 0 0-16,0 1 1 16,0-4 1-16,3 1-1 15,0 0 1-15,3-1-1 16,0-2 1-16,3-2-1 16,0-4 0-16,9-2-1 15,6 0 1-15,6-2-1 16,-1-3 1-16,1-1-1 15,3 4 0-15,0-1-1 16,0 1 1-16,-4 2-1 0,1 2 1 16,-3 6-1-16,-3 3 0 15,-3 2 0-15,-6 6 1 16,-3 5 0-16,-6 0 0 16,-3-1 0-16,-6 4 0 15,-3 5 1-15,-3 0 0 16,-3-1 0-16,0 4 0 15,-6-1-1-15,-2-2 1 16,-1 0 0-16,3-6 0 16,0-2-1-16,9-2 1 0,-2-4-1 15,5-2 1-15,3 0 0 16,3-3 1-16,0 1-1 16,0-1 1-16,3-2-1 15,3-3 1-15,0 0-1 16,6-6 0-16,3 6-1 15,3 0 0-15,0 0 0 16,2 0 0-16,4 0-2 16,0 3 1-16,3 0-1 15,0 2 1-15,3 0 0 16,2 6 0-16,4 2 0 16,3-2 0-16,0-3 1 15,-1 5 0-15,-5 5-1 16,-3 6 1-16,-3 3-1 0,-3-4 1 15,-3 4 0-15,-4-1 0 16,-8 3 1-16,-3 0 1 16,-5 1 0-16,-10-7 1 15,-6-1-1-15,-9-4 1 16,-6-5-1-16,-2-7 1 16,-4-4-2-16,-6-7 1 15,4-6-1-15,5-5 0 16,3 1-1-16,9-1 1 15,7 0-2-15,5 5 1 16,3 1-4-16,6 2 0 16,3 0-6-16,9 0 0 0</inkml:trace>
  <inkml:trace contextRef="#ctx0" brushRef="#br0" timeOffset="66759.0422">13566 11451 12 0,'-21'0'6'0,"-3"3"5"16,9-3-1-16,-8 0-9 16,-10 0 0-16,-3 0 2 15,3 0 0-15,4 0-3 16,-1-3 0-16,0 1 2 16,6-1 1-16,3 0-1 15,4 1 0-15,2-1-1 16,0 0 0-16,0 3-1 15,0 3 1-15,0 2 0 16,3 1 1-16,-3 1-2 16,-2 7 1-16,2 4 0 0,0 3 1 15,3 6-2-15,0-6 1 16,3 0-1-16,3 3 0 16,3-3 0-16,0-2 1 15,3-3 0-15,3-3 0 16,0-3 0-16,3-2 1 15,0-2-1-15,3-4 1 16,6-2-1-16,3-2 1 16,2-4-2-16,7-2 1 15,0 0-1-15,3 3 0 16,3 5-1-16,2 3 0 0,4 5 0 16,0 5 0-16,-1 5-1 15,-5 1 1-15,-3 5 0 16,-6 2 0-16,-6 6 0 15,-7-6 1-15,-5-4-1 16,-6 1 1-16,-6-1 0 16,-11-4 0-16,-7-2 0 15,-9-3 1-15,0-7 0 16,-2-9 1-16,-1 3-1 16,0-8 0-16,3-3-1 15,4 1 0-15,8-1-4 16,6 3 0-16,15 3-6 15,9 5 1-15</inkml:trace>
  <inkml:trace contextRef="#ctx0" brushRef="#br0" timeOffset="67609.7435">14852 11337 12 0,'18'-2'6'0,"5"-1"8"16,-20 3 1-16,3 0-12 0,0 0 1 15,0 0 3-15,-6 0 0 16,0 0-9-16,-9 0 1 15,-11 0 5-15,-7 0 0 16,-3 0-2-16,-6-3 1 16,7 3-3-16,2 0 1 0,-3 3-2 15,-3 0 1-15,0 2-1 16,1 3 1-16,8 0-1 16,0 5 0-16,3 3 0 15,0 0 1-15,4 0-1 16,-1-6 1-16,0 4 0 15,3-1 1-15,3 0-1 16,0-2 1-16,3 2 0 16,0 0 0-16,3 0-1 15,0-2 1-15,3 2-1 16,0-2 0-16,-3-3 0 16,6-3 1-16,6 0 0 15,-3 1 0-15,6 1 0 16,0-1 0-16,3-6 0 15,0 0 0-15,6 0-1 16,9 2 0-16,5 4 0 0,4-1 0 16,3 6-1-16,3 7 1 15,-1 6-1-15,1 2 0 16,-6-4 0-16,-7-1 1 16,-5 3-1-16,-3 2 1 15,-9 0-1-15,-9-2 1 16,-9 0 0-16,-9-3 0 15,-12-8 0-15,1 3 1 16,-1-8 0-16,-9-2 0 16,-3-1 0-16,1-5 0 15,8-3-1-15,3-5 1 16,3 0-1-16,3-2 0 0,7-1-2 16,2 1 0-16,3 2-4 15,3 0 1-15,6 2-6 16,6 1 0-16</inkml:trace>
  <inkml:trace contextRef="#ctx0" brushRef="#br0" timeOffset="68202.7164">15453 11470 20 0,'-15'0'10'0,"-6"-6"-13"16,18 4 12-16,-6-1-6 15,-5-2 0-15,-7 0 3 0,-3-1 0 16,-3-2-6-16,3 0 1 16,1-2 4-16,5-1 1 15,3 1-2-15,3-4 0 16,6 1-1-16,6 0 0 15,15 2-3-15,3-2 1 16,8-3-2-16,4-5 1 16,9 0-1-16,11 5 1 15,7-2-2-15,6 7 1 16,-4 6-1-16,-5 7 1 0,-4 14-1 16,-11 0 0-16,-12 10 1 15,-9 9 0-15,-15 2 0 16,-12 8 1-16,-9 3 0 15,-6-1 1-15,-3 3 0 16,0-5 1-16,-5-5-1 16,-4-8 0-16,3-8 0 15,0-3 0-15,10-5 0 16,2-3 0-16,6-2 0 16,3-4 0-16,6 1 0 15,12-2 0-15,15-1 0 16,3-2 0-16,8-1 0 15,16 1 0-15,6 2-1 16,-1 0 0-16,-11 1 0 16,5-4 0-16,-2 1-3 15,-3-3 0-15,-6-3-6 0,-10-2 1 16,-2 2-3-16,0-7 1 16</inkml:trace>
  <inkml:trace contextRef="#ctx0" brushRef="#br0" timeOffset="68711.15">16272 11515 27 0,'3'0'13'0,"3"0"-7"0,-6 0 24 0,0-6-27 0,3 1 1 16,0 0 2-16,-1-3 0 15,4 3-7-15,0-6 0 16,0-2 5-16,3-3 1 16,0-5-3-16,-6-3 0 15,6 5-1-15,6-4 1 16,0-4-3-16,3 1 1 16,0-3-1-16,-1 5 1 15,-2 0-2-15,-3 5 1 16,-3 6-1-16,0 0 0 15,-3 5 0-15,0 11 0 0,0 2 0 16,-3 8 1-16,0 11 0 16,-3 0 0-16,3 10 1 15,-3 9 0-15,0 4 1 16,0 11 0-16,3-2 1 16,3 7 0-16,6-12 1 15,-3-1 0-15,3-2 0 16,2-6 0-16,-2-5-1 15,0-3 1-15,-3-10-1 16,-3-3 1-16,-3-7-2 16,-6-4 0-16,-3-5-6 15,-3-2 1-15,0-3-9 16,0 3 1-16,0-3-3 16,-5-11 0-16</inkml:trace>
  <inkml:trace contextRef="#ctx0" brushRef="#br0" timeOffset="72633.0731">17162 11774 12 0,'-6'-8'6'0,"0"5"4"0,6 3 7 0,0 0-15 15,0 0 1-15,0 0 1 16,0 0 0-16,-3 6-5 15,0-4 1-15,0-2 3 16,-3 6 1-16,0 4-2 16,3-2 0-16,0 3 0 15,3-3 0-15,6 0-1 16,3-3 1-16,3-5 0 16,3-3 1-16,-1-2-1 15,-2-3 1-15,-3 3 0 16,-3-1 0-16,-3-4-2 15,-3-3 1-15,-3 5-2 16,-6 0 0-16,-3 2-1 16,-2 6 0-16,-1 0-1 15,0 3 1-15,0 2-1 16,3-5 1-16,3 3-2 0,6 0 0 16,3 2-3-16,6 0 1 15,6 3-4-15,6-3 1 16,0 1-2-16,0-1 0 15</inkml:trace>
  <inkml:trace contextRef="#ctx0" brushRef="#br0" timeOffset="73278.8118">17974 10996 19 0,'-3'-3'9'0,"3"3"-8"16,0 0 17-16,0 0-16 16,0 0 0-16,0 0 1 0,0 0 0 15,0 0-3-15,-3 3 1 16,0-3 2-16,0 0 1 15,0 3-1-15,0 2 0 16,0 3 0-16,0 5 0 16,0 6-2-16,-3-1 1 15,1 6-1-15,-4 2 1 16,0 6-1-16,-6 5 0 16,-3-5-1-16,-3 2 1 15,0 6 0-15,0-3 0 16,4 0-1-16,2 8 1 0,3-2-1 15,0 4 1-15,12 1-1 16,3-6 0-16,12-2 0 16,6-8 0-16,-1-3 1 15,7-3 0-15,6-5 0 16,9-5 1-16,2-5-1 16,1-6 1-16,-6-2-1 15,5-1 1-15,1-4-1 16,-3-9 1-16,-4-5-1 15,-8-5 0-15,-9-5-2 16,-3-6 1-16,-6 0-2 16,-9-2 1-16,-9 5-1 15,-12 5 0-15,0 0 0 16,-6 8 0-16,-9 6 0 16,-8 4 1-16,-4 6-1 15,-3 11 1-15,4 10-1 0,-1 8 1 16,3-2-2-16,7 2 1 15,5 2-6-15,6 1 1 16,15 8-4-16,9-8 1 16</inkml:trace>
  <inkml:trace contextRef="#ctx0" brushRef="#br0" timeOffset="83981.9734">11697 12250 10 0,'-3'-8'5'0,"12"-18"-2"16,-9 18 6-16,6-5-7 16,-6-6 1-16,6 3 0 0,-4-2 0 15,1-6-3-15,3 3 0 16,0 2 3-16,0-2 1 15,-3 8-1-15,3-6 0 16,-3 6-2-16,0 8 1 16,-3 5-2-16,0 0 1 15,3 8-2-15,-3 0 0 16,0 8 0-16,-3-1 0 16,3-1 0-16,0-1 1 0,0 3 0 15,0 0 0-15,0-1 0 16,3 7 1-16,0-6-1 15,3-1 1-15,0 4 0 16,3 2 0-16,3 0 0 16,0 0 0-16,0 3-1 15,3 3 1-15,-1-6-1 16,7 0 1-16,0 0-1 16,3 0 1-16,3-5 0 15,5-3 0-15,4 1 0 16,0-6 1-16,9-3-1 15,5-2 1-15,1-3-1 16,5-6 0-16,13 1-1 16,-4 0 0-16,7 2 0 15,2-2 0-15,-2-1 0 16,2 1 1-16,3 0-1 16,-2 0 0-16,-1-3 0 15,4 0 1-15,-1 0-1 0,6 0 0 16,1 0-1-16,-1 0 1 15,9 0 0-15,-2 0 0 16,8 0 0-16,-6 3 0 16,0 2 0-16,1 1 0 15,-4-1 0-15,3 3 0 16,-3 0 0-16,-5 3 0 16,-1 2 0-16,-2 0 0 15,2 3-1-15,-3 3 1 0,1-1 0 16,-7-2 0-16,3 5-1 15,1 6 0-15,-7-1 0 16,1 6 1-16,-1 5-1 16,-2-2 1-16,-7 2-1 15,1 3 1-15,-7-3 1 16,-5-3 0-16,-7-5-1 16,-5 1 0-16,-6 1 0 15,-6 1 1-15,-4-3-1 16,-2 3 0-16,-6-3 0 15,-3 3 0-15,-3-5 0 16,0-6 0-16,-3-2 0 16,0-4 1-16,0 1 0 15,0-2 1-15,0-4-1 16,0-2 1-16,0-5-1 16,3-3 1-16,2-2-1 15,-2-6 0-15,3-3-1 16,0-5 1-16,6 11-1 0,0-8 0 15,6-6-1-15,0 6 1 16,2-5-1-16,10-6 0 16,9 6 1-16,-1-3 0 15,7-11-1-15,3 8 0 16,5 8 0-16,1 0 1 16,5 3-1-16,-2 0 1 15,2 3-1-15,6-1 1 16,7 3-1-16,-4 6 1 0,7 2 0 15,-1 0 0-15,3 5-1 16,7 3 1-16,-4 3-1 16,3 5 1-16,-2 2 0 15,5-2 0-15,9 3 0 16,-6 2 0-16,10 0 0 16,-1-5 0-16,3-3 0 15,-3-5 1-15,3-5 0 16,-12-3 0-16,-5-8 0 15,-1-5 1-15,-9-5-1 16,-8 2 1-16,-10-10 0 16,-8-6 0-16,-6 3-1 15,-10-8 0-15,-2-5 0 16,-15 7 0-16,-6-2-2 16,-9 3 0-16,-6 0-4 15,-3 7 0-15,-9 3-6 16,-12-2 0-16</inkml:trace>
  <inkml:trace contextRef="#ctx0" brushRef="#br0" timeOffset="85385.1567">13682 10750 28 0,'-3'5'14'0,"9"-15"-7"0,-6 10 14 0,0 0-20 0,0-6 0 16,0-1 2-16,0-4 1 15,3-5-5-15,3-5 1 16,0-14 2-16,3 4 0 16,9-14-1-16,11-8 1 15,13-13-1-15,12-14 0 16,92-52 0 0,-1 10 0-16,-11 1-2 15,3 17 1-15,-9 9-6 16,-6 8 0-16,-9 7-5 15,-14 4 0-15</inkml:trace>
  <inkml:trace contextRef="#ctx0" brushRef="#br0" timeOffset="86131.6557">18766 10414 29 0,'0'-3'14'0,"12"-13"-7"16,-6 9 21-16,6-12-27 0,9-7 1 15,8-14 1-15,13-13 0 16,9-5-5-16,14-3 1 16,10 3 2-16,8-14 1 15,6 6-3-15,6-3 0 16,1 6-10-16,2-6 0 15</inkml:trace>
  <inkml:trace contextRef="#ctx0" brushRef="#br0" timeOffset="87143.1425">18760 11160 17 0,'0'-8'8'0,"15"6"-1"0,-9-1 8 15,-3 0-14-15,3-2 1 16,0 2 0-16,3-5 0 15,3 3-3-15,5-3 1 16,10 0 2-16,15 0 1 16,6 0-1-16,20-5 0 15,9-3 0-15,13 6 1 0,-1-4-2 16,-9 1 1-16,1 3-2 16,-10 4 1-16,-14 1-1 15,-13 2 0-15,-8 1-2 16,-9-1 0-16,-9 3-3 15,-6 0 0-15,-15 3-4 16,-21 5 0-16</inkml:trace>
  <inkml:trace contextRef="#ctx0" brushRef="#br0" timeOffset="87502.929">19204 11205 22 0,'32'3'11'0,"10"-6"-10"16,-39 3 17-16,0 5-17 0,-3 1 1 15,-3 4 0-15,-3 9 1 16,-6-3-4-16,-3 7 1 16,3 4 2-16,-3 5 1 15,6 5-1-15,4 2 1 16,2 6-1-16,3 0 1 15,3-2 0-15,-1 4 1 16,-2-10 0-16,0-8 0 16,-5-2 1-16,-7-6 0 15,-3-8 0-15,-9-2 0 0,-12-8-1 16,-11-11 1-16,-7-11-3 16,-8-5 1-16,-4-7-7 15,12-7 1-15,7 7-8 16,8 7 0-16,0 5-5 15,4 4 1-15</inkml:trace>
  <inkml:trace contextRef="#ctx0" brushRef="#br0" timeOffset="88653.8962">8265 12200 25 0,'-3'3'12'0,"9"-6"-8"16,-6 3 12-16,6 0-16 15,0 0 0-15,0 0-1 0,-1 5 0 16,1 1 1-16,0 1 0 16,0 1-1-16,0 6 1 15,6 4 0-15,3 3 0 16,6 6 1-16,12-6 0 15,14-3 1-15,13-2 0 16,8 0 0-16,7 0 1 16,17-13-1-16,0-1 1 15,15-2-1-15,-2-10 1 16,8-9-2-16,3-10 1 16,9-3-1-16,-3-18 1 0,-3-8-1 15,0-3 0-15,-9-8 0 16,-15 1 0-16,-11-4 0 15,-13-2 0 1,-5-53 0 0,-28 24 0-16,-14 2-1 15,-12 6 1-15,-12 0-2 16,0 21 0-16,-33-6-1 16,-8 11 1-16,-16 17-1 15,-8 4 0-15,-16 16-1 16,-14 11 1-16,-9 16 1 15,-9 10 0-15,-9 3 0 16,3 13 0-16,-12 16 0 16,6 8 1-16,3 3 0 15,5-1 0-15,1 6 0 16,18 6 1-16,6 1-1 0,8 12 0 16,10 7 0-16,9-2 1 15,17 5-2-15,24 3 1 16,24 13-2-16,24-9 0 15,36 7-3-15,29-1 1 32</inkml:trace>
  <inkml:trace contextRef="#ctx0" brushRef="#br0" timeOffset="107543.2182">5348 13658 18 0,'-12'-3'9'0,"6"6"-4"16,3-3 10-16,3 2-13 0,-3 1 1 15,0 2 2-15,-6 1 1 16,3-1-7-16,0 0 1 16,3 1 4-16,6-1 1 15,0 0-2-15,9 0 0 16,0-2-1-16,0-3 0 16,6 0-1-16,5-3 1 15,7-2-2-15,3 0 1 16,0 0-1-16,-1-1 0 15,-5 1-2-15,-3 2 1 16,-6 1-4-16,-3 2 1 0,-3 0-6 16,-3 2 1-16,-3 4-2 15,-9 2 1-15</inkml:trace>
  <inkml:trace contextRef="#ctx0" brushRef="#br0" timeOffset="107808.1735">5318 13832 19 0,'0'0'9'0,"9"-5"-4"15,-3 5 16-15,3 0-18 16,-3 0 0-16,0 0 2 15,3 0 0-15,5 0-7 16,7 0 1-16,6 0 4 0,3 0 0 16,0 0-4-16,-1 0 0 15,-2 0-8-15,-3 0 1 16</inkml:trace>
  <inkml:trace contextRef="#ctx0" brushRef="#br0" timeOffset="109496.3344">7244 13205 24 0,'3'-13'12'0,"3"18"-6"0,-6-5 13 0,0 0-17 15,-3 6 1-15,-3 4 1 16,0 11 1-16,-9 3-6 16,-6 8 0-16,-9 10 4 15,1 1 1-15,-1-4-2 16,0-2 1-16,0 0-2 15,3-5 1-15,4-3-1 16,2-5 0-16,3-8-1 16,6-3 1-16,3-5-1 15,3 0 0-15,3-3 0 16,3 1 1 0,0-6-1-16,9 5 1 15,3 0-1-15,3-2 0 16,0 0 0-16,9-3 1 15,2 0-1-15,10-3 1 16,0-2-1-16,0-1 1 16,2 1-1-16,7 0 0 15,-3-3 0-15,-4-3 1 16,-2 3-1-16,-3 0 0 0,-7 0-2 16,-5 3 1-16,-6 2-3 15,-3 1 1-15,-3-3-4 16,-3 5 1-16,-6 0-6 15,0 0 0-15</inkml:trace>
  <inkml:trace contextRef="#ctx0" brushRef="#br0" timeOffset="109838.9738">7425 13152 26 0,'0'-5'13'0,"0"21"-12"16,0-11 20-16,-3 6-20 16,-3 13 1-16,-3 7 1 0,-5 25 1 15,-1 18-5-15,-3 0 1 16,0 3 3-16,3-3 0 15,6-5-1-15,3-8 1 16,3-6-1-16,3-5 0 16,0-7-1-16,0-9 1 15,0-10-5-15,0-5 0 16,0-6-4-16,0-3 0 16,0-7-4-16,12-11 0 15</inkml:trace>
  <inkml:trace contextRef="#ctx0" brushRef="#br0" timeOffset="110213.981">7863 13192 21 0,'0'0'10'0,"-12"19"-3"15,6-9 14-15,-9 11-19 16,-6 1 1-16,0 7 2 15,1 8 0-15,-1 0-6 16,3 0 0-16,0-5 5 16,3-3 0-16,-3-3-2 15,9-5 1-15,0-5-2 16,3-3 1-16,4-2-1 16,4-3 0-16,4 0 0 15,0-6 0-15,6 1 0 0,6-3 0 16,9-5-1-16,9-3 1 15,2 0-2-15,1-5 1 16,3 7 0-16,-4 1 0 16,1 0-1-16,-3 0 0 15,-9-1-1-15,-1 1 0 16,-11-3-5-16,-3 3 1 16,-6-1-5-16,0 1 0 15</inkml:trace>
  <inkml:trace contextRef="#ctx0" brushRef="#br0" timeOffset="110498.8498">8012 13068 23 0,'-9'-8'11'0,"9"29"-4"16,-3-10 14-16,0 7-18 15,-3 3 1-15,0 14 1 0,0 10 0 16,-6 23-6-16,-3 14 0 16,3-10 4-16,0 2 1 15,3-3-2-15,3-4 1 16,0-7-2-16,4-1 1 16,-1-9-3-16,0-5 1 15,0-11-6-15,0-7 1 16,3-3-7-16,3-9 1 15</inkml:trace>
  <inkml:trace contextRef="#ctx0" brushRef="#br0" timeOffset="110783.3437">8220 13859 29 0,'-6'26'14'0,"9"-7"-7"15,0-19 20-15,3-3-24 16,3-2 1-16,3 0 0 0,0-6 1 16,0 0-7-16,0 1 1 15,-1-1 4-15,-2 1 0 16,-3-1-3-16,-6 3 0 15,0 0-5-15,-6 6 0 16,-3 4-7-16,1 1 0 16</inkml:trace>
  <inkml:trace contextRef="#ctx0" brushRef="#br0" timeOffset="111390.8842">8875 13261 20 0,'-9'-24'10'0,"3"0"-2"15,6 19 7-15,-3 0-14 0,-3 2 1 16,-3 3 1-16,-3 8 1 16,-6 8-5-16,-2 10 1 15,-1 9 3-15,0 18 0 16,0 7-1-16,3-4 1 16,3 5-1-16,6 2 0 15,9-10-1-15,12-2 1 16,9-6-1-16,9-11 1 15,9-8-1-15,8-7 0 0,7-14 1 16,-4-5 0-16,4-16 0 16,0-7 0-16,-4-7 0 15,-5-1 0-15,-12-9-1 16,-10-10 1-16,-11-6-2 16,-15 1 1-16,-15 4-3 15,-5 6 0-15,-22 8-2 16,-9 8 1-16,-5 11-4 15,-4 10 0-15,1 8-5 16,8 8 0-16</inkml:trace>
  <inkml:trace contextRef="#ctx0" brushRef="#br0" timeOffset="112209.1099">9792 12909 18 0,'-3'-8'9'0,"9"-3"-2"15,-6 11 8-15,0 0-13 16,3 3 0-16,-3 18 3 0,-3 14 0 15,0 15-6-15,-6 13 1 16,-3 6 3-16,-3 19 0 16,-3 7 0-16,0-18 0 15,3-6-2-15,3-7 1 16,1-6-1-16,2-13 1 16,0-8 0-16,3-8 1 15,0-8-1-15,0-10 1 16,3-9-2-16,0-10 1 15,6-8-1-15,6-2 1 16,9-14-3-16,5-10 1 0,7-14-2 16,6 3 0-16,6 3 0 15,2 2 0-15,-8 11-1 16,-6 8 1-16,-6 11-1 16,-7 10 1-16,-5 10 0 15,-6 6 1-15,-9 11 0 16,-9 2 0-16,-8 3 0 15,-4 2 1-15,-3 1 1 16,0-6 0-16,0-2-1 16,1-1 1-16,2-2 0 15,3-5 1-15,6-1-1 16,0-7 0-16,6 2-1 16,6 0 0-16,3 3-1 15,6 8 1-15,9-3-1 16,0-2 0-16,3 2 1 15,12 3 0-15,11-5 1 0,1-6 0 16,3-2 0-16,2-3 0 16,4 2-4-16,-4-7 1 15,-5-8-6-15,-6-6 0 16,3-7-3-16,-13-9 1 16</inkml:trace>
  <inkml:trace contextRef="#ctx0" brushRef="#br0" timeOffset="112552.8927">10250 12962 25 0,'0'-8'12'0,"0"8"-6"15,0 0 23-15,0 0-27 16,0 0 0-16,3 3 2 15,0-1 1-15,3 4-6 16,3 2 1-16,0-1 3 16,12-1 1-16,8-1-1 15,7-2 0-15,3-3-1 16,2-8 0-16,4 2-1 16,3-4 1-16,-1 2-2 15,-11-5 1-15,-3 2-1 16,-6 1 1-16,-4-1-4 15,-8 6 0-15,-3-1-4 16,-6 6 0-16,-3-5-4 0,0 10 1 16,-9 1-3-16,-3 7 0 15</inkml:trace>
  <inkml:trace contextRef="#ctx0" brushRef="#br0" timeOffset="112834.1441">10518 13020 21 0,'0'8'10'0,"0"-3"-4"0,0 1 17 16,0-4-20-16,0 9 1 0,0-3 1 16,3 2 0-16,3 9-7 15,6-1 0-15,0 6 5 16,6 11 1-16,8 4-3 16,-2 1 1-16,0 2 0 15,-6 3 0-15,-3-2 1 16,-3-4 0-16,-6-4 0 15,-6-6 1-15,-6-5 0 16,-6-6 1-16,-6-10-2 16,-9-8 1-16,-3-8-6 15,-11-5 0-15,-7-8-7 16,0-6 1-16,7 4-7 16,5-1 0-16</inkml:trace>
  <inkml:trace contextRef="#ctx0" brushRef="#br0" timeOffset="113462.2997">11625 13301 25 0,'-18'-8'12'0,"6"13"-2"15,9-5 15-15,0 0-23 16,1 0 1-16,4 3 2 0,4-1 0 16,3 1-6-16,3 0 0 15,3-1 4-15,6 1 0 16,3-3-1-16,9 0 0 15,-4 0-2-15,-2 0 1 16,-3-3-1-16,-6 3 0 16,-6 0 0-16,-3 0 0 15,-9 0-1-15,-9 0 1 16,-12 3 0-16,0-1 0 16,-3 1 0-16,-6 2 0 0,-2 1-1 15,-1-4 1-15,3 1-1 16,9 0 1-16,3-3-1 15,7 2 1-15,5 1-2 16,9-3 1-16,9 0-1 16,5 0 1-16,1 0-3 15,9 3 0-15,6-3-7 16,11 0 0-16,-2 5 0 16,0 0 1-16</inkml:trace>
  <inkml:trace contextRef="#ctx0" brushRef="#br0" timeOffset="114756.0917">12890 13155 16 0,'-21'-11'8'0,"4"-4"-2"0,14 20 13 0,0-2-16 15,-3-3 0-15,3-6 4 16,0 6 0-16,0 0-8 16,0 6 1-16,3-6 5 15,0 0 1-15,0 0-2 16,0 0 0-16,0 0-1 16,0 0 0-16,3-8-2 15,3 2 1-15,0 1-1 16,3-3 1-16,2-2-1 15,4-1 0-15,6-2 0 16,6-3 0-16,3-3-1 16,0 3 0-16,5 1-1 15,4 1 0-15,0 4 0 16,-4 7 0-16,-5 6 0 16,-6 5 0-16,-6 5 0 15,-6 5 1-15,-3 6 1 16,-6 3 0-16,-6-1 1 15,-9-2 0-15,-9 0 0 16,-3 0 0-16,0-3 1 16,-6 0 0-16,1 0-2 15,-1-2 1-15,0-3-1 0,6-3 1 16,1-5-1-16,5 0 0 16,3-3 0-16,6-2 0 15,3-3 0-15,3-3 0 16,3 0-1-16,3 1 1 15,3-6-2-15,3 5 1 16,6 0-1-16,3 3 0 16,2 3-1-16,1 5 1 15,6 3-1-15,6-1 1 16,2 6 0-16,-2 5 0 16,-6 11 0-16,-3 2 0 0,-6 3 1 15,-6 3 0-15,-6-6 0 16,-6 6 1-16,-12-3-1 15,-12-2 1-15,-3-4 0 16,-6-2 0-16,-11-7 0 16,-4-4 1-16,-3-7-2 15,4-9 0-15,2-4-2 16,3-9 1-16,1-5-4 16,8 0 1-16,6-5-3 15,12 0 0-15,9-5-3 16,9 2 1-16,6 0-4 15,9 0 0-15</inkml:trace>
  <inkml:trace contextRef="#ctx0" brushRef="#br0" timeOffset="115375.9907">13819 13047 37 0,'12'-22'18'0,"-27"7"-20"16,9 9 34-16,-9 1-31 15,-3 5 1-15,-11-3 0 0,-10 1 1 16,0 2-4-16,-9 2 1 16,-2 6 2-16,-7 6 0 15,7 1-1-15,2 9 1 16,3 0-2-16,7-3 1 15,5-2-2-15,9-1 1 16,9 3-1-16,9 1 1 16,6-4 0-16,0 1 0 15,6-4 1-15,3-1 0 16,3-1 0-16,0-2 1 16,3-4 0-16,0-4 0 0,0-3-1 15,-3-3 1-15,2-2-1 16,1-3 1-16,3-2-1 15,0-1 0-15,3 0-2 16,3 1 1-16,-3 5-1 16,5-1 0-16,10 4-1 15,0 4 1-15,-3 4-1 16,-1 7 1-16,1 8-1 16,3 0 0-16,-1 11 1 15,-2 5 0-15,-3 3 0 16,-6-1 1-16,-9 1 1 15,-6 0 1-15,-15-9 0 16,-12-4 0-16,-6-6 1 16,-12-5 0-16,-8-3-1 15,-1-5 0-15,-3-3-2 16,4-7 0-16,-1-9-3 0,3-5 0 16,13-5-6-16,5 3 1 15,12-1-7-15,9 6 1 16,9-3 0-16,6 5 1 15</inkml:trace>
  <inkml:trace contextRef="#ctx0" brushRef="#br0" timeOffset="117530.1366">14328 13592 24 0,'6'-8'12'0,"-9"10"-6"16,3-2 12-16,0 0-15 0,0 0 0 16,0 0 0-16,0 0 1 15,3 3-5-15,0 5 0 16,0 0 4-16,0 0 0 15,3-3-2-15,3 3 0 16,0-3 0-16,3 1 1 16,2-4-1-16,1 1 1 15,0 0 0-15,0-6 0 16,-3-5 0-16,0-5 0 0,-6 0-1 16,-3-3 0-16,-3 0-1 15,-6-3 1-15,-3 3-2 16,-9 6 1-16,-3 7-4 15,-3 6 1-15,-2 7-7 16,5 9 0-16,9 2-2 16,6-8 1-16</inkml:trace>
  <inkml:trace contextRef="#ctx0" brushRef="#br0" timeOffset="118262.1347">15370 13179 27 0,'9'-5'13'0,"0"-9"-6"0,-9 14 23 16,0-8-27-16,0 3 1 16,-3 0 0-16,-6-3 0 15,-6 8-6-15,-6-3 1 16,-6 1 4-16,-6-1 0 16,1 0-3-16,-4 6 1 15,3-3-1-15,0 3 1 16,1 2-2-16,2 3 1 15,6 2-1-15,0 1 0 16,6 2 1-16,4 0 0 0,2 3 0 16,3 0 0-16,3 0 1 15,0 0 0-15,3 0-1 16,0-3 1-16,6 3-1 16,0-5 1-16,3-4 0 15,0 1 0-15,0-5 0 16,3 0 1-16,0-1-1 15,0-2 1-15,2-2-1 16,1-4 1-16,3-2-2 16,0 1 1-16,3-1-1 15,3-6 0-15,6 6-1 16,5 3 1-16,7 5-2 16,3 3 1-16,-7 5-1 15,1 8 1-15,0 7-1 16,-3 12 0-16,-1 7 0 15,-5 6 1-15,-9-3 0 0,-6-8 1 16,-12 5 0-16,-9-5 0 16,-3-2 1-16,-6-4 1 15,-6-4-1-15,-2-6 1 16,-7-8 0-16,0-8 0 16,-3-7-2-16,4-9 0 15,-1-5-4-15,9 3 1 16,6-5-5-16,6-4 0 15,3 4-5-15,9-1 0 16,12 1 1-16,6-3 0 0</inkml:trace>
  <inkml:trace contextRef="#ctx0" brushRef="#br0" timeOffset="118777.7775">15736 13367 24 0,'-18'8'12'0,"3"-14"-8"15,12 4 24-15,-3-1-24 16,3 0 0-16,-3 1 3 16,3-3 1-16,0-6-9 15,3-2 0-15,3-3 6 16,9-8 0-16,6 0-3 0,6 6 1 15,6-3-3-15,2 5 0 16,10 0-2-16,0 5 1 16,-4 9-2-16,-5 4 1 15,-6 3 0-15,-9 14 0 16,-9 10 1-16,-12 11 0 16,-15 10 0-16,-9-2 1 15,3-1 0-15,-3-2 0 16,-2-8 1-16,-1-8 0 15,0 1 0-15,3-12 1 16,7-2-1-16,5-5 0 0,3-4 0 16,6 1 1-16,6-2-1 15,9-4 1-15,12 1-1 16,2 2 0-16,19-2 0 16,9 0 1-16,5-6-2 15,4 6 0-15,-4-3-1 16,-2 2 1-16,-12-2-5 15,-7 3 1-15,-8-3-8 16,-3 0 1-16,-12 0-3 16,-6-5 1-16</inkml:trace>
  <inkml:trace contextRef="#ctx0" brushRef="#br0" timeOffset="119181.832">16400 13351 40 0,'-6'0'20'0,"0"-16"-20"0,9 11 39 0,0-3-36 15,3-5 1-15,0-3 0 16,2-3 1-16,4 1-7 0,0-4 1 16,0-4 3-16,0 0 1 15,-3 4-3-15,-3 1 0 16,0 8-1-16,0 2 0 15,0 9-1-15,-3 7 1 16,0 6-1-16,-3 2 0 16,0 8 1-16,-3 11 1 15,0 2 0-15,3 14 0 16,-3 5 0-16,3-6 1 16,-3-4 0-16,0-4 0 0,0 1 0 15,3-13 0-15,0-4-1 16,0-7 1-16,0-5-4 15,3-3 0-15,0-6-4 16,3-4 0-16,0-6-6 16,9-3 1-16,0-13-2 15,2-5 0-15</inkml:trace>
  <inkml:trace contextRef="#ctx0" brushRef="#br0" timeOffset="119588.1154">16733 13155 28 0,'6'-13'14'0,"-3"-3"-13"16,-3 16 27-16,0-5-27 15,0 5 0-15,0 0 0 0,0 5 0 16,-3 3-1-16,0 0 0 16,-3 5 2-16,-3 8 0 15,0 8 0-15,0 3 0 16,3 8 0-16,3 5 1 15,0 2-1-15,6-4 0 16,3-1-1-16,6-5 1 16,3-5 0-16,3-6 0 15,15-5 0-15,5-10 0 16,-2-6 0-16,0-5 0 16,-3-10 0-16,-1-6 0 0,-5-8-2 15,-6-5 1-15,-3 0-2 16,-9 2 0-16,-6 9-1 15,-9 2 0-15,-6 5 0 16,-3 6 0-16,-12 10-1 16,-6 3 1-16,1 6-2 15,2-1 1-15,0 8-4 16,3 3 1-16,6 2-6 16,4 1 1-16</inkml:trace>
  <inkml:trace contextRef="#ctx0" brushRef="#br0" timeOffset="120422.093">17808 12938 27 0,'8'-26'13'0,"10"10"-12"16,-18 16 19 0,0 24-17-16,-6 15 1 15,-6 12 1-15,1 4 0 16,-1 6-7-16,0 0 1 15,0 2 4-15,6-2 1 16,3-13-2-16,0-3 1 16,0-11-1-16,3-7 1 15,0-6 1-15,3-5 0 16,-3-11 0-16,0-5 0 16,3-8-1-16,3-8 0 15,6-10-2-15,6-1 0 0,2-7-2 16,7-6 0-16,6 0-3 15,6 9 1-15,2-1 0 16,-2 11 0-16,-6 2 0 16,-6 9 0-16,-7 4 0 15,-8 9 0-15,-6 8 1 16,-15 7 1-16,-9 6 0 16,-5-3 1-16,-7 8 0 15,-3-2 0-15,-6-3 0 16,4-3 1-16,-1-5-1 15,6-3 1-15,6-5 0 16,7-6 0-16,5 1-1 16,6-6 0-16,9-2 0 15,6 0 0-15,6-1-1 16,2 4 1-16,1 2-1 16,0 5 0-16,6 6 0 0,3 2 1 15,5 3-1-15,7 0 1 16,0-3-1-16,3-5 1 15,5-3-4-15,4-5 1 16,-1-8-6-16,1-10 1 16,3-6-2-16,-4-5 0 15</inkml:trace>
  <inkml:trace contextRef="#ctx0" brushRef="#br0" timeOffset="120718.9956">18367 12867 21 0,'-18'0'10'0,"15"2"-9"16,3-2 17-16,0 3-15 15,0 0 0-15,6-1 3 16,3 1 1-16,6 0-8 16,9 2 1-16,9 0 5 15,8 0 0-15,4 1-1 16,17-1 0-16,4-8-2 15,2-2 1-15,4 2-2 16,-4 3 0-16,-11-5-1 16,-13 2 1-16,-8-2-2 15,-9 3 0-15,0-1-4 16,-12 3 1-16,-9-3-4 16,-9 6 0-16,-12-3-4 15,-9 0 1-15</inkml:trace>
  <inkml:trace contextRef="#ctx0" brushRef="#br0" timeOffset="121070.6839">18605 12935 30 0,'3'-7'15'0,"0"9"-13"15,-3-2 27-15,3 3-29 16,3-1 0-16,-3 4 0 15,0 2 1-15,3 0-1 0,0 2 1 16,0 9-1-16,3 2 1 16,3 8-1-16,3 5 1 15,3 1 0-15,-1 2 0 16,1 0 0-16,-6-3 1 16,-3-2 1-16,-9 0 0 15,-3-3 1-15,-9-5 1 16,-3-8-1-16,-3-6 1 15,-5-5-1-15,-7-7 1 16,-3-3-4-16,-9-9 1 16,7-4-6-16,-4-11 0 0,6 2-10 15,-2 3 1-15,-1 1-3 16,9-1 1-16</inkml:trace>
  <inkml:trace contextRef="#ctx0" brushRef="#br0" timeOffset="122234.7189">12980 14052 19 0,'0'-11'9'0,"0"22"-1"0,0-19 9 0,-3 8-14 16,0-3 1-16,0 1 2 15,3 2 0-15,0-3-8 16,0 3 1-16,6 0 5 16,3-2 0-16,2-1-2 15,4 0 0-15,0 1-1 16,0-1 0-16,3 3-2 16,0 0 0-16,0 0-5 15,-3 0 1-15,2 3-5 16,-2-1 0-16</inkml:trace>
  <inkml:trace contextRef="#ctx0" brushRef="#br0" timeOffset="122584.5161">13530 14010 20 0,'-6'0'10'0,"0"-3"-2"16,6 3 12-16,0 0-17 16,0 0 0-16,0 0 1 0,0 0 0 15,0 0-5-15,0 0 1 16,6-3 3-16,3 1 0 15,9 2-2-15,0 0 1 16,3 0-2-16,3 0 1 16,-1 0-2-16,1 0 0 15,0 2-7-15,-3 1 1 16,-3 0-3-16,-3 2 0 16</inkml:trace>
  <inkml:trace contextRef="#ctx0" brushRef="#br0" timeOffset="123173.442">14935 14092 24 0,'0'8'12'0,"3"2"-9"16,-3-10 19-16,3 3-19 0,3 0 1 15,6-3 1-15,6 0 1 16,6 0-8-16,2 0 0 16,7 0 5-16,3 0 1 15,6-3-3-15,-1 0 1 16,-2 1-2-16,0 2 1 0,-13-3-1 15,-8 3 1-15,-6 3-2 16,-12-3 1-16,-6 2-4 16,-9-2 0-16,-8 0-7 15,-1 3 1-15</inkml:trace>
  <inkml:trace contextRef="#ctx0" brushRef="#br0" timeOffset="124786.1017">12682 10544 17 0,'-6'-11'8'0,"3"-2"-1"0,3 10 3 16,-3 1-10-16,-3 2 0 15,-3 2 1-15,3 1 1 16,0 7-2-16,0 1 0 16,0 8 1-16,6 7 0 15,3 6-1-15,6 2 1 16,3 6-1-16,6-6 1 15,6-2-1-15,0 2 0 16,5-2 0-16,10-3 1 0,6-2 0 16,5-6 0-16,4-5-1 15,14-3 1-15,4-5-1 16,14-8 1-16,0-5-1 16,19-9 0-16,5-4-1 15,15-1 0-15,9-5 0 16,3 1 0-16,5-4 0 15,7 9 0-15,-12 4 0 16,3 12 1-16,-12 12 0 16,-3 6 0-16,-12-2 0 15,0 9 0-15,-5 6 0 0,-16 3 0 16,-3 0 1-16,-3 0 0 16,-14-3-1-16,-13-5 1 15,-11-3-1-15,-12-8 1 16,-9-2 1-16,-7-3 1 15,-5-8-1-15,-6-8 0 16,-3-3 0-16,0 0 0 16,0-4-1-16,3-1 1 15,3-5-3-15,6-6 0 16,8 3-1-16,10-2 1 0,0-1 0 16,3-2 0-16,11 0-1 15,7 0 1-15,5 0 0 16,10 8 1-16,8 5-1 15,3 5 1-15,4 9 0 16,8 4 1-16,3 9 0 16,9 5 1-16,4 5 0 15,17 0 1-15,2-8 0 16,13-5 1-16,3 3-1 16,0-9 0-16,-3-9-1 15,3-12 1-15,-6-13-2 16,-3-13 1-16,-6-2-3 15,-6-9 1-15,-15 3-5 16,-27-2 1-16,-17 7-7 16,-25-5 0-16</inkml:trace>
  <inkml:trace contextRef="#ctx0" brushRef="#br0" timeOffset="125411.1343">12316 12271 29 0,'3'0'14'0,"-3"0"-7"0,0 0 21 0,0 0-27 15,0 0 0-15,9-2 0 16,6-4 1-16,5 4-3 15,10-3 1-15,3 2-3 16,0 0 0-16,-1 3-7 16,7 0 0-16</inkml:trace>
  <inkml:trace contextRef="#ctx0" brushRef="#br0" timeOffset="125720.8501">13298 12181 29 0,'18'-10'14'0,"18"15"-9"16,-22-8 18-16,7-2-23 0,3 0 1 15,3 5-2-15,-3-3 1 16,6 1-5-16,-1 2 1 16,7 2-5-16,-6 1 1 15</inkml:trace>
  <inkml:trace contextRef="#ctx0" brushRef="#br0" timeOffset="126140.3854">14587 12237 28 0,'12'13'14'0,"24"-29"-6"16,-22 14 22-16,10-4-29 0,9 1 1 15,6 5-1-15,2-3 0 16,1 1-8-16,0 4 1 15,8 4-4-15,-2-12 1 16</inkml:trace>
  <inkml:trace contextRef="#ctx0" brushRef="#br0" timeOffset="127249.7711">7250 14248 13 0,'-6'0'6'0,"0"-3"7"16,6 1 6-16,0 2-15 16,0 0 0-16,0 0 2 15,0 0 1-15,0 0-9 16,6-3 0-16,0 3 4 16,3 0 1-16,2 3-3 15,7-1 0-15,6 1-4 16,0-1 0-16,3-2-5 0,-3 0 0 15</inkml:trace>
  <inkml:trace contextRef="#ctx0" brushRef="#br0" timeOffset="127552.8586">7782 14253 22 0,'3'-3'11'0,"9"6"-5"15,-6-3 15-15,0 0-20 0,3 0 1 16,0 0 0-16,3 0 0 15,6 0-3-15,0 0 1 16,3 0-2-16,-4 0 1 16,7 0-7-16,3-3 0 15</inkml:trace>
  <inkml:trace contextRef="#ctx0" brushRef="#br0" timeOffset="128017.1915">8812 14253 17 0,'-6'3'8'0,"9"-3"5"16,-3 0 6-16,0 0-15 16,9 0 0-16,3 0 2 0,3-3 0 15,9 3-9-15,12 0 1 16,2 3 2-16,4-3 0 15,12 2-9-15,5 1 0 16</inkml:trace>
  <inkml:trace contextRef="#ctx0" brushRef="#br0" timeOffset="131821.1738">5499 15407 16 0,'-11'-8'8'0,"5"8"-6"0,6 0 8 0,-3 0-8 15,0 2 0-15,-3 1 3 16,3 0 0-16,0-1-4 16,0 1 0-16,0 0 4 15,3-1 1-15,0 1-1 16,0 0 0-16,6-1-1 16,6-4 0-16,5-1-2 15,7 3 0-15,3 0-1 16,3-5 0-16,6 2-1 15,-4-2 1-15,-2-1-2 0,-6 6 1 0,-6-2-1 16,-6 4 0-16,-9 1-4 16,-6 2 1-16,-3 3-3 15,-6 0 0-15,-3 0-4 16,0 3 1-16</inkml:trace>
  <inkml:trace contextRef="#ctx0" brushRef="#br0" timeOffset="132086.588">5306 15621 26 0,'0'0'13'0,"18"-5"-6"15,-15 5 23-15,6-3-29 16,0 3 1-16,6 0 2 15,8-3 0-15,7 3-5 16,9 0 1-16,0 0 2 0,5 3 0 16,1-3-1-16,2 0 1 15,-2 0-8-15,-9 0 1 16,0 0-7-16,-19-5 1 16</inkml:trace>
  <inkml:trace contextRef="#ctx0" brushRef="#br0" timeOffset="134136.8534">9905 14915 13 0,'30'-48'6'0,"-4"8"5"0,-23 32 7 15,-6 3-16-15,-6 0 1 16,-11 2 2-16,-4 8 0 15,-9 3-6-15,-12 3 1 16,-5 5 4-16,-4 5 0 16,1 3-2-16,-1 2 1 15,-3-5-2-15,7 1 1 0,2-1-1 16,4-8 0-16,2 3-1 16,6-3 1-16,6 0-1 31,7 1 0-31,14 1 0 15,9 1 1-15,15 3-2 16,14 2 1-16,16 0 0 16,0 0 0-16,14 8 0 15,7 14 1-15,-4 4-2 16,4 6 0-16,-1-5 0 16,-2-3 0-16,-16 0 0 15,-8-3 0-15,-9-2 0 0,-9-3 0 16,-10-3 1-16,-14-2 1 15,-14 0 0-15,-10-6 0 16,-6 1 0-16,-6-11 0 16,-2-6 0-16,2-5 1 15,0-10-1-15,7-5 1 16,5-6-1-16,6-5 1 16,6-6-1-16,6-5 1 15,6 3-1-15,12-3 1 16,9-7-2-16,12-6 1 15,5-8-1-15,13 3 0 0,6-6 0 16,-4-5 0-16,1 8 0 16,-1 8 0-16,-5 0-1 15,-6 3 1-15,-9 8 0 16,-10-1 0-16,-5 11-1 16,-9 3 1-16,-9 5-3 15,-6 6 1-15,-3 4-2 16,-2 9 0-16,-1 2-4 15,-6 9 1-15,0-1-4 16,-3 3 0-16</inkml:trace>
  <inkml:trace contextRef="#ctx0" brushRef="#br0" timeOffset="134523.168">10384 15563 19 0,'9'5'9'0,"9"-8"1"0,-18 3 12 0,0 0-19 16,0 0 0-16,0 0 2 16,3 3 1-16,0 0-7 15,-3 2 0-15,0 0 4 0,0-2 1 16,0 5-2-16,3-5 0 15,3-1-1-15,3-2 1 16,0-2-1-16,2-9 0 16,4 3 0-16,3-3 0 15,0 1 0-15,0-1 0 16,-6-2-1-16,-3 5 1 16,-3-2-1-16,-9 2 0 0,-9 5-1 15,-9 8 1-15,-9 1-3 16,-3-1 1-16,1 3-5 15,5 2 0-15,6 1-5 16,12 5 1-16</inkml:trace>
  <inkml:trace contextRef="#ctx0" brushRef="#br0" timeOffset="135068.8163">11107 14915 16 0,'-9'-22'8'0,"3"22"-1"15,6 0 6-15,0 0-11 16,-3-2 1-16,-3 2 1 15,-2 8 1-15,-4 5-5 0,-6 5 1 16,0 4 4-16,0 1 0 16,-3-1-1-16,6-1 0 15,0 0-1-15,4 0 1 16,2-5-2-16,6-3 1 16,6-2-2-16,9-3 1 15,14-3-1-15,16 3 1 16,0 0-2-16,8 2 1 15,10 1-1-15,-7 5 0 0,1 0-1 16,3 8 1-16,-4 7-1 16,-2 6 0-16,-13 6 0 15,-8-6 1-15,-9-3 0 16,-12-7 1-16,-15-1-1 16,-15-2 1-16,-9-3 0 15,-11 3 0-15,-10-11-2 16,3-5 1-16,4-8-2 15,-1 0 1-15,6-8-3 16,7-8 0-16,8-8-3 16,6-5 0-16,6-13-4 15,12 2 0-15,3-5 1 16,3-2 0-16</inkml:trace>
  <inkml:trace contextRef="#ctx0" brushRef="#br0" timeOffset="135350.0686">11194 14893 17 0,'-15'-5'8'0,"3"-5"-3"0,9 10 15 16,0 0-18-16,3 0 0 15,0 0 3-15,0 0 1 16,3 2-6-16,3-2 0 15,6-2 5-15,14-4 0 0,13-2-1 16,12 3 1 0,17-6-2-16,7-2 1 0,2 3-3 15,-3-1 1-15,-14-2-3 16,-12 5 1-16,-13 3-6 16,-11 2 0-16,-18 6-6 15,-18 2 0-15</inkml:trace>
  <inkml:trace contextRef="#ctx0" brushRef="#br0" timeOffset="136444.6061">12816 14846 13 0,'3'-48'6'0,"0"16"4"15,-3 24 0-15,0 1-8 16,-3-1 1-16,0 2 1 15,0 1 1-15,3 0-7 0,0 5 1 16,0 2 4-16,0 4 0 16,0 4-1-16,-3 9 1 15,3 13-1-15,0 12 1 16,0 1 0-16,-3 11 0 16,-3 5 0-16,3 13 0 15,-6 3-2-15,0-19 1 16,-3 8-1-16,-3-10 0 15,0-11 0-15,4-8 0 16,-4-6 0-16,0-7 0 0,0-8 1 16,3 0 0-16,3-8 0 15,0-3 1-15,6-7-1 16,6-12 0-16,9-7-1 16,6-8 0-16,6-8-1 15,2-3 0-15,7-7-2 16,12-6 1-16,5 5-2 15,1 14 1-15,0-1 0 16,-4 14 1-16,-8 8-2 16,-6 2 1-16,-9 3 0 15,-13 11 0-15,-11 8 1 16,-8 5 0-16,-10 5 0 16,-9 0 0-16,-9 8 1 15,-3 0 1-15,-2 0-1 16,-1-5 1-16,0 0-1 15,1-8 1-15,5-6 0 16,6-4 0-16,9-4-1 16,7 1 1-16,8-6-1 0,3-5 1 15,12 6-2-15,5-6 1 16,1 5-2-16,0 6 1 16,3 2-1-16,3 0 1 15,6 14 0-15,2 2 0 16,4-3 0-16,3 4 1 15,0-4 0-15,2 1 1 16,-2-3-1-16,3-6 1 16,-1-5-2-16,1-5 1 0,-3-2-6 15,3-6 1-15,2-5-5 16,4-3 1-16</inkml:trace>
  <inkml:trace contextRef="#ctx0" brushRef="#br0" timeOffset="136896.1237">13611 14716 16 0,'-18'3'8'0,"0"-3"1"16,15 0 7-16,-3 0-14 15,3 0 1-15,0 0 1 16,0 0 1-16,3 2-5 0,3 1 0 16,3 0 4-16,12-1 1 15,9-2-2-15,5 0 0 16,16 0-1-16,17 0 1 15,10-2-2-15,8-1 1 16,6 0-2-16,1-2 1 16,-7 2-1-16,-11 1 0 15,-4-1 0-15,-8 1 0 16,-10-1 0-16,-14 0 0 0,-12 1-2 16,-15 2 1-16,-15 0-4 15,-6 2 1-15,-15 4-3 16,-12 1 1-16,-8 1-4 15,-4 0 1-15,-3 6 0 16,-2-1 0-16</inkml:trace>
  <inkml:trace contextRef="#ctx0" brushRef="#br0" timeOffset="137208.5967">13867 14875 13 0,'-21'5'6'0,"9"-2"1"16,12-1 10-16,0 1-15 15,0 2 1-15,0-2 3 16,0 2 0-16,0 1-6 15,3 2 0-15,3 5 5 16,6 5 0-16,3 3-2 16,2 3 1-16,1 8-2 15,3 10 0-15,-3 3-1 16,6 8 0-16,0 3 0 16,-4 2 0-16,-2-2-1 0,-9-14 1 15,-9-2 0-15,-6-6 1 16,-6-5-1-16,-11-5 1 15,-16-8 0-15,-9-11 0 16,-2-5-2-16,-7-3 1 16,1-12-5-16,2-9 1 15,6-3-8-15,10 1 0 16,2-1-2-16,9 4 1 16</inkml:trace>
  <inkml:trace contextRef="#ctx0" brushRef="#br0" timeOffset="146961.2457">7675 15486 9 0,'-9'-3'4'0,"0"-20"4"15,9 17 5-15,0 1-12 16,0 0 1-16,-3 2 1 16,1 0 1-16,2-2-4 15,-3 5 0-15,0-5 4 16,0 2 1-16,0 1 0 15,3 2 1-15,0 0 0 0,0 0 0 16,0 0-1-16,0 0 1 16,0 0-2-16,0 0 0 15,6 0-2-15,2 0 1 16,1-3-2-16,6-2 1 16,6 2-2-16,12-2 0 15,9 2 0-15,2-2 1 16,13 2 0-16,2 0 0 0,-2-2-1 0,2 0 1 15,-8 0 1-15,-3 2 0 16,-7 0-2-16,-8 6 1 16,-6 0-2-16,-3-1 1 15,-7 1 0-15,-5 2 1 16,-6-5 0-16,-6 8 0 16,-6-3 0-16,-9 3 0 15,-5-2 0-15,-4 4 0 0,-15-2-1 16,-11 0 0-16,-1 3 0 15,-9 2 1-15,-8-3-2 16,5 1 1-16,4 0-1 16,-7-3 1-16,7-6 0 15,5 1 0-15,7 0 0 16,5 2 0-16,9-5 0 16,6 0 0-1,13-5-1 1,8-3 1-16,9 0-1 15,9-3 1-15,11 6-1 16,10-3 0-16,3 0-1 16,14 0 1-16,7-3 0 15,2 3 1-15,13 0-1 16,-4 3 1-16,4-3 0 16,2 3 0-16,-5 0 0 0,-10 2 0 15,-8 0 0-15,-12 1 0 16,-10-1 0-16,-5 3 1 15,-9 0-1-15,-9 3 0 16,-12-1 0-16,-9 4 0 16,-6-1-1-16,0 0 1 15,-2 1-1-15,-1 1 1 16,0-4-1-16,-6 5 0 16,-8-3-1-16,-1-2 0 31,-33 5 0-31,1 0 0 0,11 0 0 15,7 2 0-15,5-7 0 16,10 2 0-16,5 1 0 16,9-1 0-16,6-5-1 15,6 3 1-15,9-3 0 16,3 0 0-16,6-6 0 16,6 1 1-16,3-3-1 15,9 5 1-15,6-5 1 16,5 1 1-16,1-1-1 15,9 2 1-15,5 1-1 16,-2-3 1-16,-6 0-1 16,-4 3 1-16,-11 0-3 15,-6-1 0-15,-9 6-4 16,-6 3 0-16,-12 2-3 16,-18 3 0-16</inkml:trace>
  <inkml:trace contextRef="#ctx0" brushRef="#br0" timeOffset="148263.9989">7931 15142 26 0,'-15'-13'13'0,"15"13"-6"31,0 0 22-31,-3 0-27 16,-3 3 1-16,1 2 1 0,-4 0 0 15,3 0-5-15,0 3 0 16,0 0 4-16,0 3 0 15,3-1 0-15,0 1 0 16,3-3 0-16,0 8 0 16,3 2 0-16,0 6 1 15,3 11-2-15,-3 4 1 16,0 1-1-16,0 0 0 16,0 5-2-16,0 0 1 15,0-6 0-15,0-2 0 16,0-2-1-16,-3-6 1 15,3-8-1-15,-3-8 1 0,0 0 0 16,0-7 1-16,0-4 0 16,-3-4 1-16,0-9-1 15,0-5 1-15,0-8-1 16,-3-5 1-16,0 0-2 16,-6-8 1-16,0-8-3 15,-3-10 0-15,3 4 0 16,3 4 0-1,3-11-2 1,3 10 1-16,0 11 0 16,0 8 0-16,0 5 0 15,3 5 1-15,0 6-1 16,0 8 1-16,0 8 0 16,3 7 0-16,3 6-1 15,3 0 1-15,3 16 0 16,3 5 1-16,0 5 0 15,0 3 0-15,0 0-1 0,0-8 1 16,-4 3 0-16,-2-1 1 16,-3 1-1-16,0 0 0 15,-3-8 0-15,0-6 0 16,-3-2 0-16,3-8 1 16,-3-3-1-16,0 0 0 15,0-8 0-15,0-2 1 16,-3-3-1-16,0-5 1 15,0-11 0-15,-3-8 0 0,0-2 0 16,0-14 0-16,0-8-1 16,3-5 0-16,0 0 0 15,1 1 0-15,2 1-1 16,0 4 1-16,0 4-1 16,-3 9 0-16,3 5 0 15,0 5 1-15,-3 6-1 16,3 2 1-16,-3 2-2 15,3 6 0-15,-3 3 0 16,0 8 1-16,3 5-1 16,0 8 1-16,3 7-1 15,3 4 0-15,0 13 1 16,2 7 0-16,1 1 0 16,0-1 1-16,-3-2 0 15,0 0 0-15,0 0 0 16,-3-5 0-16,-3 0 0 15,0-8 1-15,0-9 0 16,0-4 0-16,0-3 0 0,0-6 1 16,0-2 0-16,0-2 0 15,0-6 0-15,0-6 0 16,0-4 0-16,-3-9 0 16,0-5-1-16,-3 1 1 15,0-14-1-15,-3-6 0 16,3-4-1-16,0-1 0 15,0 6 0-15,1-1 1 0,-1 4-2 16,0 7 1-16,0 5-2 16,0 6 1-16,3 5-1 15,-3 6 1-15,3 7-2 16,-3 8 1-16,3 6-1 16,0 7 1-16,0 17 0 15,3 7 1-15,0 8-3 16,0-10 0-16,0 13-7 15,0 0 0-15,0-8-2 16,0-3 0-16</inkml:trace>
  <inkml:trace contextRef="#ctx0" brushRef="#br0" timeOffset="269731.0201">11208 16050 10 0,'-8'0'5'0,"2"2"3"15,6-2 5-15,0 0-10 16,0 0 0-16,0 0 2 16,0 0 0-16,-3 0-6 15,3 0 0-15,0 0 5 16,0 0 1-16,6 0-2 16,3 0 0-16,11 0-1 15,16-2 1-15,3-4-1 16,5-2 0-16,7 6-2 15,3-4 0-15,-13 4 0 16,-5 2 0-16,-12 2 0 16,-12-2 0-16,-21 8 0 15,-15 6 1-15,-12 2 0 16,-17-3 0-16,-7 0 0 16,1-2 0-16,5-1 0 0,9-5 0 15,16-5 0-15,14 0 0 16,18-2-1-16,18-6 0 15,20-5-1-15,10-3 1 16,11 3-1-16,1 2 1 16,-10 6-1-16,-20 5 1 15,-30 8-1-15,-27 7 1 16,-38 7 0-16,-25-1 1 16,-11 8-2-16,-3-3 0 0,12-2-8 15,11-3 0-15,19-13-1 16,35-8 1-16</inkml:trace>
  <inkml:trace contextRef="#ctx0" brushRef="#br0" timeOffset="274006.3186">9027 14229 10 0,'47'-29'5'0,"-32"3"7"0,-9 18 5 15,0 2-11-15,-3 1 0 16,-3 5 2-16,-3 0 0 15,0 5-11-15,-3 3 1 16,3 6 7-16,0 2 1 16,-3 2-3-16,0 1 0 15,0 7-1-15,0 16 1 16,0 1 0-16,-2 7 1 16,-1-5-2-16,-3 3 1 15,-3-1-1 1,0-2 1-16,0-8 0 0,0-5 0 15,0-3-2-15,3-8 1 16,3-2 0-16,3-9 0 0,1-4-1 16,5-6 0-16,5-11 0 15,7-10 0-15,0 0-1 16,3-11 1-16,3-5-1 16,0-13 0-16,0-9-1 0,-6 7 1 15,0-1-1-15,-1 0 0 16,-2 5 0-16,-3 11 0 15,-3 5 0-15,-3 8 1 16,0 1-1-16,0 7 1 16,-6 5-1-16,0 6 0 15,-3 0 0-15,-2 5 1 16,-4 5-1-16,-6 3 0 16,0 2 0-16,0 4 1 0,0-1 0 15,-2 3 0-15,-1-3 0 16,-3 0 1-16,9-5-1 15,3 0 1-15,6-3-1 16,6-2 0-16,6-3 0 16,9-5 1-16,3-8-1 15,12-3 0-15,12-3 0 16,-4 1 0-16,-2-4 0 16,-3 1 0-16,0 3 0 15,-7 2 0-15,-5 3 0 16,-3 5 1-16,-3 5 0 15,-6 3 0-15,-3 5-1 16,-3 1 1-16,-3 4 0 16,3 6 1-16,0 8-2 15,3 2 1-15,3 1 0 16,3 2 0-16,3 0 0 16,3 0 0-16,5 0-1 15,1-8 1-15,0-2-2 0,-3-6 1 31</inkml:trace>
  <inkml:trace contextRef="#ctx0" brushRef="#br0" timeOffset="275598.9735">15295 14303 12 0,'-9'-5'6'0,"6"-13"4"0,6 10 7 15,0-3-14-15,3-2 0 0,3 0 4 16,3-3 0-16,0 2-9 15,0 1 1-15,-3 5 6 16,0 3 0-16,-3 2-1 16,0 9 0-16,0 7-1 15,-3 8 0-15,-3 11 0 16,0 8 1-16,-3 7 0 16,0 3 0-16,-3-5-1 15,0-2 1-15,-3-1-1 16,0 3 0-16,0-5-1 15,0-6 0-15,0-7-1 16,0-4 1-16,3-1-1 16,0-7 0-16,3-1-1 15,0-4 1-15,0-7 0 16,3 0 0-16,0-3 0 16,3-11 0-16,3-8-1 15,3-10 1-15,0-5-1 16,0-8 1-16,0-11-2 15,0-3 1-15,0 1 0 0,-3-4 0 16,-3 6-1-16,0 3 1 16,-3 8 0-16,-3 5 0 15,0 5-1-15,-3 3 1 16,3 2-1-16,0 6 1 16,0 5-1-16,0 3 1 15,0 3-1-15,-3 7 0 16,-3 6 0-16,-6 7 0 15,-3 3 0-15,-2 6 0 16,-1 2 0-16,-3 3 1 0,3-3 0 16,3 3 1-16,3-6-1 15,3-2 1-15,3-2-1 16,1-4 1-16,2 1-1 16,3-6 1-16,0 0-1 15,3-5 0-15,3-2 0 16,3-6 1-16,3-8-1 15,2-5 1-15,4-3 0 16,3 3 0-16,0-3-1 16,3-3 0-16,3 1 0 15,-6 2 0-15,-1 0-1 16,-2 6 1-16,-3-1-1 16,0 3 1-16,-3 8-1 15,0 3 1-15,-3 10-1 16,0 9 1-16,0 7 0 15,3-5 0-15,0 10-1 0,3 1 1 16,5 2 0-16,7 0 0 16,0-3 0-16,-3-5 1 15,0-2-1-15,0-3 1 16,-4-3-7-16,-2-5 1 16,0-3-10-16,0 1 1 15</inkml:trace>
  <inkml:trace contextRef="#ctx0" brushRef="#br0" timeOffset="302368.5222">1686 15309 10 0,'3'-5'5'0,"15"23"-3"0,-9-7 5 0,-6 10-4 15,6 8 1-15,0 0 1 16,3 5 1-16,6 3-7 15,-6-2 0-15,3-1 5 16,0-5 0-16,-7-8-1 16,-5-5 1-16,3-5 0 15,-3-6 1-15,-3-5-1 16,-6-10 0-16,-6-12-1 16,1-1 0-16,-4-20-3 15,-3-7 1-15,0-3-4 16,-3-8 1-16,9 0-1 0,3 6 0 15,9 7-1-15,0 14 1 16,0 7 0-16,9 12 0 16,3 7 1-16,3 16 1 15,9 13-1-15,-6 0 1 16,6 5 0-16,-4 6 1 16,4-3 0-16,6-8 1 15,-3-7-3-15,-1-12 0 16,4-15-4-16,-3-11 0 0</inkml:trace>
  <inkml:trace contextRef="#ctx0" brushRef="#br0" timeOffset="302746.769">2029 14735 6 0,'6'18'3'0,"6"11"5"31,-6-15-2-31,5 12-3 0,1 3 0 16,-3-5 2-16,0 10 0 16,0-7-6-16,3-3 0 15,3-6 5-15,0-7 0 16,3-11 0-16,6-11 0 15,-7-13-1-15,1-8 1 16,-3 1-1-16,-6-4 1 16,-3-4-2-16,-6-6 0 15,-9 8-4-15,-3 5 1 16,-6 8-1-16,0 6 0 0,1 2-2 16,-10 10 1-16,3 9-4 15,-9 8 0-15,9 2-1 16,7 3 1-16</inkml:trace>
  <inkml:trace contextRef="#ctx0" brushRef="#br0" timeOffset="303090.464">2320 14499 13 0,'9'43'6'0,"18"9"2"15,-21-38 9-15,3 4-16 16,-6 3 1-16,3 0 1 16,-3-5 1-16,3-2-3 15,-3-6 1-15,-3-3 2 16,0-5 1-16,0-5-1 0,0-6 0 16,0-8-2-16,-3 1 1 15,0-11-4-15,0-8 1 16,3-13-4-16,0-1 1 15,0 9-2-15,3 7 1 16,6 12 0-16,3 4 0 16,6 22 1-16,2 15 1 15,-2 6 1-15,0 8 1 16,3-3-5-16,0-8 0 16,-6-2-1-16,12-9 1 15</inkml:trace>
  <inkml:trace contextRef="#ctx0" brushRef="#br0" timeOffset="303262.3974">2639 14213 26 0,'-3'14'13'0,"9"-20"-15"15,0 1 25-15,6-6-23 16,6-4 0-16,5 1-3 15,-5 4 0-15,12-17-3 16,0-4 0-16</inkml:trace>
  <inkml:trace contextRef="#ctx0" brushRef="#br0" timeOffset="303621.7744">3091 13533 20 0,'-26'32'10'0,"-16"24"-3"0,27-46 12 15,0 6-18-15,-9 5 0 16,1 1 3-16,5-1 0 16,6-3-5-16,3-2 1 15,3-3 2-15,6-2 0 0,9-3-1 16,6-3 1-16,12-5-2 15,5-5 1-15,1-3-1 16,9 3 0-16,2 2-1 16,-2 6 1-16,-6 2-1 15,-7 6 1-15,-8-1 0 16,-6 6 0-16,-12 8 1 16,-9 0 0-16,-9 2 0 15,-8-2 0-15,-1-6-3 16,0-7 1-16,6-11-8 15,6-13 0-15</inkml:trace>
  <inkml:trace contextRef="#ctx0" brushRef="#br0" timeOffset="304090.528">3303 13406 34 0,'3'56'17'0,"0"37"-17"0,3-72 27 16,9 11-27-16,2 7 0 16,7 1 2-16,3 5 0 15,-3 3-2-15,-3-1 0 16,-1-7 1-16,-11-3 1 16,3-8 0-16,-3-3 1 15,-6-10-1-15,0-5 1 0,-9-8-2 16,-3-11 0-16,-3-11-1 15,-2-10 0-15,-4-8-1 16,-3-13 0-16,0-6-3 16,0-2 1-16,3-6 0 15,3 1 1-15,4 7 1 16,-1 3 0-16,6 8 0 16,0 6 0-16,3 7 0 15,6 6 0-15,3 7 0 16,9 11 0-16,5 8 0 15,7 11 0-15,3 7 1 16,-6 11 0-16,0 6 0 16,-7 7 1-16,-5 0 0 15,-6-7 0-15,-6 2-3 16,-6-5 1-16,-3-9-7 16,-3-4 1-16,1-9-3 15,2-10 1-15</inkml:trace>
  <inkml:trace contextRef="#ctx0" brushRef="#br0" timeOffset="304684.2527">3526 13187 21 0,'-6'8'10'0,"0"29"-5"0,6-19 17 16,0 6-20-16,0 13 1 15,0 0-1-15,6 3 1 16,3 0-4-16,3-9 0 0,6-9 3 15,3-12 1-15,2-7-2 16,1-11 1-16,0-13-1 16,-3-3 1-16,-6 0-1 15,-3-2 1-15,-9-6-2 16,-6 0 1-16,-9 3-1 16,-6 0 1-16,-3 10-2 15,-3 3 1-15,3 6-1 16,4 2 1-16,2 0-1 15,6-3 0-15,6 1-1 16,9-3 1-16,3-1 0 16,8 6 0-16,7 3 0 15,3 5 0-15,0 8 1 16,-3-3 0-16,-3 3 0 16,-4 3 1-16,1 2 0 15,-3 0 1-15,-3-2-1 16,-3 0 1-16,-6-4 0 0,-3-1 0 15,0-6 0-15,0-6 0 16,0-4 0-16,0 2 0 16,0-8-2-16,3-8 1 15,3-2-2-15,0-9 1 16,9-2-1-16,-3 6 0 16,0 9-1-16,2 15 1 15,1 14-1-15,0 15 1 16,-3 7 0-16,6-5 1 15,-6-6 0-15,3-5 1 0,6-2 0 16,2-14 1-16,1-10-3 16,-3-11 0-16,-3-10-6 15,-6-3 1-15,-6 2-5 16,-6-4 1-16</inkml:trace>
  <inkml:trace contextRef="#ctx0" brushRef="#br0" timeOffset="304980.7634">3934 12261 35 0,'-27'0'17'0,"24"-5"-16"15,3-1 30-15,3 6-30 16,0 8 0-16,3 16 0 0,6 10 1 15,0 17-3-15,3 15 1 16,2 0 0-16,7 8 1 16,3-5-1-16,0-11 1 15,0 0-1-15,-4-8 1 16,-2-5-1-16,-6-13 0 16,-3-8-5-16,-6-8 1 15,-3-8-8-15,-6-11 1 16</inkml:trace>
  <inkml:trace contextRef="#ctx0" brushRef="#br0" timeOffset="305121.4437">3937 12840 38 0,'-12'0'19'0,"9"-2"-21"0,9-1 31 0,6-2-29 16,0-6 1-16,11-5-2 15,10-5 1-15,6 8-6 16,3 2 1-16,2 1-6 15,4-4 1-15</inkml:trace>
  <inkml:trace contextRef="#ctx0" brushRef="#br0" timeOffset="305291.565">4470 12726 58 0,'-9'11'29'0,"3"0"-41"16,6-11 58-16,0 0-63 16,0 0 1-16,15 2-14 0,5-20 1 15</inkml:trace>
  <inkml:trace contextRef="#ctx0" brushRef="#br0" timeOffset="307323.2284">21004 7112 11 0,'-29'11'5'0,"-1"47"-6"0,18-45 6 16,-12 16-5-16,-9 16 0 15,-5 3 1-15,-4 7 1 16,-3-10-1-16,-5 6 0 16,5 1 0-16,6 7 1 15,4 4 0-15,2 1 1 16,6 2-2-16,3-11 1 16,24 25-1-1,9-4 1-15,15-1-1 16,9-12 1-16,0 1-1 15,-1 2 0-15,1-5-1 16,0 2 1-16,-6 3-1 16,-7 11 1-16,-8 8-1 15,-15-1 1-15,-9 14 0 16,-11 3 0-16,-13 5 0 16,-9-6 1-16,-8 1-1 15,-10 2 0-15,-2 3-1 16,-4 2 1-16,1-7-1 15,2-3 1-15,10-3-2 16,8 0 1-16,9-8-1 16,13 1 1-16,11-20-1 15,12-1 1-15,18-4 0 16,11-5 0-16,13 1 0 16,12-1 0-16,5 3 0 15,7 10 0-15,-4-7 0 0,-2 7 0 16,-12 6 0-16,-10 7 1 15,-11 9-1-15,-15 2 1 16,-18 3-1-16,-9 11 1 16,-12 10-1-16,-14-6 1 15,-7 9-1-15,-2 3 0 16,-10-1 0-16,4 3 1 16,-1 5-1-16,1 3 0 15,-1-8 0-15,6-5 0 0,10 5 0 16,2 0 0-16,6-3-1 15,13-7 1-15,5 7 0 16,6-5 0-16,6-5 0 16,3-8 0-16,3 7 0 15,0-2 0-15,0-7 0 16,-3 1 0-16,0 1 0 16,-3 8 0-16,-3-11 0 15,-9 8 0-15,-9 1 0 16,-5 4 1-16,-1-2-1 15,0-11 0-15,-3 0 0 16,1-5 0-16,2 5 0 16,3-5 0-16,12-16-1 15,9 3 1-15,15-9 0 16,9 1 1-16,12 0-1 16,12 0 1-16,8-3-1 15,4 5 0-15,0 3 0 16,-4 13 1-16,-8 17 0 0,-18-1 0 15,-15 10 2-15,-18 17 0 16,-9-3 0-16,-18 5 1 16,1 3 0-16,5-11 0 15,9-5-7-15,15-8 0 16,15 3-7-16,21-19 0 16</inkml:trace>
  <inkml:trace contextRef="#ctx0" brushRef="#br0" timeOffset="308766.1499">20966 7530 11 0,'-6'5'5'0,"3"11"-2"15,3-13 6-15,0-3-8 0,0 2 1 16,0 1 2-16,0 0 0 16,0-1-4-16,3 1 1 15,0 0 3-15,0-1 0 16,-3 4-1-16,0 2 1 16,0 2-1-16,0 6 0 15,-3 3-2-15,0-4 1 16,-3 12-1-16,0-1 0 0,0 3 0 15,3-2 1-15,-3 2-1 16,3-8 0-16,0-2 0 16,0-1 1-16,0-5-1 15,0-2 1-15,3-3-1 16,0-3 0-16,0 1 0 16,0-4 0-16,0 1 0 15,0-3 1-15,3-3-1 16,3-2 0-16,0-3 0 15,3-3 0-15,0-2 0 16,-3-3 0-16,3 0-2 16,0-2 1-16,5 7-1 15,-2-5 1-15,3 9-1 16,0-4 0-16,0 8-1 16,0 14 0-16,0 2 1 15,-3 3 0-15,0 2-1 0,-3 6 1 16,-4 3 1-16,-2-1 0 15,0 3 0-15,-9-7 0 16,-5-1 0-16,-4-3 1 16,-3-2 0-16,3-3 0 15,0-2-1-15,-3-6 1 16,0-2 0-16,0-6 0 16,4 3-1-16,-1 0 1 15,3-5-3-15,3-3 1 16,3 3-4-16,0 2 1 15,0 3-7-15,3 3 1 0,0 7 0 16,0-4 0-16</inkml:trace>
  <inkml:trace contextRef="#ctx0" brushRef="#br0" timeOffset="309531.7858">21064 7480 18 0,'0'-8'9'0,"12"-8"-6"0,-9 11 17 15,9 2-18-15,0 0 0 16,-1 1 0-16,4 4 1 16,3 6-3-16,6 11 1 15,0-1 1-15,3 17 0 16,-7 15 0-16,-5 29 0 15,-12 6 0-15,-18 16 1 0,-8-1-3 16,-28 11 1-16,-17-8-9 16,-16 9 0-16</inkml:trace>
  <inkml:trace contextRef="#ctx0" brushRef="#br0" timeOffset="371173.4286">21626 7620 17 0,'3'-11'8'0,"3"6"-3"16,-6 5 9-16,0 0-14 15,0 3 1-15,0 2 0 16,-3 3 1-16,-3 5-2 16,1 0 0-16,-4 3 1 15,-6 11 1-15,-12 5-1 16,3-1 1-16,0 4 0 16,3-6 1-16,1-3-1 15,2-5 0-15,0-5 0 16,3 0 0-16,3-8 0 15,3 0 0-15,3-3-2 16,0-2 1-16,3-3-1 16,3 0 1-16,0 0-1 15,6-3 0-15,0-2-1 16,0 2 0-16,3 3-1 16,3-2 1-16,9 4-1 15,3 1 0-15,2 0 0 16,1 2 1-16,-3 0 0 15,3 3 0-15,-3 3 0 16,-4-3 1-16,-2 0 0 16,-3 0 0-16,-3-6 2 15,-3 4 0-15,0-9 0 16,-3 0 0-16,-6-5 1 0,-3-2 0 16,-3-3 0-16,-3-9 0 15,0-1-2-15,0-9 1 16,0-3-1-16,3 4 0 15,3-6-2-15,0 5 0 16,3 5-3-16,0 4 1 16,3 1-6-16,0 7 1 15,6 4-2-15,3 6 0 16</inkml:trace>
  <inkml:trace contextRef="#ctx0" brushRef="#br0" timeOffset="371488.9737">22058 7594 25 0,'6'-22'12'0,"-12"20"-13"15,3-1 23-15,-6 3-19 16,-6 0 0-16,-9 0 0 15,1 8 1-15,-1 8-6 0,-6 8 1 16,-6 10 3-16,-2 16 1 16,-1 3-3-16,3 11 1 15,9-11-1-15,7 2 0 16,11 1-1-16,9-9 1 16,9-10-3-16,8-5 0 15,1-8-5-15,3-5 1 16,0-9-2-16,-3-5 0 15</inkml:trace>
  <inkml:trace contextRef="#ctx0" brushRef="#br0" timeOffset="371759.2648">21769 8001 24 0,'-6'0'12'0,"15"3"-7"15,-3-6 22-15,6-5-25 16,3 5 0-16,3-2 2 0,3 2 0 16,3 3-6-16,8 3 0 15,-5 2 3-15,-3 3 1 16,-6 0-2-16,-3 11 1 16,-9-3-1-16,-6 2 0 15,-3 1 0-15,0-3 0 16,-3-1-4-16,3-4 1 15,3 0-7-15,0-6 1 16</inkml:trace>
  <inkml:trace contextRef="#ctx0" brushRef="#br0" timeOffset="372071.8043">22266 7551 17 0,'-23'3'8'0,"-7"7"0"16,21-10 4-16,0 6-12 15,0 4 0-15,0 4 0 16,0 4 0-16,9 1 0 16,0-4 1-16,9-1 0 15,6-4 0-15,3 1 0 16,6-6 1-16,-1-5 0 15,-2-5 0-15,-3-6 1 16,-3-2 0-16,-3-3-1 16,-3 0 1-16,-6 3-1 15,-6 0 0-15,-3-3-3 0,-3 5 0 16,-3 1-8 0,-6 10 1-16</inkml:trace>
  <inkml:trace contextRef="#ctx0" brushRef="#br0" timeOffset="372493.1432">22359 7744 13 0,'-6'-8'6'0,"-3"30"5"0,3-9 1 0,-6 3-12 15,-6 7 1-15,-3 9-1 0,-6 8 1 16,7-3-1-16,-4 11 0 16,3-1 0-16,6-2 0 15,9-2-5-15,6-6 0 16</inkml:trace>
  <inkml:trace contextRef="#ctx0" brushRef="#br0" timeOffset="373201.718">22311 8072 24 0,'-6'-2'12'0,"3"-6"-9"32,3 8 20-32,3-5-21 15,0-1 0-15,0 1 1 0,9 0 0 16,-3-1-4-16,0-4 1 16,0-6 2-16,0 3 0 15,3-1-1-15,-3 1 1 16,-4 5-1-16,-2 0 0 15,-3 8-2-15,-3 0 1 16,1 8-1-16,2 6 1 16,-3-7-1-16,0 7 0 15,0 7 0-15,0-3 1 16,0 4-1-16,3-4 1 16,-6 1 0-16,6-4 0 0,0-4-1 15,0-3 1-15,6-5-2 16,0-3 1-16,5-6-2 15,1-2 1-15,0-2-1 16,0-6 0-16,6 3 1 16,-6-3 0-16,0 0 1 15,-3 5 1-15,-3 3 0 16,-6 8 1-16,-3 0-1 16,-3 3 1-16,0 0-1 15,-3 2 0-15,3 3 0 16,3 3 0-1,9 7 0 1,6 1 0-16,0-6 0 16,0-3 1-16,-3-2 0 15,5-5 0-15,1-3 0 16,0-5 1-16,0-3 0 0,0-5 0 16,0-3 0-16,-3 5 0 15,0-2 0-15,-6-6 0 16,-3 1-1-16,-3 2 0 15,-6 3-2-15,-9 5 1 16,6 5-2-16,-6 8 1 16,-3 3-2-16,0 0 0 15,0 6-4-15,4-1 1 16,2 0-3-16,6 0 1 16</inkml:trace>
  <inkml:trace contextRef="#ctx0" brushRef="#br0" timeOffset="373514.2764">22665 8035 21 0,'-3'6'10'0,"-12"-17"-9"16,6 16 16-16,7 3-16 16,-4 3 0-16,0 2 0 15,6 3 0-15,3 0-1 16,3-3 0-16,5-2 1 15,4-3 1-15,3-3-1 16,3-5 1-16,0-3 0 16,-3-2 0-16,-3-6 0 15,-1-2 1-15,-5-3-1 16,-3 3 1-16,-6 2-2 0,-3-2 0 16,-9 3-1-16,-2-1 0 15,-7 6-2-15,-3 5 0 16,0 0-4-16,3 0 0 15,6 2-3-15,6 4 0 16</inkml:trace>
  <inkml:trace contextRef="#ctx0" brushRef="#br0" timeOffset="373841.3569">22826 8004 14 0,'-3'18'7'0,"6"-18"1"16,-3 3 6-16,3-1-11 15,0 1 0-15,-3-3 3 16,9 0 0-16,3-3-8 16,0 3 1-16,-3-5 5 15,9 0 0-15,-7-3-2 16,1 5 1-16,-6-5-2 15,-3 3 0-15,-3 0-1 16,0-1 1-16,-9 1-1 16,-3 0 0-16,1 0-1 15,2 2 0-15,0 0-3 16,0 3 1-16,0 0-4 16,-3 6 1-16,0 2-3 15,9-1 1-15</inkml:trace>
  <inkml:trace contextRef="#ctx0" brushRef="#br0" timeOffset="374243.6343">23067 7964 16 0,'0'5'8'0,"9"3"-3"0,-3-5 11 16,0-3-14-16,0 2 1 16,0-2 2-16,0 3 1 15,-3-6-7-15,-3 3 1 16,0-5 3-16,0 5 1 16,0-5-1-16,0 5 0 15,-6-3-2-15,0 1 0 16,-3 2-2-16,-3 2 1 0,0 6-1 15,-3 0 0-15,3 0 0 16,0 0 0-16,1 5 0 16,2 0 0-16,3 3 1 15,3 0 0-15,3 0 0 16,0 0 0-16,6-3 0 16,3-5 1-16,2-3-3 15,10-5 1-15,3-5-5 16,3-3 0-16,-3-2-2 15,5-4 0-15</inkml:trace>
  <inkml:trace contextRef="#ctx0" brushRef="#br0" timeOffset="374493.58">23219 7601 27 0,'18'-18'13'0,"3"10"-10"0,-12 5 24 16,2 3-25-16,1 6 0 15,9 7 1-15,6 8 0 16,-3 13-4-16,0 11 0 16,-7 11 2-16,-5 2 1 15,-9 0-5-15,-6 1 0 16,-9-6-7-16,-2-3 1 0,-7 0-1 15,-6-8 0-15</inkml:trace>
  <inkml:trace contextRef="#ctx0" brushRef="#br0" timeOffset="375227.9621">20933 8829 27 0,'0'-5'13'0,"6"10"-12"0,0-5 27 15,0 0-27-15,3-3 0 16,-3 1-1-16,6 2 1 16,-1 2-4-16,4-2 1 15,0 0-7-15,0 3 1 16</inkml:trace>
  <inkml:trace contextRef="#ctx0" brushRef="#br0" timeOffset="375466.4401">20882 8972 30 0,'0'-5'15'0,"9"7"-14"0,-3-2 23 15,3 0-25-15,6 0 0 16,0 0-5-16,0 3 0 16,3-3 1-16,11 3 0 15</inkml:trace>
  <inkml:trace contextRef="#ctx0" brushRef="#br0" timeOffset="376771.0171">21448 8705 21 0,'9'-3'10'0,"-12"6"-7"0,0-6 13 16,3 6-15-16,0 5 0 15,-3 8 1-15,-3 5 1 16,-3 5-4-16,-3 3 0 16,0 0 3-16,0-2 1 15,3-6-1-15,0-5 0 16,3-3 0-16,1-2 1 15,2-3 0-15,0 0 1 16,3-6-2-16,0-2 1 16,6 6-2-16,-1-6 1 15,4 0-2-15,3 0 1 16,0-6-1-16,-3 4 0 0,6 2-1 16,3-3 0-16,0 6 0 15,0-3 0-15,2 0 0 16,-2 2 1-16,-3-2-4 0,-3 0 1 15,0 0-7-15,-3 0 1 16</inkml:trace>
  <inkml:trace contextRef="#ctx0" brushRef="#br0" timeOffset="377083.5697">21606 8607 13 0,'-6'3'6'0,"6"10"6"15,0-8 0-15,0-2-10 16,-3 7 0-16,0 9 1 16,-3 7 1-16,-6 9-5 15,3 12 1-15,-6 1 3 16,-3 2 1-16,0 3-1 15,3-3 0-15,4 6-1 16,-1-8 0-16,3-9 0 16,3-10 0-16,0-7-1 15,0-7 0-15,3-7-6 16,3-10 0-16,0-9-4 16,3 1 0-16</inkml:trace>
  <inkml:trace contextRef="#ctx0" brushRef="#br0" timeOffset="377427.3216">21701 8813 21 0,'-3'-2'10'0,"3"-1"-6"0,0 3 11 15,-3 5-14-15,-3 3 0 16,0 3 1-16,-3 7 0 15,0 6-3-15,0-8 1 0,0 3 2 16,3-4 0-16,0-1 0 16,3-4 1-16,0 1 0 15,3-3 0-15,0-3 0 16,6-5 1-16,3 0-2 16,6-3 0-16,3 3-1 15,6 0 1-15,0-5-2 16,-1 2 1-16,1-2-2 15,0 3 0-15,-6-4-3 16,-3 4 1-16,-3-4-4 16,0 1 1-16,-3-3-4 15,-3 3 0-15</inkml:trace>
  <inkml:trace contextRef="#ctx0" brushRef="#br0" timeOffset="377661.6971">21838 8739 22 0,'-9'13'11'0,"0"35"-8"0,3-32 16 16,-3 8-19-16,-3 2 1 15,-3 9 0-15,0 4 0 16,-2 1-2-16,2 2 1 15,3-2 1-15,3-6 0 16,0-5-2-16,3-5 1 0,3-8-8 16,3-3 1-16</inkml:trace>
  <inkml:trace contextRef="#ctx0" brushRef="#br0" timeOffset="377942.9456">21879 9073 21 0,'-3'10'10'0,"3"6"-7"16,3-13 13-16,0 2-14 15,3 0 1-15,-3-5 2 16,0 3 1-16,-3-3-7 0,0 0 1 15,3-3 4-15,3-2 0 16,-3 0-3-16,0-3 0 16,-3 0-4-16,0 0 0 15,-3 3-7-15,0-1 1 16</inkml:trace>
  <inkml:trace contextRef="#ctx0" brushRef="#br0" timeOffset="378355.8318">22106 8750 17 0,'-9'-6'8'0,"-3"25"-4"16,9-11 7-16,-3 5-11 0,-3 6 1 15,-3 2 0-15,-3 8 0 16,3-3-1-16,0 4 0 16,6-1 1-16,0-3 1 15,6-2-1-15,6-3 1 16,3 0-1-16,0-5 1 16,3-5 0-16,3-3 0 15,3-6-1-15,3-7 1 16,3-6-1-16,2-2 1 15,-2 0 0-15,3-6 0 0,-6-7 0 16,-3-6 0-16,-6-2-1 16,-6-3 1-16,-6 2-2 15,-6 4 0-15,-6 2-1 16,-3-1 0-16,-3 12-3 16,-3 2 1-16,0 8-7 15,0 11 1-15,4 7 0 16,-1 6 1-16</inkml:trace>
  <inkml:trace contextRef="#ctx0" brushRef="#br0" timeOffset="379652.7398">21424 8504 9 0,'-6'-3'4'0,"-3"0"-1"15,3 1 6-15,-3 2-7 16,-6 8 1-16,-5 10 1 16,-10 11 0-16,-3 11-5 15,-3 16 0-15,-2 15 3 16,-7 6 1-16,3 5-2 15,10 8 0-15,17 0-3 0,18-6 1 16,12-12-5-16,14-6 1 16</inkml:trace>
  <inkml:trace contextRef="#ctx0" brushRef="#br0" timeOffset="380406.202">22362 8472 17 0,'-3'0'8'0,"3"0"-5"15,3 8 12-15,-3-5-14 16,6 4 1-16,-3 9 0 0,3 13 1 16,2 11-4-16,4 18 1 15,-6 16 1-15,3 3 1 16,-3-5-1-16,-6-1 0 15,-3 0-3-15,-9-4 1 16,-3-14-6-16,-11 2 1 16</inkml:trace>
  <inkml:trace contextRef="#ctx0" brushRef="#br0" timeOffset="381214.0088">22552 8951 22 0,'0'0'11'0,"0"-3"-7"32,0 6 16-32,0-3-18 0,0 3 1 15,0-1 0-15,0-2 0 16,0 0-4-16,6 0 0 15,3-2 3-15,6 2 0 16,0-6-1-16,12 6 0 16,-4-5-1-16,10-3 0 15,-6 5 0-15,-3 1 1 16,-6-4-1-16,-3 4 1 16,-4 2 0-16,-5 0 0 15,-6 0-1-15,-3 2 1 0,-3 1-1 16,-5 0 1-16,-4-1-1 15,-3 1 1-15,-6 0-1 16,0-1 0-16,0-2 0 16,4 0 1-16,2 0-1 15,3 0 1-15,0 0-1 16,3-5 0-16,3 0 0 16,3-1 0-16,0 4-1 15,3-1 1-15,-3 3-2 16,6 3 1-16,0-3 0 15,0 0 0-15,6 0-1 16,3 0 1-16,6 0 0 16,6 2 1-16,3 1-1 15,-1-3 1-15,1 3-3 16,-3-1 1-16,-3 1-4 16,-3 0 1-16,-6-3-4 0,6 2 1 15</inkml:trace>
  <inkml:trace contextRef="#ctx0" brushRef="#br0" timeOffset="381773.415">23240 8472 11 0,'-6'8'5'0,"-21"0"4"0,15 0 4 0,-9 13-12 0,-6 8 1 16,-2 8 1-16,2 16 1 15,-3 5-5-15,3 0 0 16,4 6 3-16,8-3 1 16,9-8-1-16,6 2 0 15,6-2-1-15,9-8 0 16,5-8-5-16,7-10 0 15,3-4-3-15,-3-15 0 16</inkml:trace>
  <inkml:trace contextRef="#ctx0" brushRef="#br0" timeOffset="382781.6744">23237 8758 23 0,'0'-3'11'0,"0"3"-8"16,0 0 18-16,0 0-18 0,0-5 1 16,0 5 1-16,0-6 0 15,3-1-7-15,0 1 1 16,0-2 3-16,3 0 1 16,3 0-2-16,2-2 1 15,1-1-2-15,6 3 0 16,0 6 0-16,0-4 1 15,3 1-2-15,-6 5 1 16,0 5-1-16,-9 6 1 16,2 2 0-16,-8 8 0 0,-8 1 0 15,2 1 0-15,-6 1 1 16,-3-5 0-16,-3 2 0 16,9-5 0-16,-3-3 0 15,0-2 1-15,3-4-1 16,0 1 1-16,3-5-1 15,3 0 0-15,0-6-1 16,3 3 1-16,0 0-2 16,0 0 0-16,3-5 0 15,-3 5 0-15,3-3-1 16,0 3 1-16,0-3 0 16,3 6 0-16,3 2 0 15,3 1 0-15,0-1 0 16,0 8 0-16,6-2 0 0,-3-1 1 15,0 4-1-15,-4 2 1 16,4 2-1-16,-6 3 1 16,-3 0 0-16,-6 3 1 15,-3-8 0-15,-9 3 0 16,-3-4 0-16,-2-1 1 16,-1-4-1-16,0-2 1 15,3-3-1-15,-3-5 1 16,3-2-2-16,3-3 0 15,0-6-3-15,1-2 0 16,5-1-5-16,3-1 0 0,3 1-4 16,3 1 1-16</inkml:trace>
  <inkml:trace contextRef="#ctx0" brushRef="#br0" timeOffset="383387.7262">23460 8655 19 0,'-6'7'9'0,"6"-17"-6"15,0 10 13-15,0 3-15 16,0-3 1-16,0 0 1 0,9 0 1 16,-3 0-4-16,6 0 1 15,3 0 3-15,3-3 0 16,2 3-1-16,4 0 1 15,-3 0-1-15,6 0 0 16,-6 0-2-16,-3 3 1 16,-4-3-1-16,-2-3 0 15,-3 3-1-15,-3 0 1 16,-3 0-2-16,6 3 1 16,-9 4 0-16,0-1 1 15,-9 7-2-15,9 6 1 0,-9 2 0 16,0 5 0-16,3 9 0 15,-5 4 1-15,-4-10-1 16,6 0 0-16,0 1 0 16,0-1 0-16,3-3 0 15,-3 1 1-15,6-6 0 16,-3 0 0-16,3-5-1 16,-3-3 1-16,6-5 0 15,-3 0 0-15,3-3-3 16,-3-2 0-16,3-1-4 15,0-2 0-15,0-2-6 16,0 2 1-16</inkml:trace>
  <inkml:trace contextRef="#ctx0" brushRef="#br0" timeOffset="383618.0614">23487 8956 25 0,'0'-2'12'0,"9"-4"-8"0,-9 4 16 0,9-1-20 16,-3 0 1-16,3 1 0 0,2-1 1 15,4-2-3-15,3-1 0 16,6 4-2-16,3-4 1 16,-3-1-5-16,2-1 1 15,-2 0-2-15,9-3 0 16</inkml:trace>
  <inkml:trace contextRef="#ctx0" brushRef="#br0" timeOffset="384274.316">23874 8686 14 0,'-12'-2'7'0,"0"7"2"15,6-8 12-15,-6 6-17 16,3 0 0-16,0-3 2 15,0 2 1-15,3-4-9 16,-3-1 1-16,6 3 5 16,-3-5 1-16,6 5-3 15,9-8 0-15,-3 5-2 16,9-2 1-16,-3-1-2 16,6 4 1-16,-3-1-1 15,0 3 1-15,-3 0-2 16,0 3 1-16,-3-6 0 15,-1 3 0-15,1 8 0 16,-6 3 0-16,3 5 1 16,-6-1 0-16,-6 4 1 15,3 2 0-15,-11-5 0 16,5 5 1-16,-9-5-1 0,0 0 0 16,3-6 0-16,0-2 0 15,6-2 0-15,0-1 0 16,3 0 0-16,3-2 0 15,3-3-1-15,0 0 1 16,6-3-1-16,3 1 0 16,-6-1-1-16,6 3 1 15,0 0-2-15,3 0 1 16,0 0 0-16,-3 3 0 16,6 2 0-16,-3 3 0 0,-1 2 0 15,1 4 1-15,3 2-1 16,-3-6 0-16,-6 6 0 15,3 3 1-15,-9 2-1 16,0 0 0-16,0 3 1 16,-9 0 1-16,0-6 0 15,-6-2 0-15,3-6 0 16,-2-2 1-16,-10-2 0 16,6-1 0-16,0-5-1 15,3-5 0-15,3-9-2 16,0-1 0-16,3-1-5 15,0 0 1-15,0 3-6 16,7-1 0-16</inkml:trace>
  <inkml:trace contextRef="#ctx0" brushRef="#br0" timeOffset="384883.5097">24088 8493 14 0,'0'-3'7'0,"3"-2"2"16,-3 5 4-16,0 0-10 0,3 0 0 15,0 3 2-15,0-1 0 16,3 1-6-16,-3-8 1 15,12 5 3-15,0 2 1 16,3 6-2-16,-1 11 0 16,1 5 0-16,0 7 0 15,3 17-1-15,-9 16 0 16,-6 2 0-16,-12 8 0 16,3-3 0-16,-12 6 1 15,-9 0-3-15,-9-6 1 16,1-7-7-16,-7-11 1 0,6-6-4 15,1-18 0-15</inkml:trace>
  <inkml:trace contextRef="#ctx0" brushRef="#br0" timeOffset="385738.6254">22900 9544 17 0,'0'-6'8'0,"-6"-4"-4"15,4 10 10-15,-7 0-13 0,0 2 1 16,0 9 1-16,-6-1 1 16,-12 17-4-16,-6 13 1 15,-2 15 3-15,-4 6 0 16,6 10-1-16,6 6 0 16,9 3-4-16,18-6 0 15,9-6-6-15,24-9 1 16,3-14-3-16,17-8 0 0</inkml:trace>
  <inkml:trace contextRef="#ctx0" brushRef="#br0" timeOffset="386554.6403">23014 9692 18 0,'-3'-11'9'0,"0"8"-5"16,3 1 16-16,-3 2-19 15,0 2 1-15,0 4 0 0,-6 4 1 16,-6 4-4-16,3 7 1 16,-3 5 1-16,0 6 1 15,0-6-1-15,0-2 0 16,4 0 0-16,2 2 0 16,6 1 0-16,3-1 0 15,3-2 0-15,6-3 0 16,2-2 0-16,4-3 0 15,0-3 0-15,0-2 0 16,0-6 0-16,-3-2 0 0,6-3 0 16,0-6 0-16,-4-7-1 15,10-8 1-15,-6 0-1 16,0-6 1-16,-6-2-2 16,-3-8 0-16,-6 0 0 15,-3 0 1-15,-3 3-1 16,-6 2 0-16,-6 8-2 15,-3 6 1-15,3 4 0 16,-3 9 1-16,-5 8-3 16,-4 5 0-16,3 7-5 15,0 7 1-15</inkml:trace>
  <inkml:trace contextRef="#ctx0" brushRef="#br0" timeOffset="386960.8922">23228 10030 13 0,'-3'0'6'0,"-6"8"4"0,9-5 4 0,-6 2-13 16,6-2 1-16,0 0 0 16,6-1 1-16,-3 3-3 15,9-5 0-15,-3 0 3 16,0 0 1-16,0 0-1 15,0-5 1-15,-1-3-1 16,-5-2 1-16,-3-6-2 16,0 0 1-16,-3 0-2 15,-5 3 0-15,-1 2-4 16,-6 6 1-16,-9 5-8 16,3 11 0-16</inkml:trace>
  <inkml:trace contextRef="#ctx0" brushRef="#br0" timeOffset="388939.5073">23329 9914 9 0,'3'3'4'0,"-3"-11"4"0,0 8 4 16,0 0-10-16,0 0 0 16,0 0 2-16,6-3 1 15,-6 3-5-15,6-3 0 16,3-2 4-16,0 0 1 15,3-6-1-15,0-2 0 16,-3-3-1-16,5 0 0 16,-2-2-1-16,-3-6 0 15,-3-5-1-15,0 0 0 0,-3 2-1 16,6 3 0-16,-9 6 0 16,6 2 0-16,-3 5 0 0,0 3 0 15,0 1-1-15,-3-1 1 16,0 2-1-16,0 6 0 15,0-2 0-15,0 7 0 16,0 3 0-16,-3 5 1 16,3 8-1-16,-3 3 1 15,0 5 0-15,-3 3 0 16,-3 5 0-16,0-8 0 16,3 3 0-16,-3 0 0 15,3-1 0-15,0 1 1 16,0-8-1-16,-2-3 0 0,8-2 0 15,-3-1 1-15,3 1-1 16,-3-9 1-16,3 1-1 16,-3-3 0-16,0-3-4 15,3-2 1-15,0 2-6 16,0-2 1-16</inkml:trace>
  <inkml:trace contextRef="#ctx0" brushRef="#br0" timeOffset="389498.1008">23537 9927 20 0,'0'0'10'0,"0"-5"-2"16,0 5 11-16,6-5-17 15,-3-1 1-15,6 4 1 0,0 2 1 16,3-3-7-16,0-5 1 16,3-3 4-16,0-4 0 15,-3-1-2-15,6-3 0 16,-7-2 0-16,1-3 0 15,-3-5-1-15,0 5 1 16,6 3-2-16,-9 5 1 16,-3 6-1-16,0-1 0 15,-3 11-1-15,0 0 1 16,-3 5 0-16,0 1 0 16,0 7 0-16,0 3 0 15,0 0 0-15,-9 5 1 0,12 5 0 16,-9-5 0-16,9 1 0 15,-9 1 0-15,6 4-1 16,0-1 1-16,0 1 0 16,0-3 1-16,3-3-1 15,0-5 1-15,0-3-1 16,-3 3 1-16,3 2-1 16,0-7 0-16,0-1-3 15,0-2 1-15,0 0-5 16,0-2 1-16,0-4-3 15,0 1 0-15</inkml:trace>
  <inkml:trace contextRef="#ctx0" brushRef="#br0" timeOffset="390086.9263">24026 9723 16 0,'11'-23'8'0,"1"-17"-3"0,-12 29 12 0,0 1-16 0,-3-1 0 15,-3 1 1-15,0-1 0 16,-2 0-3-16,-4 3 1 16,-3 6 1-16,0 2 0 15,-3 2-1-15,-6 12 1 16,-6 7-1-16,1 0 1 15,2 6-1-15,3-1 1 16,6 0-1-16,9 1 0 16,0-6 0-16,3 6 1 15,6-9-1-15,9-2 0 16,6-6 0-16,3-4 0 16,3-4 0-16,-3-2 0 0,0-5-1 15,0-3 1-15,-4-2 0 16,-2-6 0-16,3 3 0 15,-6-3 0-15,0-3 0 16,-3 3 1-16,-3 6-1 16,3-1 0-16,-3 6 0 15,-3 5 0-15,0 2-1 16,0 6 1-16,-3 3 0 16,-3 5 0-16,6 8-1 15,-9-1 1-15,6-4 0 16,-3 5 1-16,0 2-1 31,0 6 1-31,3-3-1 16,0-2 0-16,-3-1 0 0,6 0 1 0,0-2-1 15,6-8 1-15,-3-3-4 16,0-5 1-16,-3-8-5 0,0 0 0 16</inkml:trace>
  <inkml:trace contextRef="#ctx0" brushRef="#br0" timeOffset="390718.1294">24130 9811 19 0,'-21'5'9'0,"12"-2"-3"31,6-3 12-31,0-6-16 0,3 6 0 16,0-2 0-16,0-6 1 16,3 0-4-16,0 0 0 15,6-3 2-15,0-2 0 16,6 0-1-16,0 0 0 15,-3-1-1-15,5 1 1 16,-5 8-1-16,0 0 0 16,-3 5 0-16,0 5 0 15,3 6 0-15,-6 4 0 16,0 4 0-16,-6 7 0 0,0 3 0 16,-3-7 1-16,-3 1-1 15,-9 4 1-15,3-1 0 16,-6 1 1-16,-3-3-1 15,4-3 1-15,2-3 0 16,-3-4 0-16,6-7 1 16,3 1 1-16,0 3-1 15,3-3 0-15,0-3 0 16,3-2 1-16,3 0-1 16,0 2 1-16,3-5-1 15,9 2 1-15,0-2-1 16,3 0 1-16,6 0-1 15,0 0 0-15,-4 3 0 16,1-3 0-16,6 0-1 16,0-3 0-16,-3 3-3 15,-3 0 1-15,-4 0-4 16,-5-2 1-16,0-1-6 0,3 1 0 16,-6-1-2-16,-6 3 1 15</inkml:trace>
  <inkml:trace contextRef="#ctx0" brushRef="#br0" timeOffset="391440.8635">24517 9530 19 0,'3'-2'9'0,"-3"10"-6"16,0-6 16-16,0 4-18 0,0 4 1 15,0 6 0-15,-3 10 1 16,-3 9-4-16,-3 5 1 15,0 7 2-15,-6-7 0 16,9 0-1-16,-3-3 0 16,0-3 0-16,0-2 0 15,6-6 0-15,-3-5 1 16,3-5-1-16,-3-5 1 16,6-3 0-16,-3-3 0 15,0-5 0-15,0-3 0 16,3-5-1-16,3-5 0 15,3 0-3-15,12-6 1 0,6-4-2 16,3-4 0-16,-3 1-1 16,2 5 1-16,-2 5-1 15,-6 2 1-15,-9 7 0 16,3 4 1-16,-12 6 1 16,-6 4 0-16,-3 4 0 15,-6 5 1-15,-3 0 0 16,0-6 0-16,-5-4 0 15,8-1 1-15,-3 0-1 16,9 1 0-16,-3-4 0 16,0 1 0-16,9-1 1 15,-3 1 0-15,6 0-1 16,0-3 0 0,6 0 0-1,-3 2 1-15,6 1-1 0,3 0 0 16,0 2 0-16,3 0 0 15,3 1 0-15,0-1 0 16,2-2-2-16,-8-1 0 16,6-2-4-16,-9-2 1 15,6-1-2-15,-6 0 1 16</inkml:trace>
  <inkml:trace contextRef="#ctx0" brushRef="#br0" timeOffset="392018.986">24636 9673 17 0,'-9'-2'8'0,"9"12"-5"16,0-10 15-16,0 0-16 15,0 0 0-15,3-5 3 16,6 5 1-16,0 0-7 15,6 0 1-15,2 0 3 16,10 0 1-16,3-3-2 16,-3-2 0-16,0 0-1 15,-4-3 0-15,-5 0-1 16,3 2 0-16,-9-2-1 16,-6 3 1-16,-3-3-2 15,-6 3 1-15,-3 0-2 0,-3 2 0 16,-3 3-1-16,-9 0 1 15,3 5-1-15,-5-5 1 16,11 3 0-16,-3 2 1 16,9 1 0-16,-3-4 0 15,0 6 1-15,6 0 1 16,-3 3 0-16,6-1 1 16,-3 3 0-16,-3 1 1 15,3 4 0-15,0 1 0 16,3 2 0-16,3 0 0 15,0 3-1-15,6-3 1 16,0-2-1-16,0-9 0 0,0 1 1 16,-3-1 0-16,-6 1 0 15,0-3 1-15,-9-3-1 16,3 0 0-16,-3-2 0 16,0-3 1-16,-3 0-2 15,-3-3 1-15,0 6-5 16,-2-3 1-16,2-5-7 15,3-3 0-15,-3 5-1 16,12-2 1-16</inkml:trace>
  <inkml:trace contextRef="#ctx0" brushRef="#br0" timeOffset="392297.0576">24924 9623 24 0,'9'-8'12'0,"-3"3"-11"15,-6 7 22-15,-6 9-22 16,3 5 1-16,-5 13 1 0,-7 8 1 16,-3 3-5-16,-9 13 1 15,-6 2 2-15,3 3 0 16,1 6-1-16,5-1 0 15,0-10-4-15,12-3 1 16,0-10-5-16,3-11 0 16,0-8-2-16,6-2 0 15</inkml:trace>
  <inkml:trace contextRef="#ctx0" brushRef="#br0" timeOffset="392535.8054">24856 9962 11 0,'0'13'5'0,"0"24"3"16,0-27 5-16,0 9-12 15,0 2 0-15,0 3 1 0,0 0 0 16,0-3-3-16,0 0 1 15,0-2 0-15,0-6 1 16,0-3-6-16,0-2 0 16</inkml:trace>
  <inkml:trace contextRef="#ctx0" brushRef="#br0" timeOffset="392854.7753">25008 9962 20 0,'0'2'10'0,"-3"9"-10"31,-3-6 15-31,6 3-15 16,-9 3 0-16,3-1 1 0,-3-2 0 16,-9 3-1-16,9-1 1 15,-6 4 1-15,4-4 0 16,2-2-1-16,0-3 1 15,3-2 0-15,0 0 0 16,3 2-1-16,3-5 0 16,0 0 0-16,0 0 1 15,6 3-2-15,3 2 1 16,3 0 0-16,5 0 0 16,4-2-1-16,0 0 0 15,0 2-4-15,-3-5 1 16,-6-3-5-16,3-2 0 0</inkml:trace>
  <inkml:trace contextRef="#ctx0" brushRef="#br0" timeOffset="393136.4869">25076 9612 23 0,'0'-2'11'0,"12"15"-5"15,-9-3 16-15,6 12-18 16,6 7 0-16,-3 16 1 0,3-6 0 16,0 17-7-16,-12 2 0 15,-6 14 0-15,-6 4 1 16,-6-4-9-16,-12-14 1 15,-12 3-1-15,4-8 0 16</inkml:trace>
  <inkml:trace contextRef="#ctx0" brushRef="#br0" timeOffset="394199.887">22040 8403 13 0,'0'-2'6'0,"15"2"4"15,-15 2 9-15,3 3-17 16,-6 9 0-16,3 2 1 0,-3 7 1 16,-3 6-5-16,0 6 0 15,0-1 3-15,3 1 1 16,3-9-1-16,0 1 0 15,3-9 0-15,-3-2 1 16,0-8-1-16,3-3 1 16,-3-5-1-16,3-8 0 15,-3 0-2-15,3-8 1 16,3-5-4-16,-3-5 0 16,6 2-2-16,0 0 1 15,6 0-1-15,0 3 0 0,-3 5 0 16,0 6 1-16,-4 4 2 15,-2 6 0-15,-6 0 1 16,-3 6 1-16,-2 2 0 16,-7 5 0-16,3 0 0 15,0 0 0-15,0-2 0 16,0 0 0-16,0-4 0 16,3 1 0-16,0 0 0 15,3-2 1-15,3-1 0 16,0 0 0-16,0 1 0 15,0-4 0-15,3 1 0 16,-3-1 0-16,3 1 0 16,0 0 0-16,3-1-1 15,3 1 1-15,3 0-3 16,3-6 1-16,3-2-6 16,-1-1 1-16</inkml:trace>
  <inkml:trace contextRef="#ctx0" brushRef="#br0" timeOffset="394512.4413">22243 8401 13 0,'-12'0'6'0,"9"2"4"0,3-2 6 0,0 0-14 16,0 0 0-1,9-2 4 1,3 2 0-16,5 0-7 16,1-6 0-16,0 4 4 15,3-4 0-15,0 1-1 16,-3 2 0-16,0 1-3 16,-7-4 0-16,-2 1-1 15,-6 0 0-15,-3 5-1 16,-3 0 0-16,-3 0-4 15,0 0 1-15,1 2-1 16,-1 1 0-16</inkml:trace>
  <inkml:trace contextRef="#ctx0" brushRef="#br0" timeOffset="394762.4476">22311 8422 13 0,'-3'8'6'0,"3"2"3"0,0-7 9 16,0-3-16-16,3 5 1 15,-3 0 3-15,9 3 1 16,-3 0-8-16,0-2 0 16,0-1 4-16,3 3 1 15,-3 2-2-15,0 1 1 16,3 2-2-16,0-5 1 16,-6 5-1-16,-6 1 1 15,3-1 0-15,-6-3 0 0,-6 4-2 16,-6-1 1-16,-6-5-6 15,-3 0 0-15,-3 2-6 16,7 9 1-16</inkml:trace>
  <inkml:trace contextRef="#ctx0" brushRef="#br0" timeOffset="395615.5016">20701 10906 20 0,'-9'3'10'0,"6"-6"-3"16,3 3 9-16,0 0-12 0,0 0 1 15,0 0 1 1,6 0 1-16,3 0-9 0,3 0 0 16,3-3 5-16,5 3 1 15,-2-2-3-15,3 2 0 16,-3 0-4-16,0 0 0 16,-3 0-5-16,-6 2 0 15,0 1-2-15,-9 5 0 16</inkml:trace>
  <inkml:trace contextRef="#ctx0" brushRef="#br0" timeOffset="395854.0219">20668 11046 26 0,'0'6'13'0,"3"-9"-9"32,-3 3 24-32,0 0-26 0,6 0 0 15,3 0 1-15,3-3 1 16,6 1-6-16,8-4 1 16,4 1 2-16,0 5 0 15,0-5-11-15,-3 13 1 16</inkml:trace>
  <inkml:trace contextRef="#ctx0" brushRef="#br0" timeOffset="399961.1541">21400 10927 22 0,'-12'6'11'0,"3"-4"-4"15,6-2 11-15,3 3-14 16,0-3 0-16,0 0 3 16,0 0 0-16,0 0-9 15,6-3 1-15,3 1 5 16,0 2 0-16,3 0-2 15,3 0 0-15,9 0-2 0,6-3 1 16,2 0-1-16,4-2 0 16,3 0 0-16,-4-1 0 15,-5 1 0-15,-6 2 0 0,-6 1 0 0,-6 2 1 16,-12 0-1-16,-6 2 0 16,-9 1 0-16,-3 2 1 15,-6 1-1-15,-5-1 0 16,-4-2 0-16,0-1 0 15,3 1 0-15,-2-3 0 16,-1 0 0-16,0 0 0 16,3 0 0-16,7 0 0 15,2 0 0-15,3 0 0 16,6 0-1-16,0 0 1 16,3 0 0-16,3 0 0 0,3 0-1 15,9 0 1-15,9 0 0 16,9 0 0-16,3 0-1 15,2 0 1-15,10 0 0 16,0-3 0-16,-7 3-1 16,-2 0 1-16,-3 0-3 15,-6 0 0-15,-3 0-4 16,-9 3 1-16,-6 0-5 16,-9 5 1-16</inkml:trace>
  <inkml:trace contextRef="#ctx0" brushRef="#br0" timeOffset="400744.0869">22121 10755 21 0,'3'-2'10'0,"-9"-9"-6"16,6 11 14-16,-3 0-17 16,-3 0 0-16,0 5 3 0,-3 3 0 15,0 3-5-15,-3 7 1 16,0-4 2-16,-3 4 1 16,-6 6-1-16,0 5 0 15,-2 3-2-15,8 2 1 16,0 6-1-16,6-3 0 15,0 3 0-15,6-6 1 16,6 0-1-16,3-2 1 16,9-5 0-16,9-6 0 15,-3-8 0-15,5-2 0 0,-2-9 0 16,3-2 0-16,3-10 0 16,-1-4 1-16,1-4-1 15,-3-9 0-15,0-4 0 16,-6 2 1-16,-4-6-1 15,-5-4 0-15,-6-1 0 16,-6 8 0-16,-6-5-1 16,-6 0 1-16,-2 5-1 15,-4 1 0-15,-3 4-2 16,-3 3 1-16,0 8-1 16,0 6 1-16,-5 5-1 15,-4 5 0-15,0 7-4 16,3 7 1-16,-2 7-6 15,8-3 1-15</inkml:trace>
  <inkml:trace contextRef="#ctx0" brushRef="#br0" timeOffset="401187.3186">22469 11187 25 0,'-15'-19'12'0,"30"27"-9"15,-15-8 16-15,-3 3-17 16,-3 2 0-16,0 0 1 0,0 6 1 16,0-1-5-16,3 1 0 15,0 2 4-15,6-5 0 16,6-3-1-16,3-2 0 16,0-3 1-16,0-3 0 15,-3-7-1-15,0 2 1 16,-6-3-1-16,2 3 0 15,-5-2-1-15,-5-3 0 16,2 2-1-16,-6 0 0 16,-3 6-2-16,-3 0 0 15,-3 5-5-15,3 2 0 16,0 4-5-16,9 2 1 0</inkml:trace>
  <inkml:trace contextRef="#ctx0" brushRef="#br0" timeOffset="401688.0151">22764 10776 27 0,'-6'-5'13'0,"3"-5"-8"16,3 10 19-16,-3 0-23 0,-3 2 1 16,0 4 1-16,-6 7 0 15,-3 0-4-15,3-2 1 16,-6 7 2-16,3 3 0 16,3 0-1-16,3 1 1 15,0-1-1-15,9-3 0 16,0-2 0-16,9-3 1 15,3-2-1-15,6-6 0 16,6 1-1-16,3-1 1 16,0 3-1-16,-4 2 0 0,4 1-1 15,-3 5 1-15,0 5-2 16,-6-2 1-16,-6-1 0 16,-6 3 0-16,-3 0 1 15,-12-2 0-15,0-3 0 16,3 0 1-16,-6-3 0 15,-12-5 0-15,6-6-1 16,-6-4 0-16,0-1-2 16,-2-7 0-16,5-4-6 15,0-7 0-15,3 0-4 16,9-5 1-16</inkml:trace>
  <inkml:trace contextRef="#ctx0" brushRef="#br0" timeOffset="401938.0145">22713 10769 27 0,'-3'5'13'0,"6"-16"-6"0,-3 11 22 15,6 0-26-15,3 0 1 16,3 0 3-16,12 0 0 15,2-2-8-15,10-1 0 16,6-2 5-16,-4-1 0 16,-2 1-5-16,-3 0 0 0,-3 2-9 15,-10 1 0-15,-2 2-4 16,-3 5 1-16</inkml:trace>
  <inkml:trace contextRef="#ctx0" brushRef="#br0" timeOffset="402911.9991">23341 10636 20 0,'3'-8'10'0,"3"48"-6"16,-6-29 12-16,-6 7-15 16,3 11 1-16,-3 3 3 0,0 13 1 15,-3-3-7-15,-3 9 1 16,3-4 3-16,0 1 1 16,0-6-1-16,0-10 0 15,-2-3-1-15,8-8 0 16,-3-5 0-16,3 0 0 15,0-6 0-15,0-2 1 16,0-5-2-16,0-3 1 16,3-5-1-16,0-3 1 15,0-5-1-15,3-6 0 16,3-5-2-16,0 0 1 0,9-5-1 16,-4-5 1-16,10 0-1 15,6 4 0-15,0 9-1 16,3 3 0-16,-10 2 0 15,4 3 0-15,-6 5 0 16,-3 8 0-16,-3 5 0 16,-6 8 1-16,-9 3 0 15,0 3 1-15,-9-1-1 16,-12-2 1-16,0-5 0 16,4-1 0-16,-1-2 0 15,0 0 0-15,6-5 0 16,0-3 0-16,3 0 0 15,3 0 0-15,3 0-1 16,3 0 1-16,3 0-1 16,0 2 1-16,0 1-2 15,0 2 1-15,3 11 0 0,0 3 0 16,0-1 1-16,6 3 1 16,9 1 0-16,9-1 1 15,6-5-2-15,-1-1 1 16,1-9-3-16,0-4 1 15,3-7-5-15,-4-3 1 16,-5-8-5-16,3-2 0 16</inkml:trace>
  <inkml:trace contextRef="#ctx0" brushRef="#br0" timeOffset="403552.6751">23624 10726 22 0,'-9'-2'11'0,"-9"10"-2"16,18-8 18-16,0 0-24 16,0 0 0-16,0 0 3 15,0 0 0-15,9 0-7 16,6 2 0-16,9 1 5 15,2-1 1-15,16-2-2 16,3 0 0-16,2 0-2 16,1 0 1-16,-3 0-2 15,-4 3 1-15,-5-6-3 0,-9 6 1 16,-12-3-2-16,-6 0 0 16,-9 0-1-16,-9 0 0 15,0 0-1-15,-6 0 0 16,-3 0-2-16,6 0 0 15,-9-3-1-15,3 3 1 16,-2 0-1-16,-4 0 1 16,3 0 2-16,6 0 0 15,0 0 4-15,0 0 1 16,9 0 4-16,0 6 0 0,0-4 2 16,0 4 0-16,-3-1 1 15,9 3 1-15,-2 8-3 16,-4-3 1-16,6-2-2 15,-3 4 0-15,3 4-1 16,3 5 0-16,-3 2-2 16,6 1 1-16,2 4-1 15,10 7 0-15,0-1 0 16,0 0 0-16,0-8 1 16,-6 0 1-16,-3-5 0 15,-6-1 0-15,-15-1 0 16,-9-9 1-16,3-3-1 15,-6-4 0-15,-5-6-4 16,-10-6 0-16,0-2-6 16,0 1 1-16,7-1-9 15,8 2 1-15</inkml:trace>
  <inkml:trace contextRef="#ctx0" brushRef="#br0" timeOffset="404195.3398">22740 11438 20 0,'6'-3'10'0,"6"-2"1"0,-12 5 6 0,0 0-14 16,0 0 1-16,6 0 2 0,-1 0 1 16,1 0-9-16,0 0 1 15,3 0 5-15,0 0 1 16,0 0-3-16,0 0 1 16,-3 0-2-16,0 0 0 15,-3 0-1-15,6 0 1 16,-6 0-1-16,-3 0 0 15,0 3 0-15,0-1 0 16,-6 1 0-16,-3 0 0 16,-3-1 0-16,-6 4 0 0,0-4 0 15,1 1 0-15,2-3 1 16,3 0 0-16,3 0-1 16,3 0 1-16,3-3-1 15,3 3 0-15,9-2 0 16,3-1 0-16,9 0-1 15,-4 1 1-15,1-1-1 16,6 3 1-16,0 0-8 16,0 5 0-16,-18 1-4 15,-6-1 1-15</inkml:trace>
  <inkml:trace contextRef="#ctx0" brushRef="#br0" timeOffset="448475.3231">20472 11943 13 0,'14'-5'6'0,"10"-8"3"16,-21 5 7-16,6 0-14 15,6 0 0-15,0 0 2 0,3-3 0 16,-3 3-4-16,-3 1 0 16,-6 1 4-16,-9 4 1 15,-9-1-2-15,0 6 1 16,-6 2-1-16,-6 5 0 16,-12 4-2-16,-2-4 1 15,-1 4-2-15,6 1 1 16,3 4-1-16,7-1 0 0,5-2-1 15,6 0 1-15,9 0-1 16,6-3 1-16,12 6 0 16,6-1 0-16,8 1 0 15,1 2 0-15,-3 5 0 16,6 4 0-16,-4-4 0 16,-5 6 1-16,-3 0 0 15,-9-1 0-15,-12 1 0 16,-6-11 1-16,-9-2 0 15,-12-1 0-15,-11-7 0 16,-7-6 0-16,0-2-2 0,7-6 1 16,-1-7-3-16,6-4 0 15,3-4-4-15,16-1 0 16,8 3-5-16,6-5 0 16,9-3 0-16,11-2 0 15</inkml:trace>
  <inkml:trace contextRef="#ctx0" brushRef="#br0" timeOffset="450450.7975">20570 11782 29 0,'-3'-8'14'0,"3"3"-14"15,0 5 28-15,3 0-27 16,3 2 1-16,3 1 0 15,0 13 1-15,-3 8-4 16,-3 10 1-16,-3 14 2 16,-6 10 0-16,-3 5-1 15,0-10 1-15,3-8-2 16,0-5 1-16,0-6 0 16,3-7 1-16,0-6 0 15,0-8 1-15,0-2-1 16,3-9 1-16,3-4-1 15,3-1 1-15,6-7-2 16,9-9 0-16,-1-7-2 0,1-4 0 16,0 1-1-16,3 6 1 15,-3 1-1-15,-3 9 0 16,-3 8 0-16,-1 13 1 16,-8 8-1-16,-6 7 1 15,-3 1 0-15,0-3 0 16,3 3 0-16,3 0 1 15,3-3 0-15,6-2 1 16,6-9-1-16,6-2 1 16,3-5 0-16,-1-6 0 15,-2-5 0-15,0 0 0 0,9-5 0 16,-3-8 0-16,2-5-1 16,-5-1 0-16,-3 3 0 15,-9 3 0-15,-3 5-1 16,-6 8 0-16,-9 6-1 15,-6 4 1-15,0 6-1 16,0 3 1-16,3 2-1 16,3 6 1-16,3 2 0 15,6-5 1-15,6-3-1 16,3 0 1-16,0-2 0 16,0-6 1-16,5-2 0 15,7-3 0-15,0 2 0 16,0-2 1-16,0-8-1 15,-7 0 1-15,-2-7-1 16,-3-1 0-16,-6-3 0 16,-6-5 1-16,-9-5-2 0,-6 0 1 15,-6 0-2-15,-6 8 0 16,-2-3-1-16,-10 13 1 16,-6 6-1-16,10 3 0 15,2 4 0-15,3 6 0 16,6 3 0-16,3 5 0 15,6-1 1-15,6-1 1 16,3-4-1-16,9 1 1 16,15-6 0-1,3-2 1-15,6-9 0 16,6-1 0-16,-1-4 0 16,4-5 0-16,-6 0 0 15,-7-2 0-15,-2 7-1 16,-6 3 0-16,-3 3 0 15,-3 5 0-15,-3 8-1 0,-6 5 1 16,-3 8-1-16,0 0 1 16,0 3-1-16,0 3 1 15,0-4 0-15,0-1 0 16,3-4 0-16,3-5 0 16,3-2 1-16,0-3 0 15,3-3 0-15,2 3 0 16,1-8 0-16,0-8 1 15,-3-2-1-15,-3-9 1 16,6-2-1-16,0-6 1 16,-3 6-2-16,0 3 1 15,-3 5-2-15,-6 5 1 0,-6 5-2 16,-3 8 1-16,0 3-1 16,0 3 1-16,3 2-1 15,0 3 0-15,3 0 1 16,9 0 0-16,3-3 1 15,5 0 1-15,4-2 0 16,0-6 0-16,3-2 0 16,6-3 0-16,2-6 0 15,4-4 0-15,0-6 0 16,0-5 0-16,-1-6 0 16,-5-10 0-16,12-3-1 15,2-7 1-15,-11 5-1 16,-6 2 0-16,-3 8-1 15,-9 6 1-15,-1 4-2 16,-2 7 0-16,-15 4 0 16,-11 3 1-16,-1 3-1 15,0 5 0-15,-3 5 0 0,0 6 0 16,-3 7 0-16,0 6 1 16,1-3 0-16,2 8 0 15,3 3 0-15,6 5 1 16,6 0-1-16,9-3 1 15,3-7-1-15,6-6 0 16,0-8-2-16,8-2 1 16,10-8-1-16,-3-3 0 15,-3-6-2-15,5-7 0 16,1 0-1-16,-6-8 0 0,6 2 2 16,-4 1 0-16,-5 2 0 15,-3 5 1-15,-3 6 3 16,-3 0 1-16,0 7 2 15,-3-2 1-15,0 3 2 16,-7 0 0-16,7-1 1 16,-3-4 0-16,0 2-2 15,0-3 0-15,0 0-2 16,-6-2 1-16,6-6-2 16,-6 3 1-16,0-2-2 15,-3-1 1-15,0-2-1 16,-6 2 1-16,-3 1-2 15,-6 5 1-15,-9 5-1 16,-5 2 0-16,-1 3-1 16,0 3 1-16,3 11-1 15,6 5 0-15,-2 2 0 0,2-2 1 16,6 2-1-16,9-4 0 16,6 1 1-16,6-1 0 15,6-12 0-15,6-2 1 16,6-8 0-16,5-8 0 15,4-2 0-15,0-12 1 16,-3-4-1-16,-4-8 0 16,-5-3 0-16,-3-11 0 15,0 6-1-15,0-1 0 16,-12 1 0-16,6 13 1 0,-12 2-2 16,0 14 0-16,-3 11-1 15,-6 9 1-15,0 1 0 16,-3 8 0-16,0 13 0 15,3 0 0-15,6 6 0 16,6 7 1-16,3 1 0 16,6-1 0-16,3 0-2 15,6-7 1-15,5-6-6 16,4-8 0-16,0-8-3 16,3-2 1-16</inkml:trace>
  <inkml:trace contextRef="#ctx0" brushRef="#br0" timeOffset="452004.7729">22856 11554 18 0,'-24'37'9'0,"30"32"-3"16,-6-45 10-16,0 5-14 0,0 13 1 16,0 9 1-16,-6-1 1 15,6 3-6-15,-3-3 1 16,3-5 4-16,0-5 0 16,0-11-1-16,0-5 0 15,0-6-1-15,0-7 1 16,3-11-2-16,-3-5 1 15,0-9-1-15,6-7 0 16,0-8-1-16,9-3 1 0,-6 3-2 16,3 5 1-16,0 3-1 15,2 5 0-15,-5 8-1 16,0 8 1-16,0 3-1 16,-3 8 1-16,3 7-1 15,0 1 1-15,0 7 0 16,0-5 1-16,9 3 0 15,3-8 1-15,2-8-1 16,7-3 1-16,3-7 0 16,0-9 1-16,-1-5-1 15,-2-8 1-15,-6 1-1 16,-6-4 1-16,-3 3-1 16,0 0 0-16,-7 3-1 15,-8 5 0-15,-14 6-1 16,2 7 1-16,-12 6-1 15,0 5 0-15,-3 2-1 16,3-2 1-16,1 5 0 0,5 1 1 16,6-1-1-16,3 3 1 15,3 0 0-15,6-3 0 16,6-5 1-16,9-3 0 16,0 0 0-16,6-5 0 15,-1-5 0-15,1-5 1 16,-3-4-1-16,-6 9 1 15,6-3-2-15,-6 3 1 16,-3 0-1-16,-6 2 0 16,3-2-1-16,-6 5 0 0,0 10-1 15,0 3 1-15,0 6 0 16,0 2 0-16,3-5 0 16,3 8 1-16,5-8 0 15,1-6 1-15,0-4 0 16,9-6 1-16,-3-3-1 15,0-8 1-15,0-5-1 16,-3-10 1-16,-4 2-1 16,7-2 0-16,-3-1-1 15,-6 6 0-15,0 3-1 16,0 7 1-16,-3 8-1 16,-6 6 0-16,0 8 0 15,0 2 0-15,-3 3-1 16,3 5 1-16,0 3 0 15,0-3 1-15,3 0 0 16,3 3 1-16,3-8-1 0,3-3 1 16,3-5 0-16,5-6 1 15,4-2-1-15,0-7 1 16,0-4 0-16,3-8 0 16,-9-2 0-16,5-3 0 15,-8 1 0-15,0 1 0 16,-6 4-2-16,-6 2 0 15,-3 3-2-15,-3 2 1 16,-3 3-2-16,-9 6 1 16,12-1 0-16,-3 3 0 0,-3 0 1 15,9 3 0-15,0-1 0 16,0 4 0-16,9-1 1 16,-3 0 0-16,6 0 0 15,-3 1 0-15,3-4 0 16,0 1 1-16,9-3-1 15,0-3 1-15,11-2 0 16,-5-5 0-16,0-4 1 16,3-2 0-16,-4-2-2 15,-2-1 1-15,-6 6 0 16,0 3 0-16,-12-1-2 16,-12 6 1-16,-3-3-2 15,0 2 0-15,-15 9 0 16,3 2 1-16,-8 6-1 15,5 5 1-15,6 2 0 16,0 4 0-16,9-1 0 0,6 8 1 16,12-3 0-16,12 1 0 15,3-3 0-15,12-9 1 16,8-1 0-16,7-6 0 16,-7-8-3-16,-2-6 1 15,-9-7-6-15,-6-3 0 16,-12-5-4-16,-12-5 0 15</inkml:trace>
  <inkml:trace contextRef="#ctx0" brushRef="#br0" timeOffset="453798.912">20400 12644 12 0,'0'-37'6'0,"6"-8"5"16,-3 35 3-16,3-11-11 0,0 10 0 15,0-2 3-15,-3 8 1 16,-3 5-8-16,0 10 1 16,-6 17 5-16,-3 12 1 15,-6 4-2-15,0 10 0 16,0 5-1-16,3 0 0 16,4 5-2-16,-1 1 0 15,0-8 0-15,3-11 1 16,3-8 0-16,0-11 0 15,3-5 0-15,3-16 1 16,3-7-1-16,3-11 0 0,0-6-2 16,2-7 1-16,4-9-3 15,3 3 1-15,0-2-2 16,0 2 1-16,0 8-1 16,-3 6 1-16,3 7 0 15,-1 9 1-15,1 4-1 16,0 9 1-16,-3 10-1 15,-3 8 1-15,-3 0 0 16,-6 6 1-16,-9-3-1 16,-6 5 1-16,0-11-1 15,-6-7 1-15,-3-1 0 16,-5-2 0-16,-4-8 0 16,0-6 0-16,3-4 0 15,6-6 1-15,4-3-1 16,2-7 1-16,6-3 0 0,3 2 0 15,3 1-1-15,3-1 0 16,0 9 0-16,0 4 0 16,0 12-1-16,0 4 1 15,0 1-1-15,3 5 0 16,0-6 0-16,3 3 1 16,6 1 0-16,5-1 1 15,7-5-1-15,0-6 1 16,6-4 0-16,6-9 0 15,5-2 0-15,-2-11 0 16,0-5 0-16,2-5 0 0,-2 2-1 16,-3-3 1-16,-4 4-1 15,-8 2 1-15,-9 5-1 16,-9 5 0-16,-9 9 0 16,-9 10 0-16,-6 5-1 15,-2 6 1-15,-4-1-1 16,0 3 0-16,0 6 0 15,3 5 0-15,3 0 1 16,6 5 0-16,4-3 0 16,8 1 0-16,6-4 1 15,8 1 0-15,4-3 0 16,12-7 0-16,9-9 0 16,5-5 1-16,-2-5-1 15,-3-9 0-15,-1-4 0 16,4-9 0-16,-3 1-1 15,-6-1 0-15,-7 1 0 0,-5 2 0 16,-9 0-1-16,-6 6 0 16,-6 2 0-16,-12 5 1 15,0 6-1-15,0 5 0 16,0 5-1-16,-3 1 1 16,-2 4 0-16,-4 6 0 15,3 0 0-15,0 8 1 16,6-6-1-16,3 4 1 15,3-7 0-15,6 7 0 16,3-7 0-16,6-4 1 0,3 2-1 16,3-5 1-16,3-3-1 15,3-2 1-15,5-3 0 16,-2-3 0-16,3 1 0 16,-3-6 0-16,0-5-1 15,0-1 1-15,2-4-1 16,4-6 1-16,-3 3-1 15,0 0 1-15,-1 0-1 16,-2-3 0-16,-3 3 0 16,-3 2 0-16,-3 6-1 15,-3 2 0-15,0 11-1 16,-3 8 0-16,-3 0 1 16,-1 5 0-16,-2 11 0 15,0 3 0-15,0-1 1 16,-3-2 0-16,0-3 0 15,0-2 1-15,0-6 0 0,0-3 0 16,0-2 0-16,0 0 1 16,0-8 0-16,3-8 0 15,3-5-1-15,3-5 0 16,0-6-1-16,3 5 1 16,-6-2-2-16,6 5 1 15,-3 0-2-15,0 3 1 16,0 5-1-16,-6 6 1 15,-3 2 0-15,-3 2 0 16,0 11-1-16,3 3 1 16,6 0 1-16,3 0 0 0,9-3 0 15,5 1 1-15,4-9 1 16,12-5 0-16,-3-3 0 16,2-5 1-16,1-8-1 15,-6 3 1 1,-7-27-4-1,-11 3 1-15,-12 8-4 16,-9 8 1-16,-9 0-7 16,-5 8 0-16,2 2-4 15,3 6 1-15</inkml:trace>
  <inkml:trace contextRef="#ctx0" brushRef="#br0" timeOffset="454698.9146">22546 12496 24 0,'0'-2'12'0,"-6"23"-12"32,3-16 19-32,-6 8-18 15,-9 11 0-15,-5 3 2 0,-1-1 1 16,0 6-4-16,0 5 0 16,3 0 2-16,7 0 1 15,2-8-1-15,6 8 1 16,6-5-2-16,9-3 1 15,11-5-1-15,16-11 1 16,0-5-1-16,14-8 1 16,7-8-1-16,0-3 0 15,-7-7-1-15,4-6 1 16,2-5-1-16,-11 5 0 16,-12-5 0-16,-15 0 0 0,-21 2-1 15,-6-2 1-15,-18-2-1 16,-9 4 0-16,-11 3-1 15,-1 8 1-15,-3 3-3 16,1 3 1-16,-1 2-1 16,12 8 0-16,10-3-3 15,5 0 1-15,6 6-3 16,12-3 0-16,15 0 1 16,15 3 1-16</inkml:trace>
  <inkml:trace contextRef="#ctx0" brushRef="#br0" timeOffset="454933.29">22975 12340 27 0,'0'0'13'0,"-54"37"-13"0,39-26 29 16,-8 15-27-16,-7 11 1 15,-21 11 1-15,-11 7 1 16,-4 9-7-16,-2-1 1 15,-1 4 3-15,4-1 1 16,2-5-3-16,7-6 1 16,8-5-3-16,9-10 0 15,10-11-4-15,8-5 0 16,6-11-5-16,9 1 0 16</inkml:trace>
  <inkml:trace contextRef="#ctx0" brushRef="#br0" timeOffset="459667.8281">20171 13830 11 0,'3'0'5'0,"-3"-3"2"0,0 3 6 15,6 0-12-15,-6 0 1 16,6-3 1-16,0-2 1 15,-3 0-4-15,0-6 0 16,3-5 2-16,-3 1 1 16,3-4-1-16,0 1 1 15,-1 2-2-15,1 0 1 16,-3-3-1-16,0 6 1 0,-3 0-1 16,-3 0 1-16,-3-1-1 15,1 9 0-15,-7 0 0 16,-6 7 1-16,-3 4-3 15,-3-4 1-15,3 9 0 16,0 5 0-16,1 2 0 16,2 6 0-1,0 0 0-15,6-3 1 16,0-2-1-16,6-1 1 0,3 3 0 16,3-2 0-16,3-3 0 15,3-8 1-15,0-3-1 16,6-8 0-16,0-2 0 15,6-3 0-15,-3-3 0 16,5-2 0-16,-5-5-1 16,0 2 1-16,-3 3-2 15,-3 2 1-15,0 3-1 16,-6 3 1-16,-3 7-1 16,-3 4 0-16,-3 2 0 15,0 2 0-15,0-2 0 16,3 3 1-16,0-1 0 15,3 4 0-15,0-4 0 16,3 1 1-16,3-3-1 16,6-6 0-16,-3 4 0 15,3-12 1-15,0 4-1 0,0-4 1 16,2-4-1-16,1-6 1 16,-3-8-1-16,0 0 0 15,-6 3-1-15,0-5 0 16,-6-6-1-16,-3 0 1 15,-6 0-1-15,-3 11 0 16,-9 0 0-16,-5 13 0 16,-7 6 1-16,3 9 0 15,-3 7 1-15,-2-1 0 16,-1 11 0-16,3 5 1 0,6 3 0 16,10-3 0-16,8 2 0 15,9 1 1-15,9 8-1 16,5-8 0-16,10-3 0 15,12-5 0-15,3-6-3 16,-4-7 1-16,-2-6-4 16,3-5 0-16,-3-8-5 15,-1-5 1-15</inkml:trace>
  <inkml:trace contextRef="#ctx0" brushRef="#br0" timeOffset="460146.7099">20644 13803 35 0,'-3'-8'17'0,"-6"-5"-18"0,9 8 31 0,0-3-29 15,3-3 0-15,0-2 0 16,3-5 1-16,3 2-3 0,3-5 0 16,3-3 1-16,0 0 1 15,3 3-1-15,-3 0 0 16,2 7-1-16,-8 4 0 15,-3 4 0-15,-6 6 1 16,-3 8-1-16,-6 8 0 16,-3 0 0-16,-2 8 0 15,-1 5 1-15,0 3 0 16,0 0 0-16,3-3 1 0,0 0 0 16,6 0 0-16,3-5-1 15,6-3 1-15,0-3-2 16,3-4 0-16,0-6-4 15,0-3 0-15,3-5-5 16,3-11 0-16</inkml:trace>
  <inkml:trace contextRef="#ctx0" brushRef="#br0" timeOffset="460459.2108">20861 13655 23 0,'-8'5'11'0,"-19"30"-7"15,21-25 15-15,0 6-18 16,0 5 0-16,0-5 2 16,3 6 0-16,0 1-4 15,6 1 1-15,6-5 2 16,6-6 1-16,6-3-2 0,2-4 1 16,4-9-1-16,3-7 0 15,6-1 0-15,-1-5 0 16,-5-8-1-16,-6-7 0 15,-9 4 0-15,-9 1 0 16,-12 2-1-16,-12 3 1 16,-3 10-2-16,-9 3 1 15,-5 8-1-15,-4 0 0 16,-3 5-3-16,7 9 1 16,5 1-5-16,9 4 1 15</inkml:trace>
  <inkml:trace contextRef="#ctx0" brushRef="#br0" timeOffset="460818.536">21150 13642 18 0,'-18'0'9'0,"-5"13"-4"15,11-5 11-15,-3 3-14 16,-6 5 0-16,6 2 0 15,0 1 1-15,9-1-4 16,0 3 1-16,9-5 3 16,6 3 0-16,9-6-1 15,3-5 0-15,3-3 0 0,5-5 1 16,7 0-1-16,-3-5 1 16,0-6-2-16,-4-10 1 15,-5 0-1-15,-9 0 0 16,-9 2-2-16,-9-2 1 15,-9 0-2-15,-9 2 1 16,-2 9-3-16,-7 2 1 16,-3 8-3-16,-6 2 1 15,10 1-4-15,2 0 0 16</inkml:trace>
  <inkml:trace contextRef="#ctx0" brushRef="#br0" timeOffset="461150.3367">21296 13592 14 0,'-15'16'7'0,"6"10"2"31,9-21 6-31,3-2-13 16,3 2 1-16,3-5 3 15,0 0 0-15,3 3-7 0,3-3 0 16,-3-3 5-16,0 1 0 16,0-6-1-16,-4 0 1 15,1-3-3-15,-3 6 1 16,0-6-1-16,-3 1 1 16,0-1-2-16,-3 0 0 15,-3 4-2-15,-6 1 1 16,-6 6-3-16,-5 3 1 15,-1 5-4-15,0 2 1 16,3 1-4-16,6 2 1 0</inkml:trace>
  <inkml:trace contextRef="#ctx0" brushRef="#br0" timeOffset="461541.0214">21594 13507 19 0,'0'11'9'0,"6"4"-6"15,-3-15 13-15,0 3-14 16,0 0 0-16,3-1 3 16,0-2 0-16,-1-2-6 15,1-4 1-15,-3 1 3 16,0-3 1-16,-3 3-2 15,0-6 1-15,-3 6-2 0,-3-3 1 16,0 5-3-16,-5 9 1 16,-7-1-1-16,-9 8 1 15,0 8-1-15,6 9 0 16,-3-9 0-16,4 3 0 16,2 2 0-16,6 3 1 15,9-5 1-15,6 0 1 16,12-6-1-16,15-5 1 15,2-7-1-15,4-6 1 16,9-6-3-16,-4-1 0 16,4-9-9-1,-12 2 1-15</inkml:trace>
  <inkml:trace contextRef="#ctx0" brushRef="#br0" timeOffset="462610.6934">22097 13573 21 0,'3'-16'10'0,"3"11"-1"0,-6 5 9 0,0 0-15 16,0 0 1-16,0 0-1 15,0 0 0-15,0 0-5 16,3 3 0-16,-3-1 3 16,0 1 0-16,0 0-7 15,0 4 1-15,-3 4-4 16,3 0 1-16</inkml:trace>
  <inkml:trace contextRef="#ctx0" brushRef="#br0" timeOffset="462829.3839">22097 13817 30 0,'6'0'15'0,"3"-6"-13"0,-9 6 27 16,0 0-28-16,0 0 0 16,0 0 0-16,3-2 0 15,-3 2-6-15,0 0 1 16,-3-3-5-16,3 3 0 16</inkml:trace>
  <inkml:trace contextRef="#ctx0" brushRef="#br0" timeOffset="463423.8046">22796 13287 24 0,'0'-10'12'0,"-6"-1"-9"15,6 9 15-15,0-1-18 16,-9 3 1-16,0 3 0 0,-11 5 0 15,-7 2-1-15,-9 9 1 16,9-6 0-16,1 3 1 16,5 5-1-16,0 3 0 15,6-3-1-15,6 3 1 16,3-1-1-16,9-4 1 16,9-3-1-16,6-6 0 15,6 1-1-15,2-8 0 16,1-1-1-16,0-2 1 15,-6 0 0-15,-3 0 0 0,-6 0-1 16,-3 0 1-16,-9 0 1 16,-6 8 0-16,-9 6 0 15,-6 4 0-15,-9 6 0 16,3-6 1-16,1 6-1 16,-4 5 1-16,0 0 0 15,0 3 0-15,9-5 0 16,6-1 1-16,10-5-1 15,10 0 0-15,4-2 0 16,6-11 0-16,9-6-4 16,9 1 1-16,3-8-7 15,-1-6 1-15</inkml:trace>
  <inkml:trace contextRef="#ctx0" brushRef="#br0" timeOffset="464349.19">23136 13343 9 0,'-6'-24'4'0,"0"-5"10"15,6 24-3-15,-6-1-9 16,3 1 1-16,-6 0 2 16,-3 5 0-16,0 3-5 0,-6 4 0 15,3 7 4-15,-9 4 1 16,1 3-2-16,-4 11 0 16,0 5-1-16,3 0 0 15,3 3-2-15,1-3 1 16,8-3-1-16,0-2 1 15,-3 0-2-15,3 0 1 16,9-3 0-16,0 0 0 16,3-5 0-16,6-6 1 15,12 1-1-15,6-9 0 0,2-2 0 16,-2-3 1-16,9-7-1 16,0-3 1-16,-1-9-1 15,1-4 0-15,0-1 1 16,-3-7 0-16,-3-6-1 15,-7-5 1-15,-2-11 0 16,-6-2 0-16,-6 8-1 16,-9 5 0-16,-12 5-1 15,-9 5 1-15,4 4-1 16,-4 4 0-16,3 6 0 16,0 5 0-16,3 3 0 15,3 5 0-15,-3 2 0 16,1 4 0-16,-1-1 0 15,-3 11 1-15,6 5 0 16,-3 3 0-16,6 0 1 16,6 2 0-16,3 3 0 0,9 8 1 15,0-8-1-15,9 0 0 16,0 6 0-16,-3 2 0 16,6-3-1-16,-3 3 1 15,-3 3-1-15,-6-6 0 16,2 3 1-16,-8-7 0 15,0-7 0-15,0 1 1 16,0-5-1-16,-3-3 1 16,-2-3 0-16,5-5 0 15,0-6-3-15,0-2 1 16,0-5-3-16,0-6 0 0,0-2-5 16,5-5 1-16,-2-1-5 15,12 1 1-15</inkml:trace>
  <inkml:trace contextRef="#ctx0" brushRef="#br0" timeOffset="464767.9211">23252 13404 21 0,'0'-21'10'0,"0"15"-3"16,0 6 14-16,0 0-21 15,0 3 1-15,0 2 2 16,-6 6 0-16,0 2-4 16,0 8 0-16,-3 3 2 15,3 3 1-15,-3 4-1 16,9-2 0 0,9 8-1-1,3-5 1-15,0-5 0 16,3-4 0-16,8-4 0 15,-2-6 1-15,3-8 0 0,3-2 0 16,-3-8 0-16,-6-3 0 16,-1 0-1-16,-2-13 0 15,-6-3 0-15,0-8 0 16,-3-5-1-16,-6-5 0 16,0 7-1-16,-6 6 0 15,3 6-3-15,-3 4 0 16,-6 3-3-16,0 3 0 15,-5 2-4-15,5 3 1 16</inkml:trace>
  <inkml:trace contextRef="#ctx0" brushRef="#br0" timeOffset="465063.5815">23546 13330 27 0,'0'10'13'0,"-9"11"-7"15,6-10 23-15,-3 13-28 16,1 5 1-16,-1 3 0 16,0 7 1-16,0-9-4 15,-3 1 1-15,9-2 2 16,0-2 0-16,0-3-1 15,0-3 0-15,0-5-1 16,0-3 1-16,0-3-3 16,0-4 0-16,0-4-4 0,0-4 0 15,6-6-5-15,-3 0 0 16</inkml:trace>
  <inkml:trace contextRef="#ctx0" brushRef="#br0" timeOffset="465438.5497">23731 13361 22 0,'-3'3'11'0,"6"0"-6"0,-3-9 14 0,0 6-14 16,0 3 0-16,0 5 2 15,0 8 1-15,0 2-11 16,0 4 1-16,0 4 6 15,-3 3 1-15,-3 0-4 16,0 0 1-16,3-5-1 16,-3-3 0-16,3-2 0 15,3-3 0-15,3 0 1 16,0-3 0-16,3 0 0 16,0-2 1-16,3-3-2 15,12-3 1-15,0 0 0 16,2-2 0-16,1-3-3 15,-3 0 1-15,-3 0-3 16,-3 0 1-16,0-3-4 16,-3 1 0-16,-6 2-7 15,2-3 1-15,1 0-1 0,6 1 1 16</inkml:trace>
  <inkml:trace contextRef="#ctx0" brushRef="#br0" timeOffset="465698.8699">24043 13324 28 0,'0'6'14'0,"-9"10"-13"15,7-11 27-15,-4 13-27 0,3 11 0 16,-3 6 0-16,-3-1 0 15,0 3-2-15,0-8 1 16,3 3 0-16,3-5 0 16,-3-4-3-16,6-4 0 15,0-3-5-15,0-6 0 16,0-2-1-16,12-5 0 16</inkml:trace>
  <inkml:trace contextRef="#ctx0" brushRef="#br0" timeOffset="466368.7414">24160 13340 25 0,'-3'0'12'0,"6"16"-9"16,-3-13 24-16,0 10-25 15,0 8 1-15,0 6 0 16,0 4 0-16,0 4-5 15,-3 2 1-15,-3-11 3 16,6-2 0-16,-3-3-1 16,-3-5 0-16,6-3 1 15,-3-2 0-15,3-6 0 16,-3-2 1-16,0 0-1 16,3-6 1-16,-3-8-2 15,3-7 0-15,3-9-1 16,3-10 0-16,3-2-1 0,3-1 1 15,-4 3-2-15,7 0 1 16,-6 5 0-16,0 3 0 16,0 8-1-16,0 5 1 15,9 0-1-15,-3 11 1 16,6 5-1-16,-9 5 1 16,-4 11 0-16,-2 0 0 15,-12 0 0-15,-5 8 0 16,-1-1 0-16,-6-4 1 15,3-3 0-15,-6-3 0 16,-3-2 0-16,9-6 0 0,-2 3 0 16,8-6 1-16,0 1-1 15,3 0 0-15,3-3-1 16,3 0 0-16,6-6 0 16,6 4 0-16,2 2-1 15,-2 2 0-15,0 6 0 16,-3 0 0-16,0 6 0 15,0 1 1-15,0 4-1 16,-6 7 1-16,0 1 1 16,0-9 0-16,-3 1 1 15,-3-3 1-15,-3 0 0 16,-3-3 0-16,-6-5 0 16,-3-3 0-16,-5-2-2 15,5-3 0-15,0-3-4 16,-6 3 0-16,12-3-6 15,0-5 1-15</inkml:trace>
  <inkml:trace contextRef="#ctx0" brushRef="#br0" timeOffset="466962.4925">24386 13340 24 0,'-9'3'12'0,"9"8"-9"0,0-6 18 0,-3 11-18 16,-3 10 0-16,0 6 0 16,-3 5 1-16,6 3-6 15,-3-11 1-15,6 2 3 16,-3-7 0-16,-3-5-1 16,6-3 1-16,0-6 0 15,-3-4 0-15,0-4 1 16,3 1 0-16,0-11-1 15,3-5 0-15,0-6-1 16,3-10 0-16,3-8-2 16,0-3 1-16,0 9-1 15,6-1 0-15,3-3-1 16,2 6 1-16,1 0 0 16,3 5 0-16,-3 6-1 15,-3 2 1-15,3 8 0 16,-4 5 0-16,-8 9-1 15,-6 7 0-15,-12-2 0 16,-2 7 0-16,-10 9 1 0,0-4 0 16,0-2 0-16,-6 3 0 15,0-5 1-15,4-1 1 16,2-4-1-16,6-4 1 16,0-2-2-16,6 0 1 15,9-3 0-15,-3 1 0 16,3 2 0-16,3 0 0 15,-3-1 0-15,9 1 1 16,0 8 1-16,0 0 0 16,3 0-1-16,0-3 1 0,6-2-1 15,5-3 1-15,-5 0-5 16,0-3 1-16,-3-2-6 16,3 2 1-16,-3-2-3 15,0-9 0-15</inkml:trace>
  <inkml:trace contextRef="#ctx0" brushRef="#br0" timeOffset="467196.8658">24639 13314 25 0,'-3'0'12'0,"-3"10"-6"15,6-4 22-15,-3-1-25 16,-3 8 1-16,6 6 1 15,-3 7 0-15,-3 1-7 0,6 2 0 16,-3 0 3-16,0-3 1 16,0 1-4-16,-3-1 0 15,6-7-4-15,-3-6 0 16,-3-2-5-16,6-6 0 16</inkml:trace>
  <inkml:trace contextRef="#ctx0" brushRef="#br0" timeOffset="467530.4659">24737 13330 27 0,'-15'10'13'0,"-3"1"-13"15,18-3 19-15,0 5-17 16,0 3 0-16,0 5 1 15,0 0 1-15,0 3-5 16,0-3 1-16,0 0 3 0,3-2 0 16,3-3-1-16,3 2 0 15,0-7-1-15,6-6 1 16,0 0-1-16,-3-2 0 16,6-8-1-16,-7-6 1 15,1-5-1-15,-3-7 0 16,6-7-1-16,-6 1 1 15,0-2-2-15,-3 1 1 16,-3 1-4-16,-3 6 0 16,0-1-6-16,0 8 1 0</inkml:trace>
  <inkml:trace contextRef="#ctx0" brushRef="#br0" timeOffset="468202.3428">24922 13287 29 0,'2'14'14'0,"4"7"-10"15,-3-16 21-15,-3 3-25 16,0 11 1-16,0 7 0 16,0 6 0-16,0-1-2 15,-3-1 1-15,-3 1 1 16,6-7 0-16,-2-8 1 15,2 3 0-15,-6-9 0 16,6-5 0-16,0-2 1 0,0-8 0 16,0-1-1-16,0-7 0 15,0-3-1-15,0-2 0 16,0-11-1-16,6-3 1 16,-4 8-2-16,7-2 1 15,-9 2 0-15,6 3 0 16,-6 2-1-16,0 6 1 15,0 0-1-15,0 5 1 16,-6 3-2-16,6 7 1 16,-9 1 0-16,7 5 0 0,-4 0-1 15,3 0 1-15,3 5 0 16,3 3 0-16,3 0 0 16,5-3 1-16,4 0 0 15,3-5 1-15,0-3-1 16,3-2 1-16,0-6-1 15,-6-5 1-15,2 0-1 16,-2-2 1-16,-6-3-1 16,6-3 0-16,-6 0-1 15,0 3 1-15,-6 2-1 16,3 3 1-16,-3 3-1 16,-3 5 1-16,0 2-1 15,0 4 1-15,-3 2 0 16,-3 5 0-16,3 13 0 15,-6 9 0-15,0-1-1 16,3 1 1-16,3 2-1 0,-3-8 1 16,6-5-2-16,0-6 1 15,6-5-5-15,-6-2 0 16,0-1-4-16,0-7 0 16</inkml:trace>
  <inkml:trace contextRef="#ctx0" brushRef="#br0" timeOffset="468358.5701">24698 12962 29 0,'0'-3'14'0,"0"1"-46"16,6 4 24-16</inkml:trace>
  <inkml:trace contextRef="#ctx0" brushRef="#br0" timeOffset="529913.3769">23993 6202 4 0,'6'-27'2'0,"12"17"-3"0,-12 10 3 16,-3-3 0-16,3-5 0 0,-4 3 2 16,1 0 1-16,-3 5-5 15,0 0 0-15,0 0 4 16,-5 2 0-16,-4 4-1 16,-6 7 0-16,3 5-1 15,-9 3 1-15,0 11-2 16,-9 11 0-16,4-1 0 15,-10 0 0-15,3 3 1 16,-6 0 0-16,4 3-1 0,-10 7 1 16,-3-2 0-16,1 6 1 15,-4-1-1-15,-8 3 1 16,5-1-1-16,-2-7 1 16,-1-2-1-16,3-1 0 0,4-3-1 15,8-7 0-15,9-8-1 16,7-8 0-16,2-3-2 15,9-5 1-15,3-6-4 16,3-2 1-16,0-2-5 16,3-4 0-16</inkml:trace>
  <inkml:trace contextRef="#ctx0" brushRef="#br0" timeOffset="530660.2104">23195 6609 19 0,'-3'-16'9'0,"-3"8"-11"0,6 8 12 0,0 3-10 16,-3 2 0-16,-3-2 1 16,-3 8 1-16,-6 5-2 0,-2 7 0 15,-1 4 1-15,0 5 0 16,0 10 0-16,0 5 1 16,0 1 0-16,6 5 0 15,-5-8-1-15,8 3 1 16,0-1 1-16,3-4 0 15,0-6 0-15,3 0 1 16,0-3-2-16,3-2 1 16,0 0-1-16,3-1 0 15,-3-7-1-15,3-3 0 0,0-5-1 16,0 0 0-16,0-3 0 16,3 1 1-16,0-4-1 15,0-2 0-15,2-3 0 16,7-2 1-16,3-3 0 15,3 0 0-15,12-11-1 16,0 1 1-16,-1-6-1 16,4 3 1-16,6-3-1 15,5-3 1-15,-11 1-1 16,0 2 0-16,-4 8 0 16,-2-3 0-16,-3 3 0 15,-6-2 0-15,-6 5 0 16,3-1 0-16,-6 1 0 15,-1 2 0-15,-2 1 1 16,-3-4 1-16,-3 1-1 16,-6-3 0-16,-3-2 0 15,-3-4 0-15,-2-1-1 16,-10-1 1-16,-3-6-1 0,-12-1 1 16,-6-9-2-16,7-3 1 15,-10-9-1-15,0-7 1 16,-8 6-3-16,5-5 1 15,4 0-5-15,-1 2 1 16,-3-10-5-16,-11-6 1 16</inkml:trace>
  <inkml:trace contextRef="#ctx0" brushRef="#br0" timeOffset="543645.531">19751 14473 11 0,'3'-3'5'0,"0"0"5"0,-3 3 6 16,0 0-13-16,0 0 1 15,0 3 3-15,0 0 1 16,-3-3-9-16,0 2 0 15,-3 1 6-15,6 2 1 16,-3 1-2-16,0-4 0 16,3 1-1-16,3 0 0 0,3-3 0 15,0 2 0-15,3-2 0 16,6-2 0-16,3-1 0 16,3 3 0-16,6-5-2 15,-1 2 1-15,7-2-1 16,0-1 0-16,8-2-1 15,7 3 1-15,0 0-1 16,2 0 0-16,4-1 0 16,2 4 0-16,-2 2-1 15,0 0 1-15,-4 0 0 16,1 2 0-16,-7 1 0 16,-2 0 0-16,-3-3 0 15,-3 0 0-15,-1 2 0 16,4-2 0-16,3-2 1 15,2 2 0-15,1 2 0 16,3 1 0 0,23 2 0-16,-6-2 0 15,-2-1 0-15,-1-2 1 16,4 3-2-16,-9 2 1 16,5-2-1-16,4 0 1 15,-1-3-1-15,6-3 0 16,7 3 0-16,-7 3 0 15,10-1-1-15,-7-2 1 16,-3 0 0-16,1 3 0 16,2-3 0-16,-5 0 0 0,-7 0 0 15,7 3 1-15,-1-1-1 16,-5-4 0-16,-1-1 0 16,7 3 1-16,-10 0-1 15,4 0 1-15,-10 0-1 16,4 0 1-16,-4-3-1 15,-5 1 1-15,0 2-1 16,-1 0 1-16,-2 0-1 16,3-3 1-16,-1 3-1 15,1 0 1-15,-6 0-1 16,2 0 1-16,4 0-1 16,2 0 1-16,-5 0-1 15,-3-3 1-15,2 3-1 16,4 0 1-16,0-2-2 15,-1 2 1-15,-2 2 0 16,5 1 0-16,7 0 0 0,-12-3 0 16,-1 2 0-16,-2-2 0 15,3 3 0-15,-4 0 1 16,1-3-1-16,0 2 1 16,-7 1 0-16,4 0 0 15,-3-1-1-15,0 1 1 16,2-1-1-16,1-2 1 15,-3 3-1-15,-1-3 0 16,1 3 0-16,-3-1 1 16,6 1-1-16,-10 0 0 15,4-3 1-15,-6 2 0 0,-3-2-1 16,2 3 0-16,-5 0 0 16,-3-3 1-16,0 0 0 15,0 5 0-15,-3-2-1 16,0-1 0-16,-4 1 0 15,7 0 1-15,-3-1-2 16,0 1 1-16,-3-1-1 16,-3 4 0-16,6-6 0 15,-6 2 0-15,6-2 1 16,-3 3 0-16,-4 0 0 16,-2-1 0-16,3 1 1 15,0 0 0-15,-3-3 0 16,-3 2 0-16,6-2-1 15,-3 3 0-15,0 0 1 16,3-3 1-16,0 0-2 0,-6 0 0 16,6 0 0-16,-3 0 1 15,-3-3-1-15,3 6 0 16,0-1-1-16,-3-2 1 16,-3 0-1-16,0 3 0 15,0-3-1-15,6 2 0 16,-6-2-6-16,-6-2 1 15,-3-1-10-15,-6-7 0 16</inkml:trace>
  <inkml:trace contextRef="#ctx0" brushRef="#br0" timeOffset="547394.4148">20049 14748 18 0,'3'0'9'0,"6"-3"-3"15,-6 3 10-15,3 3-13 16,3 0 0-16,0 4 3 0,0 4 1 15,-4 2-8-15,4 1 0 16,0 1 5-16,-3-1 1 16,0-4-2-16,0-5 1 15,0 1-2-15,-3 2 0 16,0-6-1-16,0-4 1 16,0-4-1-16,0 1 1 15,-3-5-1-15,0-4 0 16,-3 4-1-16,-3-6 1 15,0 5-1-15,0 1 0 16,-3-4 0-16,-3 4 0 16,3 2-1-16,-2 0 1 0,2 3-1 15,0-1 1 1,0 4-1-16,0 2 0 0,0 2 1 16,-3 4 0-16,0 2 0 15,-3 0 0-15,0 5 0 16,-3 5 0-16,4 4 0 15,-1 4 1-15,3 6-1 16,3-3 1-16,6-3 0 16,6 3 0-16,9-5 0 15,3-3 1-15,2-5-1 16,1-5 1-16,3-3 0 16,0 0 0-16,3-3-3 15,0 0 0-15,-4-5-3 16,1 0 0-16,-3-5-7 15,-6 0 1-15,0-3-3 16,3-5 0-16</inkml:trace>
  <inkml:trace contextRef="#ctx0" brushRef="#br0" timeOffset="547776.0939">20088 14576 21 0,'-6'-5'10'15,"18"-3"-5"1,-9 5 15-16,2 0-17 15,1 3 0-15,3 0 2 0,6 0 1 16,0 3-7-16,-3 2 0 16,3 1 4-16,3-4 1 15,3 6-2-15,5 3 0 16,7 7-1-16,3 11 0 16,0 6-1-16,-13 12 1 15,-8 12-1-15,-15 1 1 16,-18 7-1-16,-14 1 0 15,-13 1-4-15,-12 0 1 16,-2 0-8-16,-1-8 1 16</inkml:trace>
  <inkml:trace contextRef="#ctx0" brushRef="#br0" timeOffset="552294.6104">20900 14671 21 0,'0'-5'10'0,"3"0"-2"0,-3 5 11 16,0 0-16-16,0 0 1 15,0 0 0-15,-3 5 0 16,-3 5-6-16,-6 9 1 16,-6-1 4-16,-2 9 1 15,-4 7-3-15,0 6 1 16,0-3-1-16,3-5 1 15,1-3-1-15,2-3 1 16,6-7-1-16,0-3 1 16,3-6-1-16,3 1 0 0,3 0 0 15,0-4 0-15,3-4 0 16,3 0 0-16,3-9-1 16,3 4 0-16,3-3 0 15,6-1 0-15,5 1-1 16,1 2 1-16,0 1-1 15,0-4 1-15,-3 4 0 16,-3-1 0-16,-4 0 0 16,1 1 0-16,-6 2 1 15,0-6 1-15,-3 1 0 0,0 0 0 16,-3-3 0-16,-3 3 0 16,-3-6-1-16,0 0 0 15,-6-2-2-15,-3 0 0 16,-3-3-2-16,-5-8 1 15,-4 6-4-15,0-1 1 16,0-2-6-16,3 3 1 16,3-1-2-16,7 6 1 15</inkml:trace>
  <inkml:trace contextRef="#ctx0" brushRef="#br0" timeOffset="552669.9802">21323 14695 30 0,'-3'-11'15'0,"-6"1"-12"15,6 7 27-15,-3 3-29 16,-6 3 1-16,-3 2-1 16,-6 8 1-16,-2 3-3 15,-10 11 1-15,-3 7 1 0,-9 11 1 16,10 5-2-16,5-7 1 16,3 2-1-16,6-3 1 15,6-2-1-15,10-1 1 16,2-4-3-16,3-9 0 15,3-7-3-15,2-3 0 16,7-6-6-16,6-7 1 16,6-6-1-16,-6-5 0 15</inkml:trace>
  <inkml:trace contextRef="#ctx0" brushRef="#br0" timeOffset="552935.5939">21040 15031 27 0,'-6'3'13'0,"6"-6"-12"16,0 3 28-16,6 0-27 16,3 0 0-16,6-5 1 15,0 2 1-15,3-2-5 16,2 5 0-16,4 2 3 16,3 4 0-16,-3 2-1 15,-3-3 0-15,-6 6 0 16,-3 7 0-16,-7 1 0 15,-2-1 0-15,-3-2 0 16,-3 0 1-16,3-6-3 16,-3-2 1-16,3-5-8 15,0-3 1-15,6-8-4 0,3-5 0 16</inkml:trace>
  <inkml:trace contextRef="#ctx0" brushRef="#br0" timeOffset="553232.527">21418 14666 24 0,'-12'2'12'0,"-9"17"-8"0,15-14 16 0,-3 6-19 16,1-1 1-16,-1 6 0 15,3 6 1-15,6-1-3 16,3 0 0-16,6 0 2 15,5-2 0-15,4-9 0 16,9-5 0-16,0-2 0 16,3-8 0-16,-4-11-1 15,-5 3 1-15,-6-6-1 16,-6 3 0-16,-9-2-3 16,-9 2 0-16,-12 3-4 15,3 2 1-15,-2 6-6 16,-4 7 1-16</inkml:trace>
  <inkml:trace contextRef="#ctx0" brushRef="#br0" timeOffset="553703.8974">21865 14645 24 0,'-9'2'12'0,"-18"27"-5"15,15-15 17-15,-6 7-21 16,-6 13 0-16,-3 11 1 0,-2 13 1 15,2-2-7-15,6 2 0 16,6 0 4-16,9-5 1 16,6-5-4-16,9-6 1 15,3-7-5-15,6-9 0 16,3-7-5-16,3-6 0 16</inkml:trace>
  <inkml:trace contextRef="#ctx0" brushRef="#br0" timeOffset="554233.4064">21838 15047 34 0,'6'-13'17'0,"9"-16"-14"16,-9 18 27-16,3-8-29 15,5-2 0-15,4-8 1 16,3-5 1-16,0 5-4 0,3 5 0 16,-3 3 2-16,-4 2 0 15,-8 6-2-15,0 5 1 16,-3 5-1-16,0 11 1 15,-12 8-1-15,-3 16 1 16,-6 2-1-16,-5 6 1 16,2-6 0-16,3 1 1 15,0-1-1-15,3-2 0 0,3 0 0 16,3-9 0-16,0-1-2 16,3-6 1-16,0-6-4 15,3-2 0-15,6-8-6 16,9-3 1-16</inkml:trace>
  <inkml:trace contextRef="#ctx0" brushRef="#br0" timeOffset="554573.6174">22097 14827 31 0,'-6'3'15'0,"0"-3"-11"16,3 3 24-16,3 7-27 15,0-2 0-15,0 8 1 16,0 0 0-16,0 2-3 16,3-4 1-16,3-1 2 15,3 3 0-15,6 0-1 16,5-1 1-16,4 4-1 16,0-3 0-16,0-8-1 15,-6 2 1-15,-3 1-2 16,-9 2 1-16,-6 3 0 15,-9-5 0-15,-9-1 0 16,0 1 1-16,-3-3-2 16,0-6 1-16,3-2-5 0,4-2 1 15,2-6-6-15,3 0 0 16,6 3-2-16,3-6 1 16</inkml:trace>
  <inkml:trace contextRef="#ctx0" brushRef="#br0" timeOffset="555058.0017">22103 14782 35 0,'-6'3'17'0,"12"2"-17"0,-3-10 34 0,6 2-33 16,3 3 1-16,5-2-1 15,7-4 1-15,0 6-4 16,0 0 1-16,0 6-3 15,-4-1 1-15,-2 3-6 16,-3-8 1-16,-3 5-4 16,0-2 1-16,-3 2 0 15,-3-2 1-15,0 2 5 32,59 51 5-32,-133-101 3 15,65 58 1-15,-3 3 3 16,-3 5 0-16,-3 0 2 15,0 5 0-15,0 1-4 16,3-6 0-16,3 0-1 16,0-2 1-16,12-1-2 0,0-2 1 15,6 0-2-15,3-5 1 16,-3-3-1-16,9-6 0 16,0-2 1-16,0-5 0 15,-1 0 0-15,-2-6 0 16,3-5-1-16,-6 0 1 15,-9-5-2-15,0 3 1 16,-12-1-4-16,0 3 1 16,-9 0-4-16,-3 6 1 15,3 4-5-15,-2 4 1 0,-4-1-6 16,6 6 1-16</inkml:trace>
  <inkml:trace contextRef="#ctx0" brushRef="#br0" timeOffset="555386.1189">22528 14806 28 0,'-3'-5'14'0,"-12"29"-10"15,10-19 21-15,2 3-25 16,-3 2 1-16,0 1 0 15,3 5 0-15,0-3-2 16,3 3 1-16,3-5 1 16,3 2 0-16,3-8 0 0,-1-2 0 15,4-3 0 1,0-3 1-16,-3-5-1 0,0-2 0 16,-3-6-1-16,-3-3 0 15,-3 1-3-15,-3 2 0 16,0 5-3-16,-6 3 0 15,3 6-5-15,-6 7 1 16</inkml:trace>
  <inkml:trace contextRef="#ctx0" brushRef="#br0" timeOffset="555776.763">22752 14827 24 0,'3'6'12'0,"6"1"-9"16,-7-7 18-16,4 3-19 15,0-3 1-15,-3 0 1 16,6 0 1-16,-3-3-7 16,-6 3 1-16,3-5 4 15,-3 0 0-15,0 0-2 16,-3-1 1-16,-3 1-1 15,-6 0 1-15,-2 5-2 16,-10 2 1-16,6 6-1 16,-3 6 1-16,-3 4-2 15,3 9 1-15,1 2-1 0,5-6 1 16,3 4-1-16,6-1 1 16,6-2 0-16,9 0 0 15,9-5 0-15,-4-4 0 16,16-7-4-16,3-5 1 15,-3-6-5-15,2 3 0 16,4-8-2-16,-3-5 0 16</inkml:trace>
  <inkml:trace contextRef="#ctx0" brushRef="#br0" timeOffset="555995.5525">22880 14600 31 0,'-6'0'15'0,"6"0"-11"16,0 0 29-16,9 0-30 16,11 5 0-16,-2 6 4 15,0 7 1-15,3 9-9 16,0 10 1-16,0 10 5 16,-6 9 0-16,-1-1-3 15,-8 1 0-15,-6-1-8 16,-3 1 1-16,0 0-10 15,-6-6 0-15</inkml:trace>
  <inkml:trace contextRef="#ctx0" brushRef="#br0" timeOffset="556812.8648">20216 15515 27 0,'0'-8'13'0,"-3"14"-4"15,0-4 11-15,0 3-19 0,-9 3 1 16,-12 8 2-16,-3 19 0 16,-9 4-4-16,-2 14 0 15,2 8 2-15,0-5 1 16,9 7-1-16,7-5 0 15,8-5-2-15,9-8 0 16,9-5-2-16,6 2 0 16,3-13-4-16,-1 1 1 15,7-9-6-15,3-5 0 16</inkml:trace>
  <inkml:trace contextRef="#ctx0" brushRef="#br0" timeOffset="557268.0736">20210 15796 21 0,'-3'-19'10'0,"3"3"6"15,0 16 12-15,0 0-26 16,0 6 0 0,-9 15 3-16,-3 16 0 15,-6-6-6-15,-3-1 0 16,3-4 5-16,0-2 1 16,4-3-2-16,5-5 0 15,0-6-1-15,3 4 1 16,3-6-1-16,6-3 1 15,6-2-2-15,6-6 0 16,2 0 0-16,4 3 0 16,0-2-1-16,0-4 1 15,3-2-2-15,2 6 1 16,1 2-1-16,0-6 0 0,-3 6-2 16,3 0 0-16,-9 0-2 15,-4-2 1-15,-2 2-3 16,-3-5 0-16,-3 2-5 15,-6 3 1-15,-3-5-1 16,-3-1 1-16</inkml:trace>
  <inkml:trace contextRef="#ctx0" brushRef="#br0" timeOffset="557580.5758">20344 15706 29 0,'0'0'14'0,"3"0"-9"16,-3 0 27-16,0 2-30 15,0 4 0-15,-3 7 1 0,-3 13 1 16,0 9-5-16,-6 7 1 16,-3-5 2-16,0 3 0 15,0-1-1-15,3-2 0 16,0 1 0-16,3-7 1 15,3-2-2-15,0-7 0 16,3-1 0-16,0-11 0 16,1 4-2-16,2-7 0 15,0-1-5-15,0-4 1 0,0-2-5 16,0 0 0-16,8-2-1 16,1-4 0-16</inkml:trace>
  <inkml:trace contextRef="#ctx0" brushRef="#br0" timeOffset="579791.7745">20513 15764 16 0,'6'-16'8'0,"9"8"-1"0,-12 3 8 16,-3 5-13-16,0 0 0 15,3 0 1-15,-3 13 1 16,-6 0-4-16,0 6 1 16,-3 5 3-16,0 2 0 15,-3 0-1-15,3 1 1 0,0-3-2 16,1-8 1-16,2-1-2 15,3-4 1-15,0-3-2 16,3 0 1-16,0-3 0 16,3 1 0-16,0-1-1 15,0-3 1-15,3-2 0 16,2 6 0-16,4-12-1 16,3 6 1-16,6 0-1 15,3-7 1-15,3 4-1 16,-3-2 0-16,-4 5-1 15,-2 0 0-15,0 2-2 16,-3-2 1-16,-3 0-5 16,-3 0 0-16,-3-2-4 15,-6 2 1-15</inkml:trace>
  <inkml:trace contextRef="#ctx0" brushRef="#br0" timeOffset="580124.593">20653 15695 19 0,'-9'-8'9'0,"6"-2"-2"16,3 10 10-16,0 0-15 16,0 0 0-16,0 2 3 15,0 1 1-15,0 5-6 16,0 2 0-16,-3 12 4 15,0 4 1-15,-3 6-1 16,-3 10 0-16,0-5-3 16,1-2 1-16,-1-6-1 15,-3 2 0-15,3-2-1 16,0-2 0-16,0-9-1 16,0 4 0-16,3-6-4 15,0-9 1-15,0 1-7 16,3 0 1-16,0-5-1 15,6-3 1-15</inkml:trace>
  <inkml:trace contextRef="#ctx0" brushRef="#br0" timeOffset="580452.7721">20725 16055 18 0,'0'3'9'0,"0"-3"-2"0,0 0 16 0,3 2-19 16,0 6 0-16,2-3 2 15,-2 3 1-15,0 0-9 16,3 0 1-16,0-2 4 16,3-1 1-16,0-3-2 15,3-2 1-15,-3 0-2 16,0-5 1-16,-3 0-1 15,-3-3 0-15,-3-3 0 16,-3 3 0-16,-6 6-1 16,0-3 0-16,-3 5-4 15,0 0 1-15,0 2-8 16,3 1 1-16,3-1-2 16,6 4 1-16</inkml:trace>
  <inkml:trace contextRef="#ctx0" brushRef="#br0" timeOffset="580905.8438">21019 15708 22 0,'-9'-2'11'0,"-15"4"-8"0,22 1 19 0,-4 5-19 16,-3 5 0-16,-6 6 1 15,0 4 0-15,-3 7-6 16,-3 7 1-16,3-6 3 16,0-2 1-16,4 1-2 15,5-1 0-15,9-6-1 16,6-1 1-16,6-6-1 15,8-3 1-15,1-5-1 16,6-6 1-16,9-4 0 16,2-6 1-16,-5 0 0 15,-3-3 0-15,-6-7-1 16,-6-6 1-16,-7 0 0 16,-5-2 0-16,-12-3-2 15,-11 5 1-15,-7 0-2 16,-3 3 0-16,-3 10-4 15,-3 3 1-15,1 8-7 16,2 11 0-16,6-3 0 0,3 0 0 16</inkml:trace>
  <inkml:trace contextRef="#ctx0" brushRef="#br0" timeOffset="581546.5325">21356 15674 25 0,'-6'-3'12'0,"6"1"-8"16,-3 4 23-16,0 1-25 16,0 5 0-16,0 0 1 15,-3 5 0-15,0 11-4 16,-3 10 1-16,-3 3 2 15,0 6 1-15,-3-12-1 16,0-2 0-16,3 1-1 16,1-4 1-16,2-7 0 15,0-1 1-15,3-5 0 16,0-5 1-16,3-2-1 16,3-6 1-16,3-6-1 15,3 1 0-15,6-8-1 16,2-8 0-16,7-3-2 15,6-5 0-15,0 0-1 16,0-1 1-16,-1 12-2 16,-8 5 1-16,0 5-1 0,-6 8 1 15,-9 5 0-15,-3 8 0 16,-6 0 0-16,-6 6 0 16,-6-3 0-16,-2 0 1 15,-1-6 0-15,0 9 0 16,0-9 0-16,3-2 0 15,3-2 0-15,3-1 1 16,3-2-1-16,3-6 0 16,6 0 0-16,3-2 0 0,3 2-1 15,3 1 0-15,0 2-1 16,0 2 1-16,0 1 0 16,0 5 0-16,3 0 0 15,0-5 0-15,0 4 0 16,0 4 1-16,3-3-2 15,-1 0 1-15,1-3-4 16,0-2 0-16,3-3-4 16,3-3 0-16,3 1-3 15,-3-6 0-15</inkml:trace>
  <inkml:trace contextRef="#ctx0" brushRef="#br0" timeOffset="581859.0059">21585 15703 22 0,'-15'0'11'0,"3"-5"-1"0,9 5 17 15,3 0-25-15,-3 2 1 16,0-2 2-16,0 0 1 16,0 0-6-16,3 3 1 15,3 0 4-15,3-3 1 16,3 5-2-16,3-5 1 15,6 0-2-15,3 0 0 16,2 0-2-16,4 3 0 16,0-3-3-16,0 0 0 0,0-3-2 15,-7 0 1-15,-2 1-2 16,-6-1 1-16,-3 0-4 16,-6 3 1-16,-3-2-4 15,-6 2 1-15,-6 0-1 16,-6 0 0-16</inkml:trace>
  <inkml:trace contextRef="#ctx0" brushRef="#br0" timeOffset="582155.9073">21632 15711 27 0,'-3'3'13'0,"0"-1"-9"16,3-2 26-16,0 8-27 15,0-5 0-15,0 5 1 16,0 8 1-16,3 0-7 15,0-3 1 1,3 26 3-16,0-4 1 16,0-6-3-16,0-5 1 15,0-8-1-15,-3 2 1 16,-6-5-1-16,0 1 1 16,-3-6 0-16,-3-1 1 15,0 1 0-15,-3-8 0 16,1 0-2-16,-4-2 1 15,0-6-4-15,0-5 1 16,3-1-6-16,0 1 0 16,6 3-5-16,3 2 0 0</inkml:trace>
  <inkml:trace contextRef="#ctx0" brushRef="#br0" timeOffset="582683.5237">21871 15528 24 0,'-9'-5'12'0,"9"8"-4"15,0-3 15-15,0 0-21 0,0 0 1 16,6 2 1-16,2 6 1 16,4 6-6-16,12 9 1 15,3 4 3-15,0 2 0 16,0 16-1-16,-1 8 0 15,-11 0-2-15,-6 0 1 16,-9 0-2-16,-12-1 1 0,-12-9-3 16,-8-3 1-16,-4-6-5 15,-3-8 1-15,-2-2-5 16,2-5 0-16</inkml:trace>
  <inkml:trace contextRef="#ctx0" brushRef="#br0" timeOffset="583391.6174">22162 15928 10 0,'-3'-5'5'0,"3"-1"9"16,0 6-1-16,0 0-10 15,0-5 1-15,0 0 3 16,0 5 1-16,-3 0-9 16,3-3 0-16,0 0 6 0,0 3 1 15,0 0-2-15,6 3 1 16,6 0-3-16,6-3 1 16,6 0-2-16,3 0 1 15,-1 0-1-15,4 0 0 16,-3-3-1-16,-3 6 0 15,-3-3-1-15,-7 2 1 16,-8-2 0-16,-9 3 0 16,-5 0 0-16,-10 2 0 0,0-2 0 15,-6 2 1-15,-6-2-1 16,0-3 1-16,1 0-1 16,2 0 0-16,6 0 0 15,3 0 0-15,3 0-2 16,6 0 1-16,3 5-4 15,6-3 0-15,6 1-7 16,9 5 1-16</inkml:trace>
  <inkml:trace contextRef="#ctx0" brushRef="#br0" timeOffset="584107.4417">22817 15468 19 0,'3'-14'9'0,"-3"17"-2"15,0 0 6-15,-3-1-11 16,-3 9 1-16,-3-3 3 15,-6 8 0-15,-6 7-7 0,-5 15 0 16,-1 12 5-16,-3 8 1 16,0 3-2-16,7 5 0 15,5 0-2-15,9-2 0 32,44 4-5-32,10-12 1 15,3-14-7-15,2-21 0 16</inkml:trace>
  <inkml:trace contextRef="#ctx0" brushRef="#br0" timeOffset="594174.6557">22894 15708 18 0,'3'-13'9'0,"6"0"-6"15,-9 13 10-15,3-5-12 16,-3-1 1-16,0 6 2 16,0 0 0-16,0 0-4 15,0 0 1-15,-3 3 2 16,-3 5 1-16,-5 0-1 16,-4 2 1-16,6 4-2 15,-6 4 1-15,-3 1-2 16,6-1 1-16,0-2-1 15,3-3 0-15,0-2-1 16,6-1 1-16,-3-4 0 16,6-6 0-16,0 8 0 15,0-8 0-15,0 0 0 0,6 5 0 16,-3-5-1-16,9 3 1 16,0-3-1-16,6 0 0 0,9 2-1 15,-3-2 1-15,2 0-1 16,-2 3 1-16,3-3-1 15,-3 0 0-15,-6-3-1 16,-3 3 0-16,-7-2-3 16,-2 2 0-16,-3-8-6 15,-3 8 1-15</inkml:trace>
  <inkml:trace contextRef="#ctx0" brushRef="#br0" timeOffset="594471.5284">23040 15629 23 0,'3'-8'11'0,"3"8"-5"0,-6 3 14 16,0 2-17-16,-3 8 1 15,0 0 1-15,0 9 0 16,-3 4-6-16,-3 6 0 0,6 5 4 15,-2 0 0-15,-4 3-1 16,0-11 0-16,3 0-2 16,0-5 1-16,0-3-1 15,0-5 1-15,6-3-2 16,-3-5 0-16,-3-3-5 16,6-2 1-16,0-3-6 15,9-8 0-15</inkml:trace>
  <inkml:trace contextRef="#ctx0" brushRef="#br0" timeOffset="594940.2856">23115 15745 24 0,'-9'-10'12'0,"9"10"-8"15,3-3 15-15,-3-2-15 0,0 5 0 16,0 0 2-16,0 0 1 15,6-5-9-15,3-1 0 16,3-2 6-16,5-2 0 16,-2-1-3-16,9 1 1 15,-6 2-2-15,3 2 1 16,-6 1-2-16,0 5 1 16,2 5-1-16,-8 3 1 15,-6 3-1-15,-3 10 1 16,-6 3-1-16,-11 2 1 0,-4 1 0 15,-6 10 1-15,0-5-1 16,0-3 1-16,1-6-1 16,5-4 1-16,3-3 0 15,9-3 0-15,3-5 0 16,9 0 0-16,6-8-1 16,9 0 1-16,3-3-1 15,2-2 0-15,1 0-1 16,0 5 1-16,-6-6-2 15,-3 6 1-15,-3 3-2 16,-3-3 1-16,2-3-3 16,-5 3 1-16,0 0-4 15,-6 0 0-15,0 0-2 16,0 0 0-16</inkml:trace>
  <inkml:trace contextRef="#ctx0" brushRef="#br0" timeOffset="595502.749">23359 15700 28 0,'-21'3'14'0,"3"0"-11"0,15-3 26 16,3 0-29-16,0 0 1 15,0 0 1-15,0 0 1 0,6 0-3 16,3 0 0-16,3-3 1 16,3 0 1-16,3-2-1 15,0 0 0-15,-1 2-1 16,1 3 1-16,-3 0-2 16,-6 3 1-16,3 2-1 15,-6 0 1-15,-3 1 0 16,-3-1 0-16,-6 6 1 15,-9 2 0-15,-3-3 0 16,0 1 0-16,-5 0 0 16,2-4 1-16,0-1-2 15,9-1 1-15,0-2-1 16,3-3 0-16,0 8 0 16,9-6 0-16,9 1-1 15,3 0 0-15,0 7 0 16,6-2 1-16,3 3-1 15,-4 2 0-15,-2 0-1 0,0 6 1 16,-3-3 0-16,-3 5 1 16,-6-8-1-16,-3 3 1 15,0-6 0-15,-12-2 0 16,-6-2 1-16,-6-4 0 16,4-2-1-16,-1 0 0 15,0 0-4-15,6 0 1 16,0-2-6-16,3-4 1 15,3 4-3-15,3-1 1 0</inkml:trace>
  <inkml:trace contextRef="#ctx0" brushRef="#br0" timeOffset="595784.0088">23517 15700 27 0,'-6'-8'13'0,"9"8"-10"15,-3 0 25-15,0 0-26 16,0 3 1-16,0 0 1 16,0 7 0-16,0 6-5 15,0 11 1-15,-3-1 3 16,-3 11 0-16,6-5-2 16,-9 0 1-16,6-6-1 15,-3-7 0-15,0-1-3 16,3-5 1-16,0-5-3 15,3 0 1-15,0-2-4 16,0-6 0-16,6-11-5 0,0 3 1 16</inkml:trace>
  <inkml:trace contextRef="#ctx0" brushRef="#br0" timeOffset="596112.171">23671 15618 26 0,'0'-5'13'0,"0"13"-9"0,0-3 20 0,0 6-22 16,-6 2 0-16,-3 0 2 16,-2 3 0-16,-4 11-5 15,-3-6 1-15,0 5 2 16,0-5 0-16,0-2 0 16,3-3 0-16,3 0-2 15,1-8 1-15,2 2-2 16,3 1 1-16,6-6 0 15,9 0 0-15,0-2-1 16,2 2 1-16,7 1-1 16,0-6 1-16,0 8-2 15,6 2 1-15,-6-2-2 16,0 0 1-16,-4-3-3 16,1-5 1-16,-3 3-4 15,9-6 1-15,-9-2-3 16,6-3 1-16</inkml:trace>
  <inkml:trace contextRef="#ctx0" brushRef="#br0" timeOffset="596377.7926">23707 15507 31 0,'-3'-13'15'0,"6"10"-14"0,-3 3 31 15,6-5-31-15,3 10 1 16,9 1 2-16,12 7 0 0,-4 8-5 16,1 21 0-16,-6 3 2 15,-3 11 1-15,-9 10-2 16,-6-5 1-16,-3 2-4 16,-12-4 0-16,-9-9-3 15,0-8 1-15,0-7-6 16,-5-6 0-16,5-5 0 15,-3-9 0-15</inkml:trace>
  <inkml:trace contextRef="#ctx0" brushRef="#br0" timeOffset="596912.3982">24136 15526 25 0,'-3'0'12'0,"3"0"-13"15,0 0 25-15,-3-3-22 16,-9 8 1-16,-6 11 1 0,0 11 1 16,-6 4-7-16,0 12 1 15,4 10 3-15,2 8 1 16,3-3-3-16,6-3 0 15,9-4-4-15,9 2 0 16,6-11-6-16,6-8 1 16</inkml:trace>
  <inkml:trace contextRef="#ctx0" brushRef="#br0" timeOffset="598303.9372">24133 15899 20 0,'-9'2'10'0,"0"14"-2"0,9-13 11 0,0 0-18 16,0 5 1-16,0-3 2 16,3-3 0-16,3 4-4 15,-3-4 1-15,3 1 3 16,-3-6 1-16,3-2-1 16,0 0 1-16,-3-3-2 15,6 0 0-15,-9 0-1 16,5 0 0-16,-2-2-2 15,-3 2 0-15,0 5-2 16,-3-2 0-16,-2 5-5 16,-4 5 1-16,-3 3-6 15,3 2 0-15</inkml:trace>
  <inkml:trace contextRef="#ctx0" brushRef="#br0" timeOffset="598824.7824">24317 15637 12 0,'0'0'6'0,"9"0"6"32,-9 0-1-32,0 0-8 15,0 0 1-15,0 0 3 0,0 0 1 16,0 0-9-16,0 0 1 15,0 0 5-15,0 8 1 16,0-3-2-16,0 6 1 16,0 2-3-16,0 0 1 15,0 11-1-15,-3 0 0 16,0 5-2-16,0-5 1 16,-3 7-1-16,6-1 1 15,0-7-1-15,0 1 1 16,-3-8-1-16,3 0 1 15,0-3-1-15,0-2 1 0,-6-3-1 16,6 0 1-16,0-3-3 16,0-2 1-16,0-3-2 15,0 5 0-15,0-5-4 16,0-5 0-16,-3 5-5 16,-3 0 0-16</inkml:trace>
  <inkml:trace contextRef="#ctx0" brushRef="#br0" timeOffset="599366.3311">24445 15637 11 0,'0'-8'5'0,"0"3"6"0,0 5-1 0,0 0-9 16,0 0 1-16,0 0 1 15,0 0 1-15,0 0-4 16,0 0 1-16,0 0 4 0,0 0 0 15,0 0 0-15,0 2 0 16,0 1 0-16,0-3 0 16,6 8-1-16,-3-3 0 15,-3 3-2-15,6 0 0 16,-3 0-1-16,0 3 1 16,0-1-1-16,0 6 0 15,0 5-1-15,-3 3 1 16,0 0-1-16,-3 2 1 0,0 1-1 15,0 2 1-15,0-5-1 16,0-1 1-16,-3-4-1 16,6-3 0-16,0-6 0 15,0 1 1-15,0-3-1 16,0-3 0-16,0 1-3 16,0-6 1-16,0 5-5 15,0-3 1-15,0-2-7 16,9 0 1-16</inkml:trace>
  <inkml:trace contextRef="#ctx0" brushRef="#br0" timeOffset="601001.9763">24663 15759 18 0,'6'-3'9'0,"-4"-8"-2"16,-2 6 8-16,0 5-13 16,6-5 1-16,-6 5 3 15,3-8 1-15,-3 5-7 16,0-2 0-16,0 5 5 15,0-5 0-15,-3-3-2 16,-3 0 1-16,-2 0-3 16,2 0 1-16,-6 3-2 0,-3-1 0 15,-3 6-1-15,3 6 0 16,3-1 0-16,-3 0 0 16,3 6-1-16,0-1 1 15,9 4 0-15,-2-1 0 16,5 3 0-16,5-6 1 31,-2-2-1-31,6 0 0 0,3 0 0 16,0-5 0-16,-3-3 0 15,6 0 0-15,-6-8 0 16,0-3 0-16,0 1 0 16,-3-1 1-16,-3 3 1 15,6 0 0-15,-9 3 0 16,9 0 0-16,-9 5 0 15,0 0 0-15,0 2 0 0,0 6 1 16,-3 3-1-16,-3 2 0 16,3 3 0-16,-3 5 0 0,3 3-1 15,-3-3 1-15,6 3-1 16,0-3 1-16,0-5-1 16,0 2 0-16,0-4-1 15,0-4 0-15,0-2-4 16,6-3 1-16,-6 1-6 15,0-4 0-15</inkml:trace>
  <inkml:trace contextRef="#ctx0" brushRef="#br0" timeOffset="601501.9792">24755 15769 30 0,'-3'-2'15'0,"0"-20"-11"0,3 20 23 15,0-1-26-15,0 3 1 16,0-5 1-16,0-3 1 16,3 5-5-16,0-2 0 15,6 0 3-15,0 5 0 16,9-3-2-16,-4 0 1 15,1 1-2-15,-3 2 0 16,3 0 0-16,0 2 0 16,-3-2 0-16,-3 3 0 0,-9 10 0 15,0-2 1-15,0 13 0 16,-9-6 0-16,-3 3 0 16,-3 3 1-16,0-3-1 15,-3-5 1-15,3 0-1 16,4 3 1-16,2-6-1 15,3-3 1-15,3 1 0 16,6 2 0-16,6-5 0 16,8 0 0-16,-2-3 0 15,9-2 0-15,-6-3-1 16,9-3 1-16,-6 1-2 16,-3-1 0-16,-7-2-3 15,4 2 0-15,-6-2-7 16,0 2 1-16,-9 3-2 15,0-10 1-15</inkml:trace>
  <inkml:trace contextRef="#ctx0" brushRef="#br0" timeOffset="603033.8838">24939 15748 24 0,'-6'0'12'16,"12"0"-12"-16,-6 0 21 0,0 0-19 15,0 0 1-15,3 3 1 16,3-1 1-16,0 1-6 16,-3-3 1-16,12 3 3 15,-3-3 0-15,3 0-1 16,0-3 0-16,-3-2-3 16,3 5 1-16,-6 0-3 15,-1-3 1-15,-2 0-1 16,-3 1 0-16,-3 2-2 15,0 0 0-15,0 0-3 16,0 0 0-16,0-8 1 16,0 8 0-16</inkml:trace>
  <inkml:trace contextRef="#ctx0" brushRef="#br0" timeOffset="603315.1357">25017 15740 13 0,'-12'3'6'0,"3"15"2"0,3-15 9 15,6 0-14-15,-3 4 0 16,0-1 3-16,0 2 1 15,-3 2-8-15,6 1 0 16,-3-1 6-16,3 4 0 16,3-4-2-16,3 3 1 15,3-2-3-15,0 5 1 0,6-3-1 16,-3 3 0-16,3-5-1 16,-1 4 1-16,-5-4-1 15,-6-3 0-15,3 0 1 16,-12 0 0-16,-3-5 0 15,1 4 0-15,-7-7 0 16,-3 6 0-16,0-4-2 16,0 1 0-16,3-3-8 15,-3 0 1-15,9 5-3 16,9-10 0-16</inkml:trace>
  <inkml:trace contextRef="#ctx0" brushRef="#br0" timeOffset="603583.9394">24773 16073 30 0,'-9'0'15'0,"18"-2"-11"0,-9 2 25 0,6 0-29 15,6-3 1-15,2 1 1 16,1-4 0-16,6 4-3 16,3-1 0-16,9 0 0 15,2 1 1-15,-2 2-5 16,-3 0 1-16,-9 0-7 16,0 0 1-16</inkml:trace>
  <inkml:trace contextRef="#ctx0" brushRef="#br0" timeOffset="604691.5556">24865 15748 21 0,'0'0'10'0,"0"-5"-5"16,0 5 12-16,0 2-14 15,6 4 1-15,-3 4 2 16,-3 1 0-16,0 5-7 16,0 5 0-16,-3 0 5 15,-3 0 0-15,6 6-2 16,-3-4 0-16,3-7-1 15,0-2 0-15,0 1-1 16,0-7 1-16,0 0 0 16,0 0 0-16,0-2 0 15,0-1 0-15,0-3 0 16,-6 4 1-16,6-4-2 16,0-4 1-16,0-4-1 15,0-1 0-15,0-1-2 0,6 2 1 16,-3-2-1-16,6 0 1 15,-3 0-1-15,-3 1 1 16,3 4-1-16,-3-2 1 16,-3 5 0-16,0 0 1 15,0 0-1-15,0 5 1 16,0-2 0-16,-3 2 0 16,-3 0-1-16,6 3 1 15,-3-3 0-15,-3 3 1 0,6-2-1 16,-3 2 0-16,-3-3 0 15,6-3 1-15,-3 4-1 16,3-4 1-16,3 4-2 16,3-1 1-16,6-2-3 15,3-1 1-15,0-2-3 16,2 0 0-16,-2 0-5 16,6 3 1-16</inkml:trace>
  <inkml:trace contextRef="#ctx0" brushRef="#br0" timeOffset="605033.3374">24802 16216 30 0,'-6'-2'15'0,"15"4"-10"16,0-4 26-16,0-1-30 16,0 3 0-16,6-5 0 15,3-1 1-15,9 4-3 16,3-4 0-16,-4 4 1 0,10-1 0 15,-12 1-4-15,-6 2 0 16,-3-6-7-16,-6 6 1 16</inkml:trace>
  <inkml:trace contextRef="#ctx0" brushRef="#br0" timeOffset="605666.6318">24865 16092 23 0,'0'-3'11'0,"0"1"-3"32,0 2 12-32,0 2-17 15,0 4 1-15,-3-1 2 0,-3 5 0 16,6-2-7-16,-3 8 0 16,-3 5 4-16,-3 3 1 15,0 3-2-15,3-1 0 16,-3 3-2-16,6-5 0 15,-3-5-2-15,6 4 0 32,-3-9-9-32,0-6 0 15</inkml:trace>
  <inkml:trace contextRef="#ctx0" brushRef="#br0" timeOffset="606137.1967">25026 16092 20 0,'0'0'10'0,"-9"3"-2"15,9-1 5-15,0 4-12 16,-9 1 0-16,-3 1 0 0,-3 0 1 16,-9 6-3-16,9-4 0 15,-3-2 2-15,1 3 0 16,2-3-1-16,-3 2 1 16,9-5-1-16,-3-2 1 15,3 2-1-15,3 1 0 16,6-4 0-16,0-2 0 15,0 0 0-15,3 0 0 16,0 0 0-16,0 3 0 16,6 0 1-16,-3-1 1 0,3 6 0 15,0 0 0-15,0 0-1 16,0 3 1-16,0 2-1 16,6 0 0-16,-7-5-3 15,1 5 1-15,-3-2-2 16,-3-1 0-16,6-2-5 15,-9-5 0-15,9-3 0 16,0 0 0-16</inkml:trace>
  <inkml:trace contextRef="#ctx0" brushRef="#br0" timeOffset="606612.739">24987 15425 19 0,'-3'-5'9'0,"3"0"-8"15,0 5 17-15,0 0-18 16,3 2 1-16,0 1 0 0,-3 5 1 15,9 2-1-15,0 9 1 16,9-1 2-16,6 12 0 16,8 9 0-16,10 14 1 15,3 8-2-15,-4 13 1 16,-11 0-4-16,-12 6 0 16,-15-1-3-16,-15-2 0 15,-21-9-5-15,-14-1 1 16,-16-12-4-16,-8-2 1 0</inkml:trace>
  <inkml:trace contextRef="#ctx0" brushRef="#br0" timeOffset="607452.532">20123 17042 22 0,'6'2'11'0,"-3"1"-7"15,3-3 18-15,3 3-18 0,3-1 1 16,0-2 1-16,0 6 0 16,12-6-9-16,2 0 1 15,1-6 1-15,0 6 0 16,0-2-9-16,-6-1 1 16</inkml:trace>
  <inkml:trace contextRef="#ctx0" brushRef="#br0" timeOffset="607655.7084">20207 17238 35 0,'17'10'17'0,"37"-12"-20"15,-30-4 27-15,12 6-32 16,-1-2 0-16,13 2-10 16,-3-3 1-16</inkml:trace>
  <inkml:trace contextRef="#ctx0" brushRef="#br0" timeOffset="612193.3565">20856 16936 17 0,'11'8'8'0,"7"-13"-1"0,-12-1 9 16,3 4-16-16,3-4 1 15,3 6 0-15,6 6 0 16,9-4-1-16,2 1 0 16,7-6 1-16,6 3 1 0,5-2-1 15,4 2 0-15,-7 2-1 16,-8-2 1-16,-6 3 0 15,-9-3 0-15,-6 0-1 16,-7-3 1-16,-11 3-1 16,-5 0 0-16,-13 0 0 15,-9 3 1-15,-6 0-1 16,-3 2 0-16,-5 0 0 16,-7 0 0-16,0 1 0 15,4-4 1-15,-1-2-2 0,4 0 1 0,5 0 0 16,6 0 0-16,6 0 0 15,6-2 0-15,9-4-1 16,6 6 1-16,9-5 0 16,9 0 1-16,3 2-1 15,12 3 1-15,9-2-1 16,2 2 1-16,1 0 0 16,0 0 0-16,5-3 0 15,1 3 0-15,-6 0-2 16,-7-3 0-16,-8 6 1 15,-3-3 1-15,-6 0-2 16,-9-3 0-16,-3 3 0 16,-9 0 1-16,-6 0-3 15,-9 0 0-15,-6 0-5 16,-3 3 0-16</inkml:trace>
  <inkml:trace contextRef="#ctx0" brushRef="#br0" timeOffset="612838.6826">22070 16608 19 0,'3'-13'9'0,"0"2"-3"32,-3 6 12-32,0 5-16 15,-3-3 0-15,0-2 2 16,3 5 1-16,-6 5-6 16,-3-2 0-16,-6 7 3 0,-3 1 1 15,-8 2-1-15,5 6 0 16,-3 10-1-16,-6 8 0 15,-3 5-1-15,-2-7 1 16,-1 10-1-16,0 0 1 16,3 5-1-16,7-11 1 15,5 4-2-15,3 4 1 16,6 1 0-16,3-11 0 16,6 5 0-16,6-5 0 15,6-5 0-15,9 0 0 0,9-3 0 16,5-5 1-16,1-11-1 15,6 3 1-15,3-16-1 16,-1 0 1-16,-2-3-1 16,-6-10 1-16,-1 0 0 15,-5-14 0-15,-6 1 0 16,-3-6 1-16,-6 3-1 16,-6 8 0-16,-3-3-1 15,-6 0 1-15,-3 3-1 16,-3 5 0-16,-9 6-1 15,-12 2 0-15,-5 5-1 16,-4 6 1-16,-3 2 0 16,-2 0 0-16,2 11-2 15,6 0 1-15,6 5-2 16,7-5 1-16,5 8-4 16,6-6 1-16,6-2-4 15,6 0 1-15</inkml:trace>
  <inkml:trace contextRef="#ctx0" brushRef="#br0" timeOffset="613198.019">22201 17227 24 0,'-3'0'12'0,"3"0"-9"16,0 0 20-16,0 8-21 16,0-3 0-16,0 1 2 15,0 1 0-15,0 1-5 16,0-5 1-16,6 5 3 16,3-3 1-16,-3-2-1 15,9-3 1-15,-3 0-2 16,-3-8 1-16,-4 5-1 15,4-5 0-15,-6 0-2 16,-6 1 1-16,-6-1-3 16,1-3 1-16,-4 11-4 15,-3-3 0-15,-3 6-7 16,3-3 1-16,3 5-1 16,6 1 0-16</inkml:trace>
  <inkml:trace contextRef="#ctx0" brushRef="#br0" timeOffset="613635.514">22540 16722 17 0,'3'0'8'0,"0"-11"-2"0,-3 11 14 0,0 0-19 16,0 3 1-16,0 10 3 16,0 0 0-16,-9 6-6 15,-6 5 1-15,-2 2 4 16,5 3 0-16,-3-10-1 16,-3-4 1-16,6 7-2 15,0-6 0-15,3-1-1 16,0 1 1-16,6-3-1 15,3 1 0-15,3-4 0 16,9 4 0-16,0-7 0 16,6 1 1-16,0 0-1 15,0-8 0-15,8 6-1 16,4-6 1-16,3 0-2 16,0-6 1-16,-4 6-2 15,1-8 0-15,-6 8-3 16,-3-8 0-16,-3 6-5 0,-3-6 1 15,-4 3-3-15,-5-3 1 16</inkml:trace>
  <inkml:trace contextRef="#ctx0" brushRef="#br0" timeOffset="613994.9371">22683 16650 25 0,'12'-2'12'0,"6"7"-5"16,-15-5 22-16,-3 0-27 15,3 0 0-15,0 3 0 16,-3 7 1-16,0 6-4 16,0 8 0-16,0 5 3 15,0 8 0-15,-3-5-2 16,0 15 1-16,0 4 0 15,-3-4 0-15,0 9 0 16,0-3 0-16,0 2 0 16,0-2 0-16,0-8-1 15,0-8 1-15,3-5 0 16,0-11 0-16,0 3 0 16,0-11 0-16,0 0-3 15,3-2 1-15,0-3-6 16,0-8 1-16,0 0-6 0,3-8 0 15</inkml:trace>
  <inkml:trace contextRef="#ctx0" brushRef="#br0" timeOffset="614659.887">23049 16685 33 0,'6'-11'16'0,"12"11"-13"0,-15 3 26 0,9 7-28 0,-3 6 0 16,0 8-1-16,0 8 1 16,-6-1-2-16,-3 12 1 15,-9 4 0-15,6 4 1 16,-6-4-1-16,3 6 0 15,0-2 0-15,3-7 1 16,-3-4-1-16,3-5 1 16,-3-9 0-16,6-5 0 0,-3-5 0 15,0-8 1-15,0 0 0 16,0-11 0-16,0-2-1 16,3-6 0-16,0-10-1 15,3 0 1 1,18-24-3-1,3 0 0-15,6 8-1 16,-1-3 1-16,-2 19-1 16,-3 3 1-16,6 2-1 15,-9 3 1-15,-1 7 0 16,-8 6 1-16,-6 6-1 16,-6 2 1-16,-6 5 0 15,-6-3 0-15,-8 6 0 16,2 3 1-16,-6-9 0 15,3 4 0-15,0-6 0 16,3-1 1-16,1-1-1 16,5 2 1-16,0-6-1 0,3-2 1 15,3 8-1-15,3 0 1 16,6 0 0-16,3 5 0 16,9 1 0-16,3 1 1 15,5 4-1-15,1 2 1 16,3-5-2-16,3-3 0 15,2-7-5-15,-2-4 1 16,-3-4-6-16,6-4 0 16</inkml:trace>
  <inkml:trace contextRef="#ctx0" brushRef="#br0" timeOffset="614988.0136">23469 16790 21 0,'-6'-7'10'0,"3"7"-1"16,3 0 11-16,0 0-17 16,0 0 0-16,6 0 2 15,6 0 0-15,6-3-7 16,6 3 1-16,8 0 4 15,4 3 0-15,3-3-2 16,2 0 1-16,4-3-2 16,-3 6 1-16,-7-11-2 15,-5 5 1-15,-3-5-2 0,-9-3 1 16,0 1-4-16,-6-3 1 16,-3 5-6-16,-6 0 1 15,-3 0-1-15,-6 8 1 16</inkml:trace>
  <inkml:trace contextRef="#ctx0" brushRef="#br0" timeOffset="615303.8826">23618 16753 20 0,'-3'0'10'0,"15"14"-4"16,-9-14 18-16,6 8-20 15,-3-3 1-15,3 3 1 16,-1 2 1-16,1 4-9 15,6 9 0-15,0-1 6 16,-3-1 0-16,-3 3-3 16,0 10 0-16,-3 0-1 15,-3-5 1-15,3 9-1 16,-6-7 0-16,-6 4 1 16,6-12 0-16,-9-1 1 0,-3-6 1 15,-9-6 0 1,-9-5 0-16,1-2 0 0,-1-11 0 15,0 0-3-15,12-2 0 16,0 2-8-16,3-3 0 16,7 0-6-16,8-2 1 15</inkml:trace>
  <inkml:trace contextRef="#ctx0" brushRef="#br0" timeOffset="616127.1183">22662 17558 10 0,'-6'-3'5'0,"6"6"3"15,-3-3-4-15,-3 0-2 0,6 0 1 16,-3 0 2-16,-3 0 0 16,6 0-6-16,-2 5 1 15,-4-2 5-15,0-3 0 16,0 8-1-16,0-8 1 16,0 5-2-16,-3-2 1 15,6-3-2-15,0 0 1 0,0 0-2 16,3 0 0-16,0 0-1 15,6 2 0-15,3-2 0 16,3 0 0-16,3 0 0 16,-1 0 0-16,-2 3 0 15,-3-3 0-15,0 0 0 16,-3 0 1-16,-6 5 0 16,-3-5 0-16,-6 3 1 15,-3-3 0-15,-6 0-1 16,7 5 1-16,-4-5-1 15,0 3 1-15,6-3-1 16,0 0 0-16,3 5-1 16,0-5 1-16,3 0-1 15,0-5 0-15,3 5-1 16,6 5 1-16,0-2-2 16,3-3 1-16,0 0-2 15,-3 0 1-15,6 0-8 16,-6 8 0-16,-6 0-1 15,0 5 1-15</inkml:trace>
  <inkml:trace contextRef="#ctx0" brushRef="#br0" timeOffset="658152.5031">12366 8628 11 0,'-15'-29'5'0,"13"-8"-5"15,2 26 5 1,2 1-4-16,1-1 0 16,0 6 3-16,-3 0 1 15,0 5-6-15,0 0 0 16,0-3 3-16,-3 11 1 16,0 10-1-16,1 6 0 0,-4 19-2 15,-3 15 0-15,-3 8 0 16,-3 11 1-16,-3 13-1 15,-9 10 0-15,0 3 0 16,7 3 0-16,-1 3 1 16,3-4 1-16,3 7-1 15,3-20 0-15,3 1 0 16,0-3 1-16,0 2-1 16,0-2 1-16,0-2-2 15,-2-1 1-15,-4-5 0 16,-3 11 0-16,0-6-1 15,3-5 1-15,0-5-1 16,3-14 1-16,3-7-1 16,3-6 1-16,3-5-1 0,3-8 1 15,3-8 0-15,3-2 1 16,3-6 0-16,0-3 0 16,3-5 0-16,3-2 0 15,0-3-1-15,3 0 0 16,3 3 0-16,5-6 0 15,13-3-1-15,3-2 0 16,5 0 0-16,16 3 0 16,-1-3 0-16,7 0 0 0,5 0 0 15,1-3 0-15,8 1-1 16,6-1 1-16,4 1 0 16,2 2 0-16,3 0 0 15,15 0 0-15,3 2 0 16,0 1 0-16,12-1-1 15,0-2 1-15,3 3 0 16,9 0 1-16,3-3-1 16,-3 0 0-16,3 2 0 15,3-2 1-15,5 0-1 16,10 0 1-16,0 0-1 16,0 3 0-16,11-6 0 15,1 3 1-15,-3 0-1 16,-1 0 0-16,1-2 0 15,3 2 0-15,-7 0 0 16,-2-3 1-16,9 0-1 16,-7 1 0-16,1-1 0 15,6 1 0-15,-1-1 0 0,-2-2 0 16,-6-1 0-16,5-2 1 16,-5 0-1-16,-6 0 0 15,6-2 0-15,-7-1 0 16,-2 3 0-16,-6 0 0 15,-15 0 0-15,3 1 0 16,-15 1 0-16,-9 1 0 16,-9 0 0-16,-15-1 0 0,-14 4 0 15,-13-1 0-15,-11 0 0 16,-9 1 0-16,-7-1 1 16,-8 3 0-16,-3-3 0 15,-3-2 0-15,0 5 0 16,-4-8 1-16,-2-2-1 15,-3-6 0-15,3-5 0 16,-6-6 0-16,0-2 0 16,-3-5 0-16,0-3-1 15,-3-3 1-15,3-8-1 16,0 3 0-16,0-15 0 16,3-1 1-16,0-13-2 15,2-6 1-15,1 1 0 16,-3-3 0-16,0-11 0 15,0-2 0-15,0 2 0 16,0 3 0-16,0 0 0 16,-6-5 1-16,3-5-2 15,-6 10 1-15,0 2 0 0,0 4 0 16,-3 10-1-16,0 5 1 16,0-3-1-16,-3 9 1 15,0 7 0-15,0 9 0 16,-3-1 0-16,0 6 0 15,0 5-1-15,0 2 1 16,-3 6 0-16,1 5 0 16,-1 3-1-16,0 8 1 15,-3 2-1-15,0 3 0 16,-6 1-1-16,-6 1 1 0,-5 4 0 16,-10 4 0-16,-6 1 0 15,-11 5 0-15,-16 2 1 16,-5 1 0-16,-15 0 0 15,-6-1 0-15,-13-2 0 16,-14-3 1-16,-11-2-1 16,-4-3 1-16,-15-3-1 15,-21-2 0-15,-5 0 0 16,-22-3 0-16,-2 3 0 16,-18-3 0-16,3 0 0 15,-16 0 0-15,1 0 0 16,-12 3 0-16,-3-3 0 15,0 5 0-15,0-5 0 16,3 5 1-16,-3 1-2 16,3-6 1-16,0 2 0 15,0 4 0-15,3 4 0 16,0 1 0-16,6 2 0 0,15 3 0 16,5 3 0-16,22-3 0 15,17 0 0-15,13 0 0 16,20 0-2-16,0 2 1 15,21 3-6-15,3 3 0 16,6 3-3-16,6-6 1 16</inkml:trace>
  <inkml:trace contextRef="#ctx0" brushRef="#br0" timeOffset="671509.7882">23832 14864 19 0,'0'-10'9'0,"-9"10"-4"15,9-3 10-15,-3 3-15 16,-6 0 0-16,-3 3 0 15,0-1 1-15,-2 6-1 16,-1 6 0-16,-3 1 0 16,-3 4 0-16,0 7 0 0,-9-2 0 15,1-3 0-15,5 3 1 16,-3 0-1-16,9 2 1 16,3-2-1-16,3-3 1 15,3-2-1 1,3-1 1-16,1-4-3 15,2-4 0-15,0-2-4 16,0-3 0-16</inkml:trace>
  <inkml:trace contextRef="#ctx0" brushRef="#br0" timeOffset="671853.5858">23344 15081 11 0,'9'-10'5'0,"6"10"6"0,-9 0 3 0,3-3-12 15,0 3 1-15,-1-5 0 16,-5 5 1-16,9 2-5 16,-6 6 0-16,-3 6 3 15,-3 1 0-15,0 7-1 16,-3-1 0-16,3-3-1 15,0 1 1-15,0 2-1 16,0-3 1-16,3-4 0 16,0 2 1-16,0-3 0 15,3-3 0-15,0-2 0 16,-3-2 0-16,6-6 0 16,6-6 1-16,3-2-6 15,9 0 1-15,5-2-7 16,7-6 0-16</inkml:trace>
  <inkml:trace contextRef="#ctx0" brushRef="#br0" timeOffset="758822.3672">10086 9361 21 0,'0'0'10'0,"-29"-48"-10"32,20 32 10-32,-9-5-11 15,-15-8 0-15,-6 0-1 0,-14 3 1 16,-19-1 1-16,-11 3 1 16,-12 1-2-16,-15-1 0 15,-9 5-1-15,-18 1 1 16,-9 2 1-16,-12 5 0 15,-3 1 0-15,1-1 0 16,-13 8 0-16,-12 3 0 16,-5 8 1-16,-7 6 1 15,1 4-1-15,-6 3 0 0,2 8 0 16,1 8 0-16,5 11-1 16,10 0 1-16,14 5-1 15,9-3 0-15,15 8-1 16,9 3 1-16,18 8 0 15,12 5 0-15,15-5 0 16,12 5 0-16,14 0 0 16,13 8 1-16,14 5 0 15,15 3 0-15,18 3 0 16,15-3 0-16,12 13 0 16,24 0 0-16,11-8 0 15,21-2 0-15,13-3-1 16,23 2 1-16,18-7-1 15,21-3 1-15,11-5-1 16,10-16 1-16,12-6 0 16,11-2 0-16,3-3 0 15,10-7 1-15,5-6 0 16,3-13 0-16,16-6 0 0,11-7 0 16,0-11 0-16,-12-11 0 15,-3-10-1-15,-15-3 1 16,1-10-1-16,-16-14 0 15,-17-7-1-15,-13-9 1 16,-20-7-1-16,-12-1 0 16,-21-5 0-16,-18-13 1 15,-5-2-1-15,-10 2 0 16,-17-5-1-16,-13-14 1 0,-14 3-1 16,-18 1 0-16,-18-1 0 15,-18-5 0-15,-18-1-1 16,-21 4 1-16,-17 5-1 15,-21 2 0-15,-15-5 0 16,-10 11 1-16,-16 5-1 16,-25 6 0-16,-9 17-1 15,-26 14 1-15,-16 11-3 16,-26 24 0-16,-21 20-2 16,-18 25 1-16</inkml:trace>
  <inkml:trace contextRef="#ctx0" brushRef="#br0" timeOffset="803519.1076">24139 2249 12 0,'3'-3'6'0,"3"3"0"0,-6 0 6 0,0 0-11 16,0 6 1-16,-6 2 1 16,3 5 0-16,-9-3-4 15,-6 12 1-15,0-1 2 16,-6-3 0-16,3 9-1 15,-2-4 1-15,2 7-1 16,-6-9 1-16,6 10-1 16,-9-7 0-16,-2 0 1 15,5-3 0-15,9-5 0 16,0 0 0-16,3-5 0 0,9-3 0 16,-3-6-1-16,0 1 1 15,9 0-2-15,6-6 1 16,6-2-2-16,3 2 1 15,3-2-1-15,-3-1 1 16,0 9-1-16,3-6 1 16,0 6-1-16,-1-3 1 15,10 3 0-15,-3-3 0 16,6 2 0-16,-1-2 0 16,1 0-1-16,-3 0 1 15,-3 0 0-15,0 3 1 0,-12-3 0 16,2 3 0-16,-5-6-1 15,0 0 1-15,-3 1 0 16,-3-4 1-16,-3-2-1 16,-3 3 1-16,0-3-1 15,-3 0 0-15,-6-5-1 16,4-3 1-16,-1-5-1 16,-3-3 1-16,3 3-3 15,-3 8 0-15,3 0-2 16,0-1 1-16,0 6-4 15,0-5 0-15,3 3-3 16,-3 4 1-16</inkml:trace>
  <inkml:trace contextRef="#ctx0" brushRef="#br0" timeOffset="803888.1296">24639 2297 24 0,'-9'-14'12'0,"0"-4"-11"16,0 18 21-16,3 0-21 0,-12 0 0 15,-6 8 1-15,-11 8 1 16,8 2-3-16,-9 3 0 16,-6 11 1-16,1 5 0 15,2 8 0-15,6 8 0 16,7-5-1-16,8 2 0 16,3-2-1-16,6 2 0 15,6-8 0-15,3-10 0 16,9-3-2-16,3-5 0 0,12-8-5 15,-7-6 1-15,7-4-1 16,0-1 0-16</inkml:trace>
  <inkml:trace contextRef="#ctx0" brushRef="#br0" timeOffset="804200.6346">24362 2609 20 0,'-3'-5'10'0,"6"10"-6"16,-3-5 18-16,6-5-21 15,-3-1 0-15,3 1 2 16,3 0 1-16,6-1-6 16,2-2 1-16,1 16 2 15,0-8 0-15,0 11-1 0,-3 7 0 16,-6-2 0-16,0 5 0 15,-3 3 0-15,-6-5 1 16,0 2 0-16,-6 0 0 16,6-10-2-16,-3-3 1 15,3-3-5-15,0-5 0 16,3-5-3-16,9-3 0 16</inkml:trace>
  <inkml:trace contextRef="#ctx0" brushRef="#br0" timeOffset="804606.8252">24698 2069 11 0,'3'0'5'0,"-3"0"0"16,0 0 2-16,-3 3-6 15,3 2 1-15,-3 3 0 16,-3 3 0-16,6 2-3 16,-3 3 0-16,-3 5 3 15,6-8 0-15,0 3-2 16,0 0 1-16,0 0 0 16,6-3 0-16,3 3 1 15,3-14 0-15,3 4 0 16,9-12 1-16,-6 4 1 15,0-14 0-15,-4 0 0 0,-5 3 1 16,0-16-2-16,0 13 1 16,-9-8-2-16,-9 5 0 15,6 1-3-15,-17 5 1 16,2-1-4-16,6 4 0 16,-9 10-6-16,3 0 1 15,-3 5-1-15,-3 14 1 16</inkml:trace>
  <inkml:trace contextRef="#ctx0" brushRef="#br0" timeOffset="805392.3601">24856 2588 16 0,'9'-6'8'0,"-21"-10"-4"16,12 16 15-16,0-5-18 16,-6 10 0-16,0-10 0 0,-3 3 1 15,-3 4-3-15,-3 3 1 16,-2 3 1-16,-1 0 1 16,3 6-2-16,0-1 1 15,6 5 0-15,-3 1 0 16,0 2-1-16,3 0 0 15,0 3 0-15,0 5 0 16,9 0-1-16,-3-13 1 16,3 5-1-16,0 3 1 15,3-5-1-15,-3-1 1 0,6-2 0 16,-3 0 0-16,-3-3 0 16,6 3 1-16,-6-8-2 15,0 2 0-15,0-2-2 16,-6-2 0-16,6-1-2 15,-3-2 0-15,-3-3-2 16,3 0 0-16</inkml:trace>
  <inkml:trace contextRef="#ctx0" brushRef="#br0" timeOffset="805657.987">24588 2879 17 0,'-3'-3'8'0,"3"-5"-5"0,0 8 16 16,3 3-17-16,-3-3 0 16,9 0 1-16,0 5 1 15,3-5-5-15,0 0 0 16,6 0 2-16,5 0 1 15,7 0-4-15,-3 0 1 16,0-5-7-16,-3 10 1 31</inkml:trace>
  <inkml:trace contextRef="#ctx0" brushRef="#br0" timeOffset="807145.0427">23880 3051 12 0,'0'-3'6'0,"0"14"2"16,-6-3 7-16,-3 7-14 15,-6 7 1-15,-3 9 1 16,0 9 1-16,0 0-5 16,1 13 1-16,-1-8 2 15,6 10 0-15,3 1-1 16,9-1 1-16,6 1-2 16,6-6 1-16,3-5-1 15,2-8 0-15,7-10-1 16,0-9 0-16,-6 1-4 15,-3-1 0-15,-3-7-2 0,0-3 0 16</inkml:trace>
  <inkml:trace contextRef="#ctx0" brushRef="#br0" timeOffset="808662.3264">23975 3101 13 0,'9'-5'6'0,"-18"13"1"16,9-8 7-16,0 2-13 0,0 4 0 16,-3 7 1-16,-3 5 1 15,3 9-3-15,-3 10 0 16,-3 0 2-16,3 2 0 16,-3 1-1-16,0 5 1 15,0-3-2-15,1 1 1 16,8-1-1-16,-3-7 0 15,0-9 0-15,3-5 1 0,0-5 1 16,0-3 1-16,0-5-1 16,3-13 1-16,0-3 0 15,-3-13 0-15,5 2-1 16,-2-10 0-16,6-3-2 16,6-5 0-16,3 6-1 15,0 4 1-15,6 6-1 16,-6 5 0-16,-1 6-2 15,-2 7 1-15,-6-2 0 16,0 2 0-16,0 6-1 16,-9 5 1-16,0 2-1 15,-9 3 1-15,0 1 0 16,0 1 1-16,-6-1 0 16,-2-1 0-16,5-2 0 15,-3-4 1-15,0 1 0 16,6-5 1-16,0 0 0 15,3-3 0-15,0 2-1 0,0-2 1 16,0 3-1-16,6 0 0 16,-3-3-1-16,-3 0 1 15,6 0-1-15,0 0 1 16,0 5 0-16,6 3 0 16,3 0 1-16,3-3 1 15,9 0 1-15,6-2 0 16,0 2-1-16,2-5 0 15,-2-8-2-15,-3 8 0 0,3-8-5 16,-9 0 1-16,-4-2-5 16,-5-1 1-16</inkml:trace>
  <inkml:trace contextRef="#ctx0" brushRef="#br0" timeOffset="809113.0902">24219 3186 19 0,'0'-3'9'0,"-3"-5"-4"16,3 8 13-16,0 0-16 15,0 0 1-15,0 0 3 16,0 0 1-16,0 0-8 0,0 0 1 16,0 0 4-16,3-3 1 15,6 1-2-15,3 2 0 16,6-6-2-16,6 4 0 15,-4 2-1-15,-2-6 0 16,-3 6 0-16,0 0 0 16,-3 0-3-16,-3 0 1 15,-3 6-1-15,0-6 0 16,-3 0-2-16,3 0 1 16,-3 0-4-16,-3 2 1 0,0 4-1 15,0-4 0-15,-3 1 1 16,-6 2 0-16</inkml:trace>
  <inkml:trace contextRef="#ctx0" brushRef="#br0" timeOffset="809441.2067">24234 3223 20 0,'-9'5'10'0,"18"-2"-9"16,-9 2 21-16,0-3-18 15,3 1 0-15,-3 0 1 16,3 2 1-16,6 6-8 15,0-1 1-15,6 3 4 16,-3-5 0-16,5 3-2 16,1 0 0-16,-6 2-1 15,-3 0 0-15,0 0 0 16,-6 1 1-16,-3 1-1 16,-3-1 1-16,-12 1 0 0,0-7 0 15,-3-5 1-15,6 0 0 16,-2-6-1-16,-4 0 0 15,0-10-1-15,3 0 0 16,0 2-4-16,-3 1 1 16,9 5-4-16,0-3 1 15,3 2-5-15,6 6 0 16</inkml:trace>
  <inkml:trace contextRef="#ctx0" brushRef="#br0" timeOffset="809771.8139">24597 3127 17 0,'0'-2'8'0,"9"20"-1"16,-9-15 10-16,0 5-15 31,-3 8 0-31,-3 2 3 0,-3 11 0 0,-9 0-5 0,0 8 0 16,-8 6 3-16,2-3 1 31,0 4-2-31,0-1 1 0,12-6-2 0,-3-8 0 16,6-5-2-16,1-6 0 15,-1-2-4-15,3-3 1 31,-3-7-5-31,9-1 0 16,0-5-1-16,9-8 1 0</inkml:trace>
  <inkml:trace contextRef="#ctx0" brushRef="#br0" timeOffset="810627.3833">24588 3321 13 0,'-3'5'6'0,"-6"0"2"0,3 3 10 0,3 3-17 16,-3 5 1-16,3-1 0 15,-3 4 1-15,0-1-4 16,6-4 1-16,0-4 2 16,-3-2 1-16,3 0 0 15,0-3 1-15,0-2-1 16,0-3 0-16,3-8 0 15,-3-2 0-15,6-4-2 16,0-2 0-16,0 1-2 16,0-1 1-16,3 5-1 15,0 3 0-15,0 0-2 16,3 0 1-16,-9 8-1 16,6 3 1-16,-9 8 0 15,6-4 1-15,-3 4 0 16,-3 0 0-16,6-3 1 15,-3-1 0-15,-3 1 1 16,6-5 1-16,-3 0 0 0,-3-3 0 16,9-3 0-16,-3 0 1 15,0-5-1-15,-4-5 0 16,4 3-1-16,-3-4 0 16,6 7-2-16,-9-1 1 15,9 0-1-15,-9 8 0 16,6-6-1-16,0 4 0 15,3-1-1-15,-15 6 1 16,12 2 0-16,-3 3 1 0,-3 3 0 16,9-1 0-16,-3-2 2 15,-3 0 0-15,9-3 0 16,-3 1 0-16,0 1 0 16,3-7 1-16,-3 0 0 15,2 0 0-15,-2-5-1 16,-6 3 0-16,6-4 0 15,0 1 0-15,-3 2-1 16,-6 3 0-16,3-2-1 16,0 2 1-16,0 2-1 15,-3 1 0-15,6 0 0 16,-3-1 0-16,6 1 1 16,6-3 1-16,-3-3-1 15,3-2 1-15,2-3 0 16,1 0 0-16,-3 0 0 15,0 6 1-15,-6-6-1 16,-3 0 0-16,-6-3 0 0,-3 3 0 16,-6 0-2-16,0 6 1 15,-3 2-2-15,0 0 1 16,-6 0-1-16,7 0 1 16,-4 0-3-16,6 2 0 15,0 1-3-15,3 2 0 16,-3 3-2-16,9 3 0 15</inkml:trace>
  <inkml:trace contextRef="#ctx0" brushRef="#br0" timeOffset="810877.4423">25076 3064 28 0,'0'-11'14'0,"0"11"-17"16,0 0 26-16,-3 11-23 16,-3 2 0-16,6 6 0 15,-3 10 0-15,-3-3 0 16,3 9 0-16,-2-4 0 16,5-2 0-16,0-2-2 15,5-3 0-15,-2 0-4 16,6-11 0-16,-9 0-2 15,6-5 1-15</inkml:trace>
  <inkml:trace contextRef="#ctx0" brushRef="#br0" timeOffset="811127.4401">25100 2789 18 0,'0'-8'9'0,"0"0"-6"0,0 13 16 16,0-2-17-16,9 7 1 16,0 6 3-16,3 8 0 0,0 5-6 15,15 11 0-15,2 18 6 16,-2 16 0-16,-9-2-2 16,-9 10 1-16,-18 8-4 15,-9 0 0-15,-15-1-7 16,-17-7 0-16,-10-2-6 15,-26-6 1-15</inkml:trace>
  <inkml:trace contextRef="#ctx0" brushRef="#br0" timeOffset="812931.009">23924 4120 24 0,'-3'-35'12'0,"-3"14"-9"31,6 10 13-31,0 3-15 0,-3 3 0 16,-2 5-1-16,-1 11 0 16,-3 10 0-16,-3 0 0 15,3 3 0-15,0 0 0 16,6-3-1-16,3-3 1 15,0-2 0-15,6-5 1 16,3-8-1-16,0-11 0 16,6-8 0-16,-6 0 1 15,5-3 0-15,-2-2 1 0,0 0-2 16,-3 0 0-16,3 8-1 16,-3 7 1-16,6 12-1 15,-3 4 1-15,3 9-2 16,2 10 1-16,4-3 1 15,6-2 0-15,0-5 0 16,12-4 0-16,2-7-2 16,4-13 1-16,-3-8-4 15,2-3 1-15,-2 0-3 16,0 6 0-16</inkml:trace>
  <inkml:trace contextRef="#ctx0" brushRef="#br0" timeOffset="813525.9265">23555 5270 28 0,'18'-13'14'0,"21"8"-21"16,-30 5 27-16,6 0-21 15,-3 5 1-15,5 1-1 16,-2-1 0-16,3 3 1 0,3 2 0 16,0 1-1-16,6 0 1 15,-13-1 0-15,10 1 1 16,-6 5 0-16,0-1 1 16,0 1 0-16,-3-2 1 15,6-4 1-15,5-10 0 16,10-8-1-16,9 0 1 15,-1-5-1-15,4-3 0 16,0 0-4-16,2 3 1 16,-5 2-10-16,3 6 0 0</inkml:trace>
  <inkml:trace contextRef="#ctx0" brushRef="#br0" timeOffset="834047.1646">24487 675 18 0,'0'-21'9'0,"9"15"-5"0,-9 6 9 16,0-2-14-16,9-6 0 15,-3 0 0-15,3-3 0 16,0 8 1-16,-3-2 0 16,5 10-1-16,-2 3 1 15,-3 8 0-15,-6 21 1 16,-3 16-1-16,-9 5 1 0,-5 11 0 16,2 5 1-16,-3 3-1 15,0 0 0-15,0-3-1 0,0-8 1 16,3-10-1-16,1 2 0 15,-4-13 0-15,9 0 0 16,0-14-2-16,0-1 0 16,3-7-4-16,-3-9 1 15</inkml:trace>
  <inkml:trace contextRef="#ctx0" brushRef="#br0" timeOffset="834422.171">24252 1355 24 0,'-15'-8'12'0,"9"8"-16"16,6 0 21-16,0 2-16 16,0 6 0-16,0 11 1 15,3-3 0-15,0 0-2 16,0 7 0-16,0 6 2 15,-3 9 1-15,9-1-1 16,-3 0 0-16,3-3 0 16,0 0 1-16,-3-4-1 15,2-7 1-15,1-2-1 16,3 3 1-16,6-16 0 16,-3 0 0-16,12-13-1 15,6-14 1-15,8-10-1 0,1-2 0 16,-3-7-2-16,-4 4 0 15,-8-19-3-15,-3-2 1 16,-6-14-8-16,-3 11 0 16,-21 5-2-16,-6 0 0 15</inkml:trace>
  <inkml:trace contextRef="#ctx0" brushRef="#br0" timeOffset="843587.748">15596 2080 17 0,'-6'-11'8'15,"6"22"-8"1,3-14 9-16,3 3-10 0,0 0 1 15,0 0 0-15,0 11 0 16,0 4 0-16,-3 12 1 16,-3 10 0-16,-3 5 0 15,-3 3 0-15,-3 6 0 16,3 1-1-16,0 9 1 0,0 11-1 16,3-1 0-16,3-5 0 15,3-2 0-15,3 7 0 16,9-2 0-16,6 0 1 15,11 5 0-15,4-3 0 16,0-4 0-16,8-9 1 16,13-11 0-16,0 4 0 15,14-14 1-15,6 0 0 16,19-8 0-16,-4-11-1 16,9-7 1-16,0-11-1 15,9-8 1-15,-8-5-2 16,-4-8 1-16,0-9 0 15,-6-7 0-15,-5-8-1 16,-4-10 0-16,-11-3 0 16,-7-1 0-16,-5-4 0 15,-7-14 1-15,-11-5-2 16,-9 8 1-16,-10-11 0 16,-5 11 0-16,-9-2 0 0,-9-4 0 15,-6 6-1-15,-9 5 0 16,-6 6-1-16,-14-3 1 15,-4 13-1-15,-15 8 0 16,-5 0-1-16,-4 0 1 16,-14 5 0-16,-3 11 0 15,-7 3-1-15,-5 7 1 16,6 11-1-16,-7 8 1 16,4 3-1-16,-6 10 1 15,6-2-1-15,5 10 1 0,-2 8-1 16,6 11 1-16,2 10-1 15,7 5 1-15,2 17-1 16,10-3 1-16,11-6 0 16,9 17 0-16,13 4 0 15,11 6 1-15,15-3-1 16,15 6 0-16,6 2-1 16,14 6 0-16,16-1-5 15,11 1 1-15</inkml:trace>
  <inkml:trace contextRef="#ctx0" brushRef="#br0" timeOffset="844739.1044">19796 2691 12 0,'-9'10'6'0,"3"51"-1"0,3-45 7 0,0 5-12 0,0 11 1 15,3 5 0-15,3 8 1 16,3 8-2-16,6 0 1 16,3 8 1-16,6-8 1 15,5 2-1-15,10 6 1 16,3-8-1-16,11 3 1 16,7-4 0-16,5 1 0 0,13-8-1 15,2-13 1-15,13-11-1 16,-4-7 1-16,6-14 0 15,3-11 0-15,-2-8-2 16,8-7 1-16,-15-14-1 16,1 6 1-16,-7-19-1 15,-12-5 0-15,-2-14 0 16,-16-4 0-16,-11 7 0 16,-9-13 1-16,-9-3-1 15,-9-2 1-15,-12 5-2 16,-9-6 0-16,-12 14-1 15,-9-2 0-15,-9 2-1 16,-20-1 0-16,-1 7-1 16,-8 7 0-16,-9 8 0 15,-4 8 1-15,-5 8 0 16,0 0 1-16,-4 13 0 16,1 3 0-16,12 8-1 0,-4 5 1 15,4 8-1-15,5 8 1 16,4 5-1-16,-1 16 0 15,4 11 1-15,2 21 0 16,13-1 0-16,2 7 0 16,12 17 0-16,10 14 1 15,11-3 0-15,9 3 0 16,12 19-1-16,15 7 1 0,11 3-2 16,19 3 0-16,14 13-5 15,16-14 0-15</inkml:trace>
  <inkml:trace contextRef="#ctx0" brushRef="#br0" timeOffset="855540.7168">15605 3101 37 0,'-6'-16'18'0,"6"3"-17"0,0 13 18 16,0 0-20-16,0 0 1 15,0 0-4-15,3 0 0 16,3-5 4-16,0 10 0 15,6-5-2-15,3 0 1 16,11 0 0-16,7 0 1 16,6 0 1-16,14-8 1 15,7-3-1-15,14 1 1 16,13-4-1 0,20-1 1-16,-3-4-1 15,15-2 0-15,9 5-1 16,0 3 0-16,6 5 0 15,-3 8 0-15,3 8-2 16,-15 2 0-16,-9 4-3 16,-9 9 0-16,-11 12-4 15,-10-6 0-15</inkml:trace>
  <inkml:trace contextRef="#ctx0" brushRef="#br0" timeOffset="856295.7882">19879 3032 21 0,'-9'-5'10'0,"9"-3"-7"16,0 8 11-16,0 0-13 15,0 0 0-15,0 0 0 16,3 0 0-16,3 0-1 16,6 0 0-16,3 0 1 15,9 0 0-15,12 8 1 0,17-3 0 16,19 3 0-16,20 0 1 15,21-3-1-15,18-5 0 16,6 6-3-16,6-1 1 16,6 3-9-16,-7 8 1 15</inkml:trace>
  <inkml:trace contextRef="#ctx0" brushRef="#br0" timeOffset="963224.4655">7675 16531 40 0,'-15'-13'20'0,"-2"-6"-20"0,17 14 21 15,0 0-22-15,0-3 0 16,0 5-5-16,0 3 1 0,6-5 5 16,2 2 0-16,1-2-4 15,9 5 1-15,9 0 0 16,18 8 1-16,14 0 1 15,25-3 1-15,29 0 2 16,35 1 1-16,28-4-1 31,44 1 1-31,33-3-1 16,27 3 1-16,39-1-1 16,20 1 0-16,12 5-2 15,27 0 0-15,18-8 0 16,21 0 0-16,11 0 1 15,16-3 0-15,-12 3-1 16,-16-5 1-16,-14 5 0 16,-33 0 0-16,-35 8-1 15,-37 0 0-15,-44 2 0 16,-27 1 0-16,-53-6-1 0,-33 3 1 16,-30-5-1-16,-29-3 1 15,-31 0-1-15,-23-3 0 16,-39-5-2-16,-33 0 1 15,-41-2 1-15,-51-1 0 16,-41-2 0-16,-58 0 1 16,-34 2 0-16,-52-2 1 15,-35-3 1-15,-24 0 1 16,-15-8-2-16,-12 3 0 0,-9 0-1 16,-8 0 0-16,5 2 0 15,3 6 1-15,13-3-1 16,-1 0 0-16,15 8 0 15,15 3 1-15,27 5-1 16,17 0 0-16,31 8 0 16,29-8 0-16,33-3-1 15,32 6 0-15,39-11 0 16,39 5 1-16,30-2 0 16,27 5 0-16,23 0 0 15,36 0 0-15,30 8 0 16,42-3 1-16,41 3-1 15,39 3 1-15,47 2-1 16,45 11 0-16,36-3 1 16,42 0 0-16,23-2-1 15,27-6 1-15,21 0-1 16,18-5 1-16,12 3-1 16,12-1 1-16,-4 1-1 0,10 5 0 15,0-3 0-15,-4-5 1 16,-5 0-1-16,-18-3 1 15,-27-2-1-15,-36-3 0 16,-44-3-1-16,-30-2 0 16,-39-3 0-16,-41 3 0 15,-40-3-1-15,-31 0 1 16,-34 5-3-16,-29-5 1 0,-46-5-1 16,-37 2 1-16,-55 1-4 15,-61-1 1-15,-73-2-3 16,-79 13 1-16</inkml:trace>
</inkml:ink>
</file>

<file path=ppt/ink/ink1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35:44.762"/>
    </inkml:context>
    <inkml:brush xml:id="br0">
      <inkml:brushProperty name="width" value="0.05292" units="cm"/>
      <inkml:brushProperty name="height" value="0.05292" units="cm"/>
      <inkml:brushProperty name="color" value="#7030A0"/>
    </inkml:brush>
  </inkml:definitions>
  <inkml:trace contextRef="#ctx0" brushRef="#br0">8500 2836 24 0,'-6'-5'12'0,"9"21"-9"15,6-11 12-15,3-2-15 16,9 2 0-16,-1 6 0 0,4 7 0 16,6 6 0-16,6 5 0 15,-1 16 0-15,4 3 0 16,-3 2-1-16,5 3 1 15,10 5 0-15,3 8 0 16,2-7-1-16,10 4 1 16,8-5 0-16,12 3 1 15,10-11 0 1,17 1 0-16,0-6 0 16,12-11 1-16,12-5 0 15,3-13 0-15,9-11 0 16,14-10 1-16,4-11-2 15,3-13 1-15,-1-13-1 16,-5-9 1-16,0-7-2 16,-18-11 0-16,-13-13 0 15,-5-10 1-15,-23-6-1 16,-13-8 0-16,-18-5 0 16,-11 0 1-16,-16 10-1 15,-11-18 0-15,-18-3 0 16,-15-2 0-16,-12 10-1 15,-18-7 1-15,-20-1-1 16,-16 0 1-16,-17 11-1 0,-27 5 0 16,-12 3 0-16,-18 10 1 15,-12-4-1-15,-21 28 0 16,-8 8 0-16,-13 8 0 16,-8 11 0-16,8 13 1 15,1 13-1-15,8 13 0 16,-5 11 0-16,2 16 0 15,15 15 1-15,4 25 0 16,8 0-1-16,18 10 1 0,18 23-1 16,15 1 1-16,15 11 0 15,14 15 0-15,19 11-1 16,17-3 1-16,18 19 0 16,18 5 0-16,18 16 0 15,9 3 0-15,18-11 0 16,17 3 1-16,16-1-2 15,14-17 0-15,30-9-6 16,30-5 0-16</inkml:trace>
  <inkml:trace contextRef="#ctx0" brushRef="#br0" timeOffset="5783.5449">1389 6273 9 0,'-30'-31'4'0,"12"1"-11"15,15 22 4-15</inkml:trace>
  <inkml:trace contextRef="#ctx0" brushRef="#br0" timeOffset="8092.33">1305 6162 9 0,'-3'0'4'0,"3"-5"-2"0,0 5 8 15,3 5-11-15,3 6 0 16,3 10 1-16,0 5 0 16,0 17 1-16,0 15 1 15,-6 5-1-15,0 11 1 16,0 14 0-16,-3 10 0 16,-6 5-1-16,-3 8 1 0,0 11-2 15,-3 2 1-15,0-15-2 16,1 4 1-16,5-2 1 15,3 8 0-15,3-10 0 16,0 13 0-16,3-3 0 16,3-29 1-16,-3 45-1 15,2 0 1-15,1 0-2 16,3-1 1-16,-9-1-1 16,0-4 1-16,0-4-1 15,0-6 1-15,0-5-1 16,0-9 1-16,0 1 0 15,9-8 0-15,-6-8 0 16,6-16 0-16,3-5 0 16,6-6 0-16,0-4-1 15,-6-6 1-15,3-8-1 16,2 0 1-16,7-8 0 16,3 2 1-16,3-7-1 15,3-6 1-15,-4-10 0 0,10 0 0 16,3-8 0-16,17-8 0 15,-2-5-1-15,11 0 0 16,1-1-1-16,-7-2 0 16,10 3 0-16,5 0 0 15,-3 2-1-15,10 3 1 16,-13 3-1-16,10-1 1 16,11 1-1-16,0 0 1 0,6-6 0 15,10 3 0-15,5 0-1 16,12 0 1-16,-3 3 0 15,6 5 0 1,6 2-1-16,0 3 1 16,3 3 0-16,2 0 0 15,4 0 0-15,9 0 0 0,3-3 0 16,-3-2 0-16,2-1 0 16,10 1 1-16,-3 2-1 15,6-2 1-15,2-1-1 16,1-2 0-16,3 0 0 15,-1 0 0-15,7 3 0 16,-7 2 1-16,-5-2-1 16,6-4 0-16,-7 7-1 15,1-4 1-15,0 4 0 16,2-1 1-16,1-3-1 16,-3-2 0-16,3 0 0 15,2-2 0-15,4-1 0 16,5-3 0-16,1 1 0 15,-1-3 0-15,7 0 0 16,5 3 0-16,-14-1-1 16,3 1 1-16,5 0 0 15,1 2 0-15,-1 0 0 16,-5-2 0-16,2-3 0 0,4-3 0 16,11 1-1-16,1-4 1 15,11-2-2-15,0-2 1 16,10-1-1-16,-1 1 1 15,-3-4-1-15,0 9 1 16,4-3-1-16,-1 3 1 16,9-3 1-16,3 0 0 15,7-3 0-15,2 3 0 16,3 6-1-16,6-3 1 0,-6-3-1 16,3 5 1-16,-6-2-1 15,3-1 1-15,-3 1-1 16,6 0 0-16,0 0 1 15,-3-1 1-15,-3 1-1 16,-2 0 0-16,-4-1 0 16,3 6 0-16,-3 6 0 15,3-1 1-15,-3 3-1 16,-3 0 0-16,-14 5 0 16,2 3 0-16,-6-6 0 15,10 1 1-15,-7 2-1 16,-3 1 0-16,-8-1 0 15,-4 3 0-15,-12 2 0 16,4 3 1-16,-4 1-2 16,-8-9 1-16,-12 8 0 15,-4 3 1-15,-2 0-1 16,-12-6 0-16,-6-2 0 0,-6 0 0 16,-9-6 0-16,-9 1 1 15,-6 0-1-15,-9-6 0 16,-9-3 0-16,-9-2 0 15,-2-5 0-15,-10-5 0 16,-11-4 0-16,-13-2 0 16,-5 1 0-16,-7-4 1 15,-5-7-1-15,-3-9 0 16,-6 4 0-16,-4-14 0 0,1-11 0 16,3-13 0-16,-9-8-1 15,3 1 1-15,-3-12 0 16,-6-15 0-16,2 3-1 15,-5-4 1-15,0-4 0 16,0-11 1-16,-3 0 0 16,3 2 1-16,0-12-2 15,3-1 0-15,3 1 0 16,6-9 0-16,-1-2-1 16,13-3 1-16,-6 13-2 15,3-10 0-15,-3 2 1 16,-7 9 1-16,1 2 0 15,-3-6 0-15,-6 12-1 16,0 7 1-16,0 8 0 16,-6-5 0-16,-3 5 0 15,-6 11 0-15,-3 2 0 16,-3 19 0-16,0 0-1 16,-6 3 1-16,-6-1-1 15,-9 1 1-15,-11 10-1 0,-4 8 0 16,-14 8 0-16,-4 3 1 15,-11 2-1-15,17 11 1 16,-59-3 0-16,-3 0 1 16,-18 11-1-16,-18 5 1 15,-8 1-1-15,-10 4 1 16,3 0-1-16,-5 1 1 16,-16-1-2-16,-8 1 1 15,-16 4 0-15,-11 1 0 0,-9-8-1 16,-12 10 1-16,-9-5-1 15,-12 6 1-15,-12-1-1 16,-11 3 1-16,-4 3-1 16,0-1 1-16,-11-2-1 15,-1 13 1-15,3-5-1 16,-8-2 1-16,-1 2-1 16,-2-3 1-16,-4-8 0 15,4 9 0-15,-13-4 0 16,-2 1 0-16,-12 2-1 15,5 0 1-15,-14 3 0 16,6 0 1-16,-3 0-1 16,2 0 0-16,-2 0 0 15,12-3 0-15,2-2 0 16,-2 2 1-16,21-2-2 16,-1-3 1-16,-5 0 0 15,11 0 1-15,-3 0-1 16,1 3 0-16,2-3 0 0,-8 2 0 15,2 4 0-15,19 2 1 16,-7-1-2-16,3 1 1 16,13-2-1-16,2-1 1 15,9-2-1-15,9-1 1 16,0 1-1-16,0 0 1 16,9 2 0-16,-5 0 1 15,-1 0 0-15,3-2 0 16,6 2 0-16,12 3 0 0,6-5-1 15,20 0 1-15,10-6-1 16,11-2 1-16,7-1-1 16,5-2 1-16,16-5-1 15,5-3 1-15,15-5 0 16,6 0 1-16,9 5-2 16,6 6 1-16,12-9-2 15,3 3 0-15,3 3-6 16,6 2 0-16</inkml:trace>
  <inkml:trace contextRef="#ctx0" brushRef="#br0" timeOffset="41441.8923">3627 16473 22 0,'3'0'11'0,"54"24"-12"16,-36-19 11-16,8 0-10 15,16-2 0-15,9 5 1 0,14-8 0 16,6 8-1-16,19-3 0 16,5-5 1-16,18 0 1 15,6 0-1-15,6 0 1 16,9 0-1-16,0 0 1 15,-3 0-1-15,6 0 0 16,-6 3 1-16,6-3 1 16,-9 0-1-16,2 0 1 0,-16 5-1 15,-1 0 0 1,-12 1 0-16,-18-1 0 0,-17 3-3 16,-16 0 1-16,-11-3-1 15,-15 3 1-15,-12 3-1 16,-18-3 1-16,-18 2-1 15,-12-2 1-15,-18 3 0 16,-8-1 1-16,-13 1 0 16,-14-3 0-16,-6-3-1 15,-12-2 1-15,-4-3 0 16,-14 0 0-16,-9 0-1 16,-2-8 0-16,-1 5 0 15,-9 3 1-15,9-5-1 16,0 2 0-16,6-2 0 15,9-3 0-15,15 0-1 16,14 0 1-16,4 0 0 16,12-2 0-16,8 2 0 15,15 0 0-15,13 0-1 16,8 5 1-16,6-2-2 0,9 2 0 16,15 3 0-16,15 3 0 15,12 2 1-15,18-2 0 31,83 15 1-31,12-7 1 16,8 2 1-16,-5-5 0 16,9 3 0-16,0-6 1 15,-6 3-2-15,8-5 1 16,-2 2-1-16,-3 0 0 0,3-2-1 16,-12 5 1-16,-3-3-1 15,-15 3 1-15,-15-5-1 16,-15 2 0-16,-14 0 0 15,-19-5 1-15,-5 3-1 16,-19 2 1-16,-5-5 0 16,-12 0 0-16,-9-5-1 15,-15-3 1-15,-15-3-1 16,-9 1 1-16,-23-1-1 16,-10-5 1-16,-14-2-2 15,-12-1 0-15,-19-2 0 16,-14 0 1-16,6 2-1 15,-24 1 1-15,-5 7 0 16,2 3 0-16,-3 3-1 16,-3-3 1-16,9 3 0 15,3-3 0-15,6 5-1 0,12-5 1 16,9-5 0-16,15 0 0 16,8 0 0-16,13-6 0 15,9 8 0-15,14 1 0 16,9-1-1-16,13-2 1 15,5 5-2-15,9 5 1 16,15 1-1-16,12 4 0 16,12 1 0-16,14 5 1 15,19 0 0-15,17 0 0 16,10 0 1-16,17 2 1 16,9-7 0-16,9 5 0 0,12-8 0 15,6 8 0-15,0-8 0 16,9 0 0-16,-9 0 0 15,0 5 1-15,-10-2-2 16,1 5 1-16,-17-3 0 16,-4-2 0-16,-3-1-1 15,-21 1 1-15,-8 0-1 16,-13-3 0-16,-8 0 0 16,-16 0 1-16,-5 0-1 15,-9 0 1-15,-12 0-1 16,-12 0 0-16,-15 2 0 15,-24 1 0-15,-14-8 0 16,-25 5 0-16,-20 2-1 16,-24 1 0-16,-24 5-2 15,-26 0 0-15,-34 16-4 16,-20 5 1-16,-30 8-4 0,-27 5 0 16</inkml:trace>
  <inkml:trace contextRef="#ctx0" brushRef="#br0" timeOffset="86776.5956">3859 16481 22 0,'-9'-3'11'0,"33"16"-10"16,-18-13 12-16,12 8-13 15,-3 3 0-15,3 10 1 16,3 0 0-16,5 11-1 16,10 8 0-16,3 10 0 15,5 3 1-15,13-5-1 16,9-11 1-16,14-3 0 15,9-8 0-15,18-4 0 16,6-14 1-16,18 0 0 0,12-8 0 0,-3-8 0 16,0-14 0-16,0-4-1 15,-6-16 1-15,3 2 0 16,-12-10 0-16,3-6-1 16,-6-2 1-16,-6-19-1 15,-9-5 1-15,-15-5-1 16,-11 0 0-16,-7-9 0 15,-17-2 0-15,-16-2 0 16,-11 2 0-16,-15 3-1 16,-9-3 1-16,-6-3-1 0,-12-2 0 15,-9 10 0-15,-11 9 0 16,-10-4-1-16,-9 9 1 16,-20 2-1-16,-7 9 0 15,-14 12 0-15,-15 11 1 16,-9 13-1-16,-18 8 0 15,-15 17 0-15,-9 17 0 16,-8 14 1-16,2 13 0 16,-12 8-1-16,-5 21 1 0,11 11 0 15,15 7 0-15,10 9 0 16,5 16 0-16,18 7-1 16,11 8 1-16,19 3-1 15,18 11 0-15,23-3-1 16,24 10 0-16,27-2 0 15,27 5 0-15,36 3-2 16,38-3 1-16,48 14-6 16,56-17 1-16</inkml:trace>
</inkml:ink>
</file>

<file path=ppt/ink/ink1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37:15.963"/>
    </inkml:context>
    <inkml:brush xml:id="br0">
      <inkml:brushProperty name="width" value="0.05292" units="cm"/>
      <inkml:brushProperty name="height" value="0.05292" units="cm"/>
      <inkml:brushProperty name="color" value="#7030A0"/>
    </inkml:brush>
  </inkml:definitions>
  <inkml:trace contextRef="#ctx0" brushRef="#br0">7488 2408 42 0,'3'-6'21'0,"0"12"-23"32,0-12 22-32,-3 6-21 15,0 0 1-15,0-5 1 16,0 5 1-16,0 0-2 0,0 3 0 16,0 5 1-16,0 8 1 15,0 5 0-15,3 10 1 16,-3 14-1-16,0 3 1 15,6 5-1-15,-3-3 0 16,3 3 0-16,3 0 0 16,-1-8-1-16,1 3 1 15,-3-3-2-15,0-3 0 16,-3 0-4-16,3-5 1 0,0-2-6 16,-3-9 1-16,-3 3-5 15,-6 0 0-15</inkml:trace>
  <inkml:trace contextRef="#ctx0" brushRef="#br0" timeOffset="454.7614">7473 3029 48 0,'-3'-2'24'0,"9"-6"-37"15,-6 8 45-15,0 0-33 16,0 0 1-16,0 0-1 16,0 0 0-16,0 0 0 0,0 0 1 15,0 8-1-15,0 0 1 16,0 5 0-16,0 3 0 16,0 5 1-16,0 3 1 15,0 0 1-15,3-1 1 16,0-1 0-16,3 1 0 15,0-1-1-15,0-7 1 16,3 7-1-16,6-12 0 16,-1-2-2-16,4 3 1 0,6-6-1 15,0-5 1-15,9-3-1 16,2-5 1-16,7-2-1 16,6-3 0-16,-4-16 0 15,4-3 1-15,3-11-3 16,-4-1 0-16,-5-9-5 15,-6-8 0-15,-4-13-10 16,-2-19 1-16,3-21-2 16,-27-7 1-16</inkml:trace>
  <inkml:trace contextRef="#ctx0" brushRef="#br0" timeOffset="7152.5076">11247 3127 24 0,'-3'-2'12'0,"3"-14"-3"16,0 16 13-16,0 3-22 15,0 2 1-15,-3 3 1 16,0 2 0-16,0 11-2 16,3 11 0-16,-3-3 2 15,3 14 0-15,-3 4 0 16,0 12 0-16,-3 1 0 15,3 6 0-15,-3 3-1 16,1-21 1-16,-1 2-1 16,0-2 0-16,3-3 0 0,0-8 0 0,0-8 0 15,0-5 0-15,0-8-1 16,0-3 0-16,3-5-3 16,0-8 0-16,3-8-5 15,6-5 0-15,0-1-4 16,14-15 1-16</inkml:trace>
  <inkml:trace contextRef="#ctx0" brushRef="#br0" timeOffset="7476.5597">11462 3088 11 0,'-3'-8'5'0,"3"0"8"15,0 8 1-15,0 2-12 16,0 4 1-16,0 4 1 0,0 6 0 16,0 8-4-16,-3 8 0 15,0 5 4-15,0 5 0 16,-3 6 0-16,0 2 0 16,0 8-1-16,-3 8 0 15,3-2-1-15,0-3 0 16,3-11-1-16,0-5 1 15,0-3-2-15,0-2 1 16,0-8-1-16,0-8 1 16,3-6-2-16,-3-5 0 15,3-5-5-15,-3-5 1 0,-3-6-6 16,0-5 1-16</inkml:trace>
  <inkml:trace contextRef="#ctx0" brushRef="#br0" timeOffset="7728.8262">11095 3649 24 0,'-6'0'12'0,"12"0"-4"16,0-6 16-16,0 1-22 15,6 0 0-15,3-6 1 16,3 3 1-16,6-8-5 0,8 6 0 15,7-1 2-15,-6 3 1 16,0 3-4-16,-1 2 0 16,-2 3-7-16,-3 3 1 15,3 2-2-15,-9 3 0 16</inkml:trace>
  <inkml:trace contextRef="#ctx0" brushRef="#br0" timeOffset="8432.6654">11542 3963 23 0,'-9'-10'11'0,"0"13"-7"15,6-6 20-15,0-2-21 16,3-1 0-16,0-2 2 15,0-2 0-15,3-1-6 0,3 1 0 16,0-4 4-16,6 1 0 16,3-3-2-16,3 3 1 15,-1 5-1-15,4 0 0 16,-3 3-1-16,3 0 0 16,-3 2-1-16,-3 3 1 15,0 5-1-15,-6 6 1 16,-4 2-1-16,-7 6 1 15,-4-1 0-15,0 6 0 16,-3 8 1-16,-6-3 0 0,0 2 0 16,-3-1 0-16,0-4 0 15,-3-2 1-15,3-3-1 16,1-2 1-16,2-1-2 16,3-2 1-16,3-5-1 15,3-4 1-15,0 1-1 16,3 3 1-16,3-6 0 15,3 1 1-15,3-6-1 16,6 0 0-16,3 2 1 16,3-2 0-16,5 0-1 15,4-2 1-15,3-4-2 16,3 1 1-16,-1-3-1 16,-2 0 1-16,-3 0-4 15,-6 0 1-15,0 0-4 0,-6 3 1 16,-4-3-5-16,4 3 1 15,-6 5-5-15,-3-3 1 16</inkml:trace>
  <inkml:trace contextRef="#ctx0" brushRef="#br0" timeOffset="8985.6674">12113 3305 23 0,'-9'-14'11'0,"3"-4"-5"31,6 15 16-31,-2 3-20 16,-1 0 0-16,0 3 2 15,-3 2 0-15,0 8-5 0,-3-5 0 16,-3 8 3-16,0 5 0 15,0 9-1-15,0-4 1 16,0 16-1-16,0 6 1 16,3 0-1-16,3-1 0 15,6-2 0-15,3-8 1 16,3 0-1-16,3 0 0 16,6 0-1-16,3-8 1 15,3-5 0-15,0-5 1 0,8-6 0 16,7-8 0-16,3-5 0 15,3-8 0-15,2-2 0 16,7-9 1-16,-4-5-2 16,-2-5 0-16,-6-8 0 15,-4-8 1-15,-5 0-2 16,-6-2 1-16,-9-6 0 16,-3 8 0-16,-9-11 0 15,-6 3 1-15,-9 0-2 16,-9-2 1-16,-6 2-2 15,-5 11 1-15,-1 7-1 16,-12 9 0-16,-5 5-2 16,8 15 0-16,-3 14-3 15,4 5 1-15,2 11-4 16,3 13 1-16,3 0-5 16,7 19 0-16</inkml:trace>
  <inkml:trace contextRef="#ctx0" brushRef="#br0" timeOffset="9441.3033">12902 3776 13 0,'-9'-19'6'0,"6"8"7"16,3 6 1-16,0 5-12 16,-3 3 1-16,-3 5 3 15,0 2 0-15,-3 4-7 0,-2 9 1 16,-1 9 4-16,0 0 0 16,3 8-2-16,3-1 1 15,3 4-4-15,0-1 1 16,6-5-5-16,3-3 1 15,3-7-6-15,6-1 1 32</inkml:trace>
  <inkml:trace contextRef="#ctx0" brushRef="#br0" timeOffset="9769.4865">12935 4143 26 0,'12'-5'13'0,"12"-19"-8"15,-15 11 21-15,2 2-25 16,4-7 0-16,0-6 2 16,3 3 0-16,0-3-4 15,-3 3 1-15,3-8 1 16,-6 5 1-16,-3 3-1 16,-7 5 1-16,-4 3-2 15,-4 5 1-15,0 8-1 16,0 5 0-16,-3 6 0 15,-3 2 0-15,-3 5-1 16,-3 9 1-16,0 2-1 16,6-3 1-16,0 9 0 15,6-3 0-15,6-3-1 0,6-5 1 16,3-3-3-16,3-8 0 16,3-2-5-16,6-6 1 15,3-3-3-15,9-9 0 16</inkml:trace>
  <inkml:trace contextRef="#ctx0" brushRef="#br0" timeOffset="10012.4194">13203 3699 28 0,'3'-3'14'0,"6"9"-12"0,0-4 26 0,0 6-27 0,2 13 1 15,4-2 2-15,9 10 0 16,0 11-5-16,-3 7 0 16,-6 11 3-16,-6 1 1 15,-9 1-4-15,-6-12 1 16,-6-3-5-16,-3 0 0 16,-9-5-6-16,-6-6 1 15</inkml:trace>
  <inkml:trace contextRef="#ctx0" brushRef="#br0" timeOffset="10570.9802">14152 3569 23 0,'-15'-5'11'0,"12"10"-5"16,3-5 13-16,0 3-15 0,0-3 0 15,6 3 2-15,0-3 0 16,3 7-8-16,6 1 1 16,6-2 5-16,15-1 1 15,11 0-3-15,4 3 0 16,17-5-1-16,-5 0 1 16,-1-3-2-16,1 0 0 15,-7 2 0-15,-8-2 0 0,-6 0-2 16,-9-2 0-16,-10 2-3 15,-8 0 0-15,-6 0-3 16,-9 0 0-16,0-3-3 16,-3 3 0-16</inkml:trace>
  <inkml:trace contextRef="#ctx0" brushRef="#br0" timeOffset="10946.2033">14685 3442 26 0,'-15'3'13'0,"6"5"-4"15,9-8 22-15,0 0-29 16,0 2 0-16,0 1 1 0,0 2 0 16,3-5-4-16,3 8 0 15,6-2 3-15,3-1 0 16,9 3-1-16,6 2 0 15,2-2-1-15,7 0 1 16,-6 3-1-16,8-1 1 16,1 1-1-16,-6-6 1 15,-6 3-1-15,-7-2 0 16,-2 2 0-16,-6 2 0 16,-6 3 1-16,-12 3 1 15,-9 5-1-15,-12 3 0 0,1 0-2 16,-4 0 1-16,0-6-5 15,0 6 0-15,0 0-8 16,7 2 1-16,5-2-1 16,6-8 1-16</inkml:trace>
  <inkml:trace contextRef="#ctx0" brushRef="#br0" timeOffset="11483.4794">15861 3125 21 0,'0'0'10'0,"3"24"-7"16,0-17 18-16,0 7-16 15,-3 10 0-15,0 5 2 16,0 16 1-16,-3 0-10 0,-3 18 0 16,-3 6 6-16,0 10 1 15,6-21-4-15,0-2 1 16,3-6-1-16,0-5 0 15,3-5-1-15,0-11 0 16,-3-5-2-16,0-8 1 16,0-6-5-16,0-4 1 15,0-6-6-15,3-8 1 16,9-6-1-16,0-9 0 16</inkml:trace>
  <inkml:trace contextRef="#ctx0" brushRef="#br0" timeOffset="11749.1067">16123 3027 21 0,'6'-8'10'0,"-3"8"-10"15,0 0 20-15,0 8-18 16,0 13 0-16,0 13 3 16,-3 17 1-16,-3-4-7 15,0 17 1-15,-3 5 3 16,3 2 0-16,0 3-1 15,0 0 1-15,3-18-3 16,0-6 1-16,0-5-1 16,0-8 0-16,0-5-2 15,0-8 0-15,0-9-4 16,0-7 0-16,-3-5-3 0,3-3 0 16</inkml:trace>
  <inkml:trace contextRef="#ctx0" brushRef="#br0" timeOffset="11936.611">15867 3561 30 0,'-9'3'15'0,"15"-3"-10"0,-6 0 26 16,3-3-30-16,6-5 0 16,12 0 0-16,8-5 1 0,7 3-3 15,12-4 0-15,5-4-1 16,4 2 0-16,-7 8-5 15,4 5 1-15,-3 3-4 16,-1 0 0-16</inkml:trace>
  <inkml:trace contextRef="#ctx0" brushRef="#br0" timeOffset="12391.7057">16331 3823 25 0,'3'8'12'0,"-6"-10"1"31,3 2 18-31,0 0-25 0,0 0 0 16,0 0 3-16,0-6 0 16,0 1-12-16,3 2 0 15,6-2 7-15,6-3 1 16,3 3-5-16,3-1 1 15,-4-1-3-15,1 7 0 16,-6 2-1-16,0 3 0 16,-3 1 0-16,-3 7 1 15,-6 6 0-15,-6 4 0 0,-9 4 1 16,-3 2 1-16,0 5 0 16,1 1 1-16,-1-4 0 15,0-1 1-15,3-4-1 16,6-7 0-16,3-1 0 15,0-2 1-15,3-3-1 16,9-2 1-16,6-3-1 16,-1491-3 0-16,3000 3 0 15,-1497-5 0-15,2-3-3 16,-2-3 0-16,3-5-4 16,3-3 0-16,-1-2-7 15,7 0 1-15,-6-14-2 16,0-7 0-16</inkml:trace>
  <inkml:trace contextRef="#ctx0" brushRef="#br0" timeOffset="12855.9995">16882 3252 27 0,'-24'-11'13'0,"6"-15"-10"0,12 18 25 0,0 2-27 15,0-1 0-15,0 1 0 16,3 4 1-16,-3 7-3 16,-3 5 0-16,-2 14 2 0,-4 5 0 15,0 8-1-15,-3 3 0 16,0 13 0-16,3 5 0 16,3 8 0-16,6-13 1 15,6-5-2-15,6-3 1 16,3-3 1-16,6 1 0 15,3-12 1-15,9-4 0 16,11-9 0-16,-2-7 1 16,6-8-1-16,8-9 1 15,1 1 0-15,0-14 0 0,-4-10-1 16,-5-8 0-16,-3-8-1 16,-7-5 1-16,-8-6-2 15,-6 6 1-15,-9-16-2 16,-6 3 1-16,-9-1-3 15,-15 3 1-15,-12 6-2 16,-8 12 1-16,2 17-3 16,-9 5 0-16,-2 13-2 15,5 8 0-15,1 10-3 16,5 9 0-16</inkml:trace>
  <inkml:trace contextRef="#ctx0" brushRef="#br0" timeOffset="13646.734">17608 3649 23 0,'6'-22'11'0,"6"15"-7"16,-12 7 18-16,0 0-24 0,-3 0 1 15,-6 10-1-15,-6 9 1 16,-3 2 1-16,0 8 1 15,4-5-2-15,2-1 1 16,3-1 0-16,6-1 0 16,9 0 1-16,9-8 1 15,11-2 0-15,4-6 0 16,-3-5 0-16,9-3 1 16,-1-2-1-16,-2-3 0 0,-3 0-1 15,0-8 0-15,-15 3 0 16,-7 3 1-16,-5-1-2 15,-9 3 0-15,-8 8 0 16,-1 3 0-16,-6 5-2 16,0 0 1-16,3-3-1 15,0 3 0-15,3 2 0 16,4 1 1-16,5 2-1 16,3-2 1-16,3-1 1 15,6 1 0-15,2-3 1 16,1-3 1-16,0-2-1 15,3-3 0-15,3-3 1 16,0 1 0-16,-3-4-1 16,0 1 0-16,0 2 0 15,-6 1 0-15,0-1-1 16,0 3 0-16,-3 3-1 16,3 2 1-16,-1 3-1 15,1 3 0-15,3 4 0 0,-3 4 0 16,-3 5 0-16,3 0 1 15,-6 10 0-15,0-2 0 16,-3-3 0-16,-3 5 1 16,0-5 1-16,-9-5 0 15,-2 0 0-15,2-3 1 16,-6-8-1-16,3-2 0 16,-3-8-5-16,0-9 1 15,1-7-6-15,2-6 0 0,9-10-3 16,6-13 1-16</inkml:trace>
  <inkml:trace contextRef="#ctx0" brushRef="#br0" timeOffset="13912.3235">17811 3508 25 0,'0'-31'12'0,"2"33"-6"15,-2-2 22-15,3-2-27 16,3-1 1-16,6 3 0 15,0 3 1-15,3-3-4 16,9 13 1-16,9 5 2 16,8 11 1-16,4 9-1 15,-3 12 1-15,-1-3-2 16,-2 12 1-16,-6 4-2 16,-12 1 1-16,-9-4-3 15,-15 1 0-15,-12 0-10 0,-18-3 1 16,-3-7-1-16,-17-6 1 15</inkml:trace>
  <inkml:trace contextRef="#ctx0" brushRef="#br0" timeOffset="14886.5433">9920 5403 22 0,'9'-3'11'0,"-9"6"-8"16,0 2 18-16,-6 6-19 16,-6 5 1-16,-6 7 2 0,-3 6 0 15,-3 14-6-15,-6-11 0 16,-5 2 4-16,-1 3 0 15,-3-3-1-15,7-2 1 16,5-5-2-16,6-4 0 16,6-7 0-16,3-5 0 15,3-1-1-15,3 1 1 16,6-6-1-16,0 3 1 16,6-2-1-16,3-4 1 15,6-2-1-15,6 0 0 0,6 0-1 16,2 0 1-16,4 3-1 15,15-1 0-15,2-2 0 16,-2 3 1-16,-3 0-1 16,2-3 1-16,-2 0 0 15,-6 2 1-15,-7-2-1 16,-5 0 1-16,-6 0 0 16,-6 0 1-16,-9-5 0 15,-6 0 1-15,-6-6-1 16,-6-2 0-16,-6-6 0 15,-3-2 1-15,0 0-3 16,-5-5 1-16,-1-9-3 16,-6-4 1-16,0-12-3 15,10 4 1-15,2 10-3 16,6 2 1-16,0 9-4 16,6 5 1-16,0 5-3 15,9 5 0-15</inkml:trace>
  <inkml:trace contextRef="#ctx0" brushRef="#br0" timeOffset="15207.6291">10694 5440 26 0,'-6'-29'13'0,"-21"8"-15"15,15 21 22-15,-9 10-20 0,-9 11 0 16,-8 11 3-16,-7 18 0 16,-3 3-3-16,-2 13 0 15,-1 19 1-15,3 13 1 16,7-11-1-16,8 3 0 15,9-8-2-15,12-10 1 16,12-11-2-16,9-9 1 16,3-4-3-16,3-16 0 0,9-8-4 15,9-14 0-15</inkml:trace>
  <inkml:trace contextRef="#ctx0" brushRef="#br0" timeOffset="15508.2673">10351 6043 37 0,'-6'-8'18'0,"15"3"-22"0,-9 5 35 0,9-3-31 0,9-2 0 16,3 2 1-16,3 1 1 15,5 4-2-15,4 1 0 16,0 10 0-16,3 3 1 15,-4 5-1-15,-5-5 1 16,-6 5 0-16,-6 3 0 16,-6-3-2-16,0-2 1 15,-3-6-3-15,0-2 1 16,-3-4-4-16,0-1 0 0,0-4-6 16,3-10 1-16</inkml:trace>
  <inkml:trace contextRef="#ctx0" brushRef="#br0" timeOffset="15838.6906">10863 5353 27 0,'-12'-11'13'0,"6"11"-14"16,3 0 20-16,-3 3-20 15,0 2 1-15,-2 8-1 0,-1 11 1 16,0 5 0-16,9 3 1 16,3 5-1-16,6 0 0 15,8-5 2-15,4-6 0 16,0-5 0-16,3-2 1 16,0-11 1-16,0-3 1 15,-1-10-1-15,-5-6 0 16,0-2-2-16,-9-8 0 15,-9-3-3-15,-6-8 1 16,-6-5-5-16,3 11 0 0,0 4-4 16,-6 4 0-16,-8 10-2 15,-1 8 1-15</inkml:trace>
  <inkml:trace contextRef="#ctx0" brushRef="#br0" timeOffset="16303.8605">11262 5816 25 0,'-6'-3'12'0,"6"3"-16"16,-3 3 23-16,-3 4-18 0,-3 15 1 15,-3 9 0-15,-6 12 1 16,-2 7-4-16,-4 3 0 16,0 5 3-16,6-5 0 15,6 0-1-15,6 0 0 16,6-8-1-16,9-8 0 15,3-5-2-15,3-11 0 0,6-3-6 16,0-12 0-16</inkml:trace>
  <inkml:trace contextRef="#ctx0" brushRef="#br0" timeOffset="16759.381">11268 6144 27 0,'-9'-8'13'0,"9"-3"-7"16,0 6 20-16,0 0-25 15,0-3 1-15,3 0 0 0,3 0 0 16,3 0-3-16,3 0 0 16,0 0 1-16,6 3 1 15,-1 2-2-15,-2 3 1 16,0 3-2-16,0 5 1 15,-3 5 0-15,-6-3 1 16,0 6 0-16,-6 3 0 16,0 2 0-16,-6 0 1 15,-6 0 0-15,0 0 0 16,-3-2-1-16,3-6 1 0,0 0-1 16,1-5 1-16,5 6-1 15,0-7 0-15,3 4-1 16,0-3 1-16,3-3-1 15,0 3 1-15,6-2 0 16,0-4 0-16,3 1 0 16,2 5 1-16,1-3 0 15,3-5 0-15,0 0-2 16,0-3 0-16,0-2-5 16,3-3 1-16,-3 3-5 15,5-6 1-15</inkml:trace>
  <inkml:trace contextRef="#ctx0" brushRef="#br0" timeOffset="17101.2462">11560 6088 25 0,'-3'-5'12'0,"0"10"-6"15,3-2 18-15,-3 2-24 0,0 3 1 16,-3 0 1-16,3 0 0 15,0-6-3-15,0 4 1 16,0 2 1-16,3 2 1 16,0 1-1-16,0 2 0 15,6 0 0-15,3 1 0 16,6-1-1-16,3-3 1 16,2 1-1-16,-2 0 1 15,3 2-1-15,-3-5 0 16,-3 0 0-16,-6 2 0 15,-3 3 0-15,-6-2 0 16,-3 2-1-16,-3-5 1 0,-3 0-2 16,-3-8 0-16,-3-3-4 15,0-4 0-15,0 1-4 16,3-7 1-16</inkml:trace>
  <inkml:trace contextRef="#ctx0" brushRef="#br0" timeOffset="17321.7615">11548 6064 35 0,'3'-2'17'0,"3"2"-19"16,3-3 32-16,0-2-30 0,5-1 0 15,1 1 0-15,0 2 0 16,6 1-3-16,0 2 0 15,3 2-4-15,0 1 1 16,-4-3-4-16,7 0 0 16</inkml:trace>
  <inkml:trace contextRef="#ctx0" brushRef="#br0" timeOffset="17576.846">11777 5731 17 0,'-6'3'8'0,"21"4"-4"16,-3 1 10-16,0 6-11 0,6 1 1 16,8 17 4-16,1 11 0 15,-3 12-10-15,-6 3 1 16,-6 14 4-16,-9-9 1 15,-6 9-5-15,-6-9 0 16,-6 1-8-16,-9-3 0 16</inkml:trace>
  <inkml:trace contextRef="#ctx0" brushRef="#br0" timeOffset="18210.4282">12521 5792 21 0,'-6'0'10'0,"9"2"-3"15,-3-2 11-15,0 0-16 0,0 0 1 16,6 0 2-16,3 0 0 16,3 0-6-16,0 0 0 15,0 0 4-15,0 0 0 16,0 0-2-16,5 0 0 15,1 0-3-15,3 0 0 16,0 0-2-16,-3 0 0 16,-3 0-4-16,-6 0 0 0,0 3-2 15,-3-3 1-15</inkml:trace>
  <inkml:trace contextRef="#ctx0" brushRef="#br0" timeOffset="18447.4853">12527 5916 18 0,'-3'-3'9'0,"3"25"-3"16,0-22 16-16,0 0-18 0,3 0 1 16,3 2 1-16,3 1 1 15,3 0-9-15,6-3 0 16,9 0 5-16,8-3 0 15,1 3-8-15,3 0 0 16,2 3-5-16,-2-3 0 16</inkml:trace>
  <inkml:trace contextRef="#ctx0" brushRef="#br0" timeOffset="19955.0769">13503 5734 19 0,'-3'10'9'0,"6"-5"3"0,-3-5 9 16,0 0-15-16,0 0 0 15,6-8 2-15,0 1 1 16,0-4-12-16,0 3 1 15,0-8 7-15,6-10 1 16,0-3-4-16,0-8 1 16,3-11-2-16,-3 3 0 15,3-5 0-15,-4-1 0 16,-2 6-1-16,0 11 0 16,0 5-1-1,-3 8 0-15,-3 2-2 0,0 9 1 16,-3 2-1-16,0 0 1 15,-3 16 0-15,0 13 0 16,-3 8 1-16,-6 16 0 16,0 16 1-16,1 5 1 15,-4 11 0-15,6 2 0 16,-3 3 0-16,3 3 0 16,3-6 0-16,3-15 0 15,0-4 0-15,3-4 0 0,0-8-1 16,0-9 1-16,3-7-2 15,-3-8 0-15,0-6-4 16,3-4 1-16,3-9-5 16,9-5 0-16,9-8-3 15,5-11 0-15</inkml:trace>
  <inkml:trace contextRef="#ctx0" brushRef="#br0" timeOffset="20882.3093">13884 5755 20 0,'-3'0'10'0,"3"18"-6"16,-3-7 15-16,0 5-17 15,1 10 0-15,-1 6 2 0,-3 5 0 16,3 3-5-16,0-3 0 16,0 0 4-1,0-8 0-15,0-5 0 0,3-9 1 0,0-1 1 16,6-9 0-16,0-8-1 15,3-5 1-15,2-10-2 16,1-9 1-16,3-2-2 16,0-10 1-16,0 7-4 15,0 5 0-15,0 4-1 16,-6 4 0-16,0 6-1 16,-3 2 0-16,0 14-1 15,-3 5 1-15,-1 8 0 16,1 8 1-16,3-1 0 15,-3 4 1-15,3-3 1 16,0-6 0-16,3-5 1 16,0-2 1-16,0-6 0 15,3-5 0-15,0 0 0 16,3-10 0-16,-3-4 0 16,3-4 0-16,-4-6-2 0,-2 3 1 15,0-3-1-15,0 3 0 16,-3 2-1-16,0 6 0 15,-3 3-2-15,0 7 1 16,-3 3-1-16,3 11 1 16,-3 7 0-16,0 6 0 15,3 8 0-15,0-1 1 16,0-4 0-16,3-3 1 16,3-3 1-16,0-8 0 15,6-2 1-15,0-3 0 0,2-3 0 16,1-5 1-16,0-5 1 15,0-6 0-15,0-2-1 16,-3-6 0-16,0-5-1 16,-6 9 0-16,0 1-2 15,-4 6 0-15,4 3-3 16,-6 2 0-16,0 9 0 16,-3 2 0-16,0 5-1 15,0 0 1-15,6 6 1 16,0-6 0-16,0 0 2 15,3 0 0-15,0-2 1 16,6-3 0-16,6-8 0 16,3-3 1-16,-1-2 0 15,1-8 1-15,-3-3 0 16,-6-8 0-16,-3-8-2 16,0 1 1-16,-3 1-2 0,-6 4 0 15,-6 0-1-15,-9 4 0 16,-6 4-3-16,-6 10 1 15,0 8-1-15,-5 5 1 16,-4 3-1-16,0 8 1 16,3 8-2-16,4 2 1 15,8 3-2-15,6-5 1 16,6 0-3-16,9-8 1 16,9 0-2-16,3-8 1 15</inkml:trace>
  <inkml:trace contextRef="#ctx0" brushRef="#br0" timeOffset="21151.7235">14813 5300 19 0,'-6'-3'9'0,"3"35"-6"15,0-22 17-15,-3 17-18 0,-3 10 1 16,0 13 3-16,0 0 1 15,1 9-7-15,-1-1 0 16,0 16 5-16,3 8 0 16,3-5-1-16,0-17 1 15,3-4-3-15,0-6 0 16,3-10-1-16,0-8 1 16,-3-8-3-16,0-6 1 15,3-7-5-15,0-9 0 16,6 1-7-16,0-14 0 15</inkml:trace>
  <inkml:trace contextRef="#ctx0" brushRef="#br0" timeOffset="21632.8087">15507 4934 18 0,'-12'-21'9'0,"15"24"-6"16,-9 0 6-16,-6 5-8 0,-6 13 0 15,0 10 3-15,-9 20 0 16,-8 10-4-16,-7 18 0 15,-3 24 4-15,4 0 0 16,5 1-1-16,12 4 0 16,-1485-7-1-16,3003-4 1 15,-1482-17 0-15,12-14 0 16,12-10-2-16,-4-9 0 16,1-10-3-16,0-8 0 15,0-8-7-15,5-13 0 0</inkml:trace>
  <inkml:trace contextRef="#ctx0" brushRef="#br0" timeOffset="22258.7252">15691 5310 21 0,'6'-8'10'0,"-3"6"-4"15,-3 2 9-15,0 2-15 0,0 6 0 16,-6 3 2-16,-6 13 0 16,-3 7-1-16,-5 6 0 15,5 0 1-15,0 0 0 16,-3 3 0-16,3-8 1 15,0-6-2-15,6-4 1 16,0-7-1-16,3-1 1 16,0-4 0-16,3-4 0 15,0-1 0-15,3-3 0 16,0-2-1-16,6 0 1 16,-6 0-2-16,6 3 0 0,0-3-1 15,6 0 1-15,3 0-2 16,9-3 1-16,6-2 0 15,5 0 1-15,1-3 0 16,-3-3 0-16,0 3 1 16,-4 0 0-16,-2-2 0 15,-3 2 1-15,-6-3 1 16,-6 3 0-16,-6 3 0 16,-3-3 0-16,-6 0-1 15,0-5 1-15,-3 2-1 16,-3-4 0-16,-3-12-3 15,-3-2 0-15,0 8-2 16,-3-3 0-16,-3 0-2 16,1 3 0-16,-1 3-3 15,3 4 1-15,3 4-5 16,6 4 1-16,3 6 0 0,6 0 1 16</inkml:trace>
  <inkml:trace contextRef="#ctx0" brushRef="#br0" timeOffset="22925.7606">16459 5273 23 0,'0'-18'11'0,"0"-4"-4"16,0 17 22-16,-3 3-27 16,-3-4 0-16,-3 4 0 0,-6-1 0 15,-2 6-4-15,-7 5 1 16,-6 13 2-16,-9 2 1 15,-5 17-2-15,-1 8 1 16,3 7-1-16,1 6 0 16,8-5 0-16,6 2 0 15,3 0 0-15,15 0 0 16,9 3-1-16,3-8 1 16,9-3-1-16,6-7 1 15,0-11-1-15,3-3 0 16,-3-8-3-16,-3 0 1 0,-1-10-4 15,-2-4 0-15,-3-4-2 16,-3-13 0-16</inkml:trace>
  <inkml:trace contextRef="#ctx0" brushRef="#br0" timeOffset="23223.4117">16147 5771 24 0,'0'-6'12'0,"3"1"-7"16,-3 5 22-16,0 0-27 15,6 0 1-15,2 0 1 16,4 3 0-16,6-1-2 16,3 1 1-16,3 2 1 15,0 3 1-15,2 0-1 16,1 8 1-16,-3 10-2 0,-3 6 1 16,-6-3-1-16,-6 0 1 15,-6-2-1-15,-3-3 1 16,-3-1-1-16,0 1 1 15,0-11-1-15,0 1 0 16,0-9-3-16,3 3 0 16,0-8-4-16,6-5 0 15,6-11-7-15,0 3 0 16</inkml:trace>
  <inkml:trace contextRef="#ctx0" brushRef="#br0" timeOffset="23570.9802">16665 5165 26 0,'-9'-14'13'0,"3"9"-11"16,6 5 17-16,0-5-21 15,0 10 1-15,0 0 0 0,0 9 0 16,0-4 1-16,0 3 1 15,3 3-1-15,3 0 0 16,3 0 2-16,2 3 0 16,4-6 1-16,3-5 1 15,0-3 0-15,-3-5 0 16,0-5 1-16,-3-3 0 16,0-3-2-16,-6 1 0 15,-3-9-2-15,-3 1 1 16,0-4-3-16,-3 4 0 15,-3 5-4-15,-3 2 1 0,-6 3-4 16,-6 11 1-16,-6 7-5 16,-3 4 1-16</inkml:trace>
  <inkml:trace contextRef="#ctx0" brushRef="#br0" timeOffset="24340.4495">16730 5829 19 0,'3'2'9'0,"6"-20"1"16,-6 13 12-16,-3-1-17 0,0 1 0 16,0 5 1-16,0-5 1 15,-3 2-10-15,0 3 0 16,-3 0 5-16,-3 5 1 16,-3 1-4-16,-3 2 1 15,-3 7-2-15,4 7 1 16,-4 12 0-16,3 3 1 15,3 8-1-15,0-5 0 16,6-1 1-16,0 6 0 16,3 0 0-16,0-5 1 0,3 5-1 15,0 5 1-15,0-2 0 16,0-3 0-16,-3-5-1 16,0-1 1-16,-3-4 0 15,3-1 0-15,-3-10-1 16,3-3 1-16,0-8-2 15,0 1 0-15,0-7-3 16,0-1 0-16,0-9-5 16,0-5 1-16,6-8-3 15,3 0 1-15</inkml:trace>
  <inkml:trace contextRef="#ctx0" brushRef="#br0" timeOffset="24573.218">16486 6302 22 0,'0'3'11'0,"0"8"-7"15,3-17 19-15,-3 6-22 16,0 0 1-16,6-5 0 0,6 2 0 16,3-2-3-16,5 0 0 15,7-1 2-15,6 1 1 16,3-3-5-16,-4 0 1 15,1 0-5-15,0-2 1 16,12-3-3-16,-4 2 1 16</inkml:trace>
  <inkml:trace contextRef="#ctx0" brushRef="#br0" timeOffset="25311.1403">17263 5263 19 0,'-3'-3'9'0,"3"3"-6"16,0 0 15-16,0 3-18 0,-3 4 1 15,-3 7 3-15,-3-1 1 16,-6 19-5-16,-6 10 1 16,-3 11 2-16,1 3 1 15,2 10-1-15,9-5 0 16,6 2-2-16,6 3 0 16,6-2-1-16,6-14 0 15,3-8-1-15,-3-5 0 16,2-5-3-16,1-5 1 15,-3-6-7-15,6-13 1 16</inkml:trace>
  <inkml:trace contextRef="#ctx0" brushRef="#br0" timeOffset="25625.8237">17364 5472 24 0,'-6'-19'12'0,"18"11"-8"32,-9 8 17-32,0 3-21 0,-3-1 0 15,0 12 2-15,-3 4 1 16,-3 14-2-16,0 5 0 15,-9 0 1-15,6 5 0 16,0-2 0-16,3-3 0 16,3 0-1-16,0 3 0 15,0-11 0-15,3-3 0 16,0-4-1-16,3-12 0 16,-3-2-3-16,0-8 0 15,6-8-7-15,6-5 1 16</inkml:trace>
  <inkml:trace contextRef="#ctx0" brushRef="#br0" timeOffset="25941.3334">17477 5315 16 0,'-3'3'8'0,"9"13"0"16,-3-11 3-16,0 3-9 15,0 11 0-15,0 10 2 0,3 3 0 16,-3 10-4-16,-3 6 1 16,0-6 2-16,0 6 1 15,0-1-1-15,0-7 0 16,0 0-1-16,0-1 0 16,0-7-1-16,3-3 0 15,-3-5-2-15,0-14 1 16,0 4-3-16,-3-12 1 15,-3-4-5-15,3-4 0 16,-3-4-3-16,0-3 1 16</inkml:trace>
  <inkml:trace contextRef="#ctx0" brushRef="#br0" timeOffset="26082.008">17346 5731 27 0,'-6'-8'13'0,"6"0"-7"15,0 8 25-15,3-5-29 16,6-1 0-16,0 4-1 15,6-1 1-15,0-7-6 16,3-1 0-16,8 0-1 16,4 3 0-16,3 6-6 15,3 2 1-15</inkml:trace>
  <inkml:trace contextRef="#ctx0" brushRef="#br0" timeOffset="26519.4567">17617 5845 24 0,'0'0'12'0,"0"2"0"0,0-2 18 15,0 0-27-15,0-2 1 16,0-4 3-16,0 6 0 16,0 0-9-16,0 3 0 15,3-3 4-15,6-3 0 16,3 1-3-16,3-1 1 15,0 3-3-15,-3 0 0 16,-4 0 0-16,1 3 0 16,-3 10 2-16,0 3 0 15,-6 5 0-15,-6 5 1 16,-6 4 1-16,-2-1 0 0,-7 0 0 16,0-3 0-16,0-2 0 15,3-3 1-15,6-2-1 16,3-6 0-16,0-2 0 15,6-4 0-15,3-1-1 16,6-1 1-16,6-2-1 16,3-1 0-16,3-2 0 15,0 0 1-15,0-2-2 16,-3-1 0-16,0-2-4 16,2-3 1-16,1-3-5 15,0-2 0-15,3 0-3 16,12-14 0-16</inkml:trace>
  <inkml:trace contextRef="#ctx0" brushRef="#br0" timeOffset="26906.5085">17897 5458 28 0,'-6'-16'14'0,"3"14"-14"31,3 2 26-31,0 2-28 15,-3 1 1-15,-3 5 1 0,-6 8 0 16,0 5 1-16,-6 11 0 16,0 2-1-16,4 1 1 15,2 2 0-15,3 2 1 16,6-4-2-16,3-3 1 16,6-1 0-16,9-2 1 15,2-7-1-15,1-1 1 16,6-13 0-16,0-3 0 15,3-8 1-15,-1-2 0 16,1-6 0-16,-3-10 0 16,0-5-1-16,-3-1 1 15,-3-12-2-15,-4-6 0 0,-5-8-2 16,-6-3 1-16,-6 14-3 16,-8 5 1-16,-7 8-3 15,-3 8 1-15,-3 5-3 16,3 8 0-16,-3 16-4 15,1 10 0-15</inkml:trace>
  <inkml:trace contextRef="#ctx0" brushRef="#br0" timeOffset="27608.0237">18174 5813 33 0,'0'-11'16'0,"3"1"-12"0,-3 10 26 0,0 0-32 16,-3 2 1-16,0 4-1 0,-3 2 1 15,-3-3 1-15,3 8 1 16,0 6-2-16,0-3 0 16,3 5 1-16,3-3 0 15,3-2 0-15,3-5 1 16,0 2 0-16,6-5 1 15,3-6 0-15,5-2 0 16,-2-7-1-16,0-4 1 16,6-5-2-16,-9 0 1 15,0 3-2-15,-3 0 0 16,-6 0 0-16,0 2 0 16,-3 3 0-16,-6 3 0 0,-3 2 0 15,-9 0 1-15,3 3-1 16,-3 3 0-16,0 2-1 15,3 3 1-15,3 6-1 16,0-4 0-16,3 3 1 16,0 3 0-16,3 3 0 15,3-3 0-15,6-6 1 16,0 3 0-16,6-2 0 16,-3-3 1-16,3 0 0 15,-3-3 0-15,0-2 0 16,-3-3 1-16,0 2-1 15,0 6 0-15,-3-5-1 16,0 5 1-16,3-3-1 16,3 3 1-16,-3 3-1 15,3 2 0-15,-1 0 0 0,-2 6 0 16,3-3 0-16,-3 5 1 16,0 3-1-16,0 2 1 15,-3 1 0-15,-3-4 1 16,-3-1 0-16,-3 1 1 15,-6-2-2-15,0-2 0 16,-2-6-2-16,-4-7 0 16,3-4-5-16,-3-7 1 15,3 0-7-15,3-6 0 16</inkml:trace>
  <inkml:trace contextRef="#ctx0" brushRef="#br0" timeOffset="27879.6954">18340 5728 26 0,'-6'-8'13'0,"12"0"-7"16,-6 8 18-16,0-2-23 0,0 2 1 15,0 0 0-15,0 0 0 16,3 2-3-16,3 6 0 15,3 6 2-15,6 4 1 16,6 1-1-16,0 7 1 16,0 8-1-16,-1 3 1 15,-5 3-1-15,-9-5 0 16,-6-1-4-16,-6-2 1 0,-6-6-6 16,-5-10 0-16,2-3-3 15,6-2 1-15</inkml:trace>
  <inkml:trace contextRef="#ctx0" brushRef="#br0" timeOffset="28253.1627">18593 5146 22 0,'-3'-8'11'0,"3"6"-7"16,0 2 17-16,0 0-19 0,0 0 1 15,6 5 2-15,3 8 1 16,6-2-7-16,6 12 1 15,12 15 4-15,2 14 1 16,7 17-2-16,-6 5 1 16,-6 16-3-16,-13 6 0 15,-11 1-3-15,-9 4 0 16,-11-16-5-16,-13-11 1 16,-6-6-6-16,-9-12 1 15</inkml:trace>
  <inkml:trace contextRef="#ctx0" brushRef="#br0" timeOffset="29079.8144">18924 4974 13 0,'-3'-8'6'0,"0"3"6"15,3 5 2-15,0-5-12 16,0-1 0-16,0 6 4 16,0 0 1-16,0 0-8 0,3-5 1 15,-3 5 3-15,3 3 1 16,6 2-2-16,6 8 1 16,8 6-2-16,10 20 1 15,15 4-1-15,5 20 0 16,7 25 0-16,2 17 1 15,-5 12-1-15,-15 15 1 16,-19 3-3-16,-20-11 1 16,-18-18-8-16,-20 0 1 0,-19-8-4 15,-11-11 1-15</inkml:trace>
  <inkml:trace contextRef="#ctx0" brushRef="#br0" timeOffset="29815.7156">19602 5617 19 0,'-3'3'9'0,"0"-6"0"16,3 3 12-16,0 0-18 0,0 0 1 15,0 0 2-15,0 0 0 16,6 3-7-16,3-3 0 16,3 2 5-16,12 1 1 15,0 0-3-15,3-1 1 16,2 1-2-16,4-3 1 16,3-3-2-16,0 6 1 15,-4-3-2-15,-2 0 0 16,-9 0-3-16,-3-3 0 15,-6 3-8-15,-3 0 1 16,-9 0 0-16,-3-5 0 16</inkml:trace>
  <inkml:trace contextRef="#ctx0" brushRef="#br0" timeOffset="30469.5521">20427 5588 12 0,'-6'-3'6'0,"3"-5"4"16,3 8 8-16,-3 0-12 0,0-2 1 15,0-1 4-15,0-2 0 16,0-6-14-16,0-2 1 15,3-6 9-15,0-7 1 16,3-6-4-16,3 1 1 16,0-6-4-16,0-3 1 15,0 5-1-15,0-7 0 16,0-8-1-16,-3 7 0 16,0 1-1-16,0 8 1 15,-3 7-2-15,0 3 0 0,0 14-2 16,-3 5 1-16,0 10 0 15,-3 13 0-15,0 12 0 16,-3 1 0-16,0 14 1 16,0 6 1-16,0 17 1 15,3 4 1-15,3-6-1 16,0 5 1-16,3-2 0 16,3-11 1-16,0 3-1 15,0-3 1-15,0-7-1 16,0-6 1-16,0-11-1 15,-3-7 0-15,0-6-2 16,0-5 1-16,0-6-5 16,0-7 1-16,-3-1-6 15,9-12 0-15,-3-9-2 16,0-7 1-16</inkml:trace>
  <inkml:trace contextRef="#ctx0" brushRef="#br0" timeOffset="31402.7436">20558 5564 29 0,'3'16'14'0,"-3"37"-13"0,0-45 28 0,-3 8-28 0,0 5 1 16,0 3 0-16,0-6 1 15,0 3-4-15,0-2 1 16,0-6 3-16,3-2 0 15,0-1 0-15,0-2 1 16,0-2 0-16,0-4 0 16,0 1-1-16,0-3 1 15,6-8-2-15,0-5 1 16,3-3-3-16,3-3 0 16,3 3-2-16,0 3 0 0,-1-5-2 15,-2 7 1-15,0 3-1 16,-3 8 0-16,0 0 0 15,-3 5 1-15,0 9 1 16,-3 2 0-16,0 2 1 16,0 1 0-16,0-6 1 15,0 0 1-15,0-5 2 16,-3 0 1-16,0-5 0 16,0-3 1-16,6-8-2 15,0-3 1-15,0-5-3 16,0-5 1-16,3 5-4 15,0-2 0-15,5-4-2 16,-2 4 1-16,0 2-1 16,-3 0 0-16,0 6 1 15,0 2 0-15,-3 10 0 16,-3 6 1-16,0 3 1 0,-3-6 0 16,0 3 0-16,3 3 0 15,0 2 1-15,3 0 0 16,3 0 0-16,0-2 1 15,3-3 0-15,-3 0 0 16,5-6 1-16,1-2 0 16,-3-2 0-16,0-3 1 15,0-3-1-15,-3 0 1 16,0 2-2-16,0-2 0 16,-3 6-1-16,0-4 1 15,-6 6-3-15,3-2 0 0,0 4-1 16,0 4 1-16,0 2 0 15,0 5 0-15,-3 0 0 16,3 3 1-16,5-3 1 16,7-2 1-16,6-6 0 15,0-2 1-15,-3-3 0 16,0-6 1-16,0-1 0 16,-4-7 1-16,-2-4-2 15,-3 7 1-15,-3-5-2 16,-3 0 0-16,-3 1-3 15,-3 1 1-15,-9 4-3 16,-5 2 1-16,-7 3-1 16,3 7 0-16,0 4-2 15,3-4 1-15,0 6-1 16,3 3 1-16,1 2-3 16,5-3 0-16,3 1-1 15,6 0 0-15</inkml:trace>
  <inkml:trace contextRef="#ctx0" brushRef="#br0" timeOffset="31699.5605">21278 5114 35 0,'-9'0'17'0,"6"-2"-28"16,0 10 38-16,-3 5-27 15,0 3 1-15,-3 2 0 16,1 14 0-16,-1 2-1 16,3 19 1-16,3 6 1 15,0 4 0-15,0-5 0 16,0-5 0-16,3-5 0 16,0-3 0-16,0-8-1 15,0-8 1-15,0-5-3 16,0-8 1-16,0-3-4 15,3-5 0-15,0-6-7 16,3-4 1-16,9-6-1 16,-4-5 0-16</inkml:trace>
  <inkml:trace contextRef="#ctx0" brushRef="#br0" timeOffset="32172.0681">21900 4752 11 0,'-3'-3'5'0,"3"-2"0"31,-3 8 7-31,-6 7-9 15,-8 14 0-15,-7 10 2 16,-9 30 1-16,-6 10-8 0,-2 16 0 16,-10 16 5-16,0 13 1 15,10-13-2-15,8-6 1 16,21-5-1-16,15-5 1 16,12-15 0-16,9-7 1 15,0-9-4-15,5-17 1 16,1-8-5-16,0-13 0 15,0-5-5-15,-4-13 0 0</inkml:trace>
  <inkml:trace contextRef="#ctx0" brushRef="#br0" timeOffset="32781.7122">21942 5149 19 0,'-9'0'9'0,"9"8"-5"16,0-6 11-16,0 6-14 0,-6 0 0 16,-3 5 1-16,-3 9 1 15,-3 4-4-15,-5 1 1 16,-1-6 1-16,0 5 1 16,3-5-1-16,0-2 0 15,3-3-1-15,6-3 1 16,0 0 0-16,6-5 1 15,0 0 0-15,6-5 1 16,3-3-1-16,3 0 1 0,3 2-1 16,3-4 1-16,0-1-3 15,3 0 1-15,0 6-1 16,3 2 0-16,5 3-1 16,7-5 0-16,-3 5 1 15,-3-5 0-15,-1-1 0 16,-8-2 1-16,0-5 0 15,-6-3 1-15,0 3 0 16,-9-6 0-16,3 1 0 16,-12 2 0-16,6-3-1 15,-9-2 0-15,-6-3-2 16,-9-5 1-16,0-3-2 16,1 3 1-16,5 2-4 15,0 1 1-15,3-1-5 16,3 11 1-16,0 3-3 15,3 5 1-15</inkml:trace>
  <inkml:trace contextRef="#ctx0" brushRef="#br0" timeOffset="33090.6951">22445 5114 25 0,'3'-23'12'0,"3"15"-6"0,-9 2 21 0,0-2-25 0,0 0 0 16,-6 3-1-16,-6 8 0 15,-3 5-2-15,-11 10 1 16,-7 6 1-16,-9 11 0 16,4 12-1-16,-1 11 0 15,9 6 0-15,6 2 0 0,9 0-1 16,4-5 0-16,5-5-1 15,3-6 0-15,6-5-2 16,3-8 1-16,3-5-5 16,0-6 0-16,0-5-1 15,2-10 1-15</inkml:trace>
  <inkml:trace contextRef="#ctx0" brushRef="#br0" timeOffset="33371.9458">22100 5551 26 0,'6'-21'13'0,"15"13"-9"16,-16 5 25-16,4 3-27 15,3 0 0-15,3 3 1 16,3-1 1-16,3 6-5 16,3 6 0-16,-3-1 3 0,-1 5 0 15,1 4-1 1,-3-4 0-16,-6-2-1 0,-3 3 1 15,-3 2-1-15,-6 2 1 16,-3 1-1-16,-3-3 1 16,0-2-1-16,0-3 0 15,0-6-4-15,6-2 0 16,0-8-7-16,0-8 0 16</inkml:trace>
  <inkml:trace contextRef="#ctx0" brushRef="#br0" timeOffset="33703.7873">22519 4934 23 0,'-6'6'11'0,"-2"18"-8"31,8-22 10-31,-3 9-13 16,-3 7 1-16,6 3 1 0,0 6 0 16,6-3-2-16,-3 0 0 15,8-1 3-15,-2-4 0 16,3-3 0-16,6-3 1 16,0-2-1-16,0-6 1 15,0-10-1-15,-3-9 1 16,-3-1-3-16,-10-4 1 15,4-7-4-15,-12 2 1 16,4-3-3-16,-7 6 0 16,-3 8-5-16,-6 8 1 0,3 10-3 15,-12 13 1-15</inkml:trace>
  <inkml:trace contextRef="#ctx0" brushRef="#br0" timeOffset="34125.0085">22680 5636 22 0,'6'-45'11'0,"-9"21"-7"15,0 19 18-15,-3-1-22 0,-3 6 0 16,-3 3 0-16,-3 7 1 16,-2 6-1-16,-1 6 0 15,3-1 1-15,-3 10 1 16,0 4-1-16,-3 7 0 15,0 11 1-15,4-5 0 16,2 5 0-16,0-6 0 16,3-2-1-16,3-10 1 15,0-6-1-15,-3-5 0 16,6-6-2-16,0-5 0 0,0 1-4 16,6-7 1-16,-3 1-6 15,0-5 1-15</inkml:trace>
  <inkml:trace contextRef="#ctx0" brushRef="#br0" timeOffset="34328.1902">22281 5948 26 0,'-6'-5'13'0,"21"-3"-7"15,-6 8 19-15,3-6-23 16,6-2 0-16,12 3 1 15,5 0 0-15,4-6-5 16,-3 1 0-16,0-1-2 16,-4 3 0-16,-2 3-6 15,0 0 1-15</inkml:trace>
  <inkml:trace contextRef="#ctx0" brushRef="#br0" timeOffset="34888.5738">23109 5091 21 0,'0'-6'10'0,"-9"22"-7"0,3-11 12 0,-3 1-13 15,-9 15 0-15,3-3 4 0,-12 14 0 16,1 5-7-16,-7 19 0 15,0 10 5-15,6 5 0 16,10-10-2-16,2 3 0 16,12-6-2-16,6-8 1 15,15-5-3-15,5 0 1 16,-5-10-4-16,12-12 0 16,0-9-4-16,8-9 0 15</inkml:trace>
  <inkml:trace contextRef="#ctx0" brushRef="#br0" timeOffset="35188.8992">23147 5207 10 0,'0'-5'5'0,"18"15"-1"31,-15-12 1-31,6 7-2 16,-6 8 1-16,0 14 2 0,-3 2 1 15,-6 16-8-15,-3 2 1 16,0 6 4-16,3 3 1 16,-2-14-3-16,2-5 1 15,0-2-1-15,3-6 1 16,0-8-4-16,3-3 0 15,0-4-2-15,3-6 0 16,0-8-4-16,3 0 0 16</inkml:trace>
  <inkml:trace contextRef="#ctx0" brushRef="#br0" timeOffset="35450.2132">23311 5207 22 0,'0'5'11'0,"6"-5"-9"0,-12-2 17 16,6 7-16-16,-3 11 0 0,-3 13 1 15,3 0 1-15,-3 13-7 16,-3 9 1-16,3-1 3 16,0-2 0-16,-5-4-1 15,11-9 0-15,-3-6-1 16,-3-3 0-16,6-4-3 15,-3-6 1-15,0-3-5 16,0-3 0-16,0-2-2 16,-3-5 1-16</inkml:trace>
  <inkml:trace contextRef="#ctx0" brushRef="#br0" timeOffset="35622.0898">23064 5551 30 0,'9'-11'15'0,"36"-18"-22"0,-21 21 30 16,2-2-28-16,1-3 1 15,6 2-8-15,0 6 0 16,8 10 13-16,-5 3 0 16</inkml:trace>
  <inkml:trace contextRef="#ctx0" brushRef="#br0" timeOffset="36036.2589">23284 5792 21 0,'-6'5'10'0,"6"-5"-5"31,0 0 19-31,0 0-20 0,0 0 0 16,3-3 1-16,3-5 0 15,0 0-8-15,3 1 1 16,9-4 4-16,0 3 0 16,-3 0-3-16,6 3 1 15,-6 5-1-15,-9 2 0 16,2 9 0-16,-11 2 0 16,-5-2 0-16,-7 10 1 15,0 5 0-15,-3 1 0 16,6-1 0-16,0 1 0 0,3-6 1 15,0-2 0-15,6-4 0 16,0-4 1-16,0 0 0 16,3-6 1-16,6 0 0 15,3-2 0-15,6-1-1 16,6-4 0-16,3 2-1 16,0-3 0-16,-1 1-4 15,-2-4 0-15,6 1-6 16,-3-3 1-16,0 0-4 15,2-5 1-15</inkml:trace>
  <inkml:trace contextRef="#ctx0" brushRef="#br0" timeOffset="36485.6035">23713 5408 25 0,'-3'-5'12'0,"0"-19"-12"15,0 19 19-15,3 2-20 16,-3 0 1-16,-9 9 0 0,3 2 1 16,-3 5-1-16,-8 8 0 15,2 3 0-15,3 5 0 16,-6 8 0-16,3 0 1 15,3-8-1-15,6 3 0 16,3 2 1-16,6 1 1 16,9-4 1-16,9-4 0 15,6-6 0-15,9-8 1 16,-4-5 0-16,10-8 0 16,0-5-1-16,-3-11 0 15,-1-2-1-15,-5-9 0 0,-3-7-1 16,0-14 0-16,-7-8-2 15,-2 1 0-15,-6-3-1 16,-9 7 0-16,-6 12-2 16,-6 7 0-16,-17 8-1 15,-1 8 0-15,-3 11-3 16,-6 10 0-16,3 9-2 16,7 7 1-16</inkml:trace>
  <inkml:trace contextRef="#ctx0" brushRef="#br0" timeOffset="36795.9306">23984 5752 23 0,'6'-11'11'0,"27"-15"-4"0,-24 18 19 0,-1 0-22 31,1 0 0-31,-3 3 1 0,-6 5 0 16,0 0-8-16,-6 5 1 16,0 8 3-16,-5 6 1 15,-4 2-2-15,0 3 0 16,3 2-1-16,3 3 0 16,3 1 0-16,3-7 1 15,3-1-3-15,3-7 0 16,3-1-3-16,0-6 1 15,3-3-5-15,0 0 1 16</inkml:trace>
  <inkml:trace contextRef="#ctx0" brushRef="#br0" timeOffset="37124.1172">23957 5924 26 0,'-3'0'13'0,"3"-5"-6"15,0 5 21-15,3-3-26 16,3-2 0-16,3 0 1 15,6-9 1-15,3 1-5 16,3 2 0-16,2-2 3 16,1 0 0-16,-3-3-2 15,-6 0 1-15,6 0-1 16,-9 3 0-16,-3 3 0 16,-3-1 0-16,-3 6-1 15,-3 5 0-15,0 2-1 16,-9 4 1-16,-3 2-1 15,0 5 1-15,-6-3-1 16,6 4 0-16,3-1 1 16,-3 3 0-16,9 0-1 0,3-3 1 15,0-3-2-15,9 1 1 16,3-6-4-16,3 1 1 16,6-9-4-16,-3-2 1 15</inkml:trace>
  <inkml:trace contextRef="#ctx0" brushRef="#br0" timeOffset="37333.0528">24267 5612 24 0,'0'-13'12'0,"-6"23"-12"16,6-5 19-16,0 9-16 16,0-4 0-16,0 9 1 15,6 5 0-15,0 5-6 16,-3 0 1-16,-3 8 3 0,-3-3 1 15,-3 3-5-15,0-5 1 16,-3-3-4-16,0-5 1 16,0-6-5-16,-6-4 1 15</inkml:trace>
  <inkml:trace contextRef="#ctx0" brushRef="#br0" timeOffset="37830.9656">24285 4752 22 0,'0'-5'11'0,"5"7"-10"16,7-2 17-16,6 6-12 0,3 12 1 16,15 9 3-16,14 28 1 15,7 24-13-15,-12 19 0 16,-10 21 8-16,-29 14 1 15,-30-1-7-15,-8 8 0 16,-10-13-8-16,-9-13 1 16,-8-13-6-16,-4-19 1 15</inkml:trace>
  <inkml:trace contextRef="#ctx0" brushRef="#br0" timeOffset="39031.818">12021 7604 22 0,'-3'-3'11'0,"3"3"1"0,0 0 11 15,6-2-21-15,0-1 1 16,0 1 1-16,3-1 0 15,3 0-5-15,0 1 1 16,3-1 3-16,-1 0 0 16,1 3-1-16,0-2 0 15,3 2-1-15,9-3 1 16,0-2-2-16,-3 2 0 16,-4 0-5-16,-2 1 1 15,0-1-7-15,-6 3 1 16,0 3-2-16,-9 5 1 15</inkml:trace>
  <inkml:trace contextRef="#ctx0" brushRef="#br0" timeOffset="39269.7593">11941 7731 34 0,'9'3'17'0,"20"-1"-18"15,-14 1 34-15,6 0-32 0,6-1 0 16,0-2 0-16,-3 0 0 16,2 3-6-16,7-3 0 15,-3 0-5-15,3 3 0 16</inkml:trace>
  <inkml:trace contextRef="#ctx0" brushRef="#br0" timeOffset="42159.3716">4877 5601 18 0,'-6'3'9'0,"9"-8"-10"16,-3 7 10-16,-3 6-10 15,0 0 1-15,-3 0 1 16,1 5 0-16,-1-2-1 15,-3 5 1-15,3 5 0 16,3-5 1-16,6 8 0 16,9 10 0-16,5 3-1 15,10 5 1-15,15 3-1 16,11 3 0-16,13-3 0 0,8-8 0 16,10-3-1-1,11 1 1 1,3-1 0-16,12-2 0 0,9-3 0 15,6-8 0-15,6-8 0 16,15-7 0-16,3-9 1 16,0-13 0-16,9 0 0 15,-10-13 0 1,70-55 0 0,-46 2 0-16,-26 7-1 15,-21-4 1-15,-29-3-2 16,-25-11 0-16,-17 9-2 15,-19 7 0-15,-23-2-1 16,-21-1 1-16,-12-4-1 16,-20 2 1-16,-19 2-1 15,-20 6 1-15,-7 11 0 0,-23 4 1 16,-12 7-1-16,-12 7 1 16,-11 10 0-16,-13 17 0 15,-6 7 0-15,-3 14 1 16,7 7-1-16,-4 11 0 15,6 9 1-15,6 15 0 16,4 13 0-16,14 11 0 16,12 5 0-16,8 0 0 15,10 18 0-15,18 6 1 0,12-3-1 16,8 6 1-16,18-3 0 16,19 5 0-16,17 0-1 15,18-13 1-15,32-2-2 16,28-12 0-16,35 1-5 15,33-8 1-15</inkml:trace>
  <inkml:trace contextRef="#ctx0" brushRef="#br0" timeOffset="43362.4975">12929 7564 20 0,'0'8'10'0,"0"-10"-7"0,0 2 11 0,0 0-12 15,3-6 0-15,3 1 4 16,3 5 0-16,6 0-6 15,3 0 0-15,5 3 5 16,1-1 0-16,6 1-2 16,0-3 1-16,5 3-2 15,-8-3 0-15,-3 2-2 16,-6-2 0-16,-3 0 0 16,-3 0 1-16,-6 3-1 15,-3-3 0-15,0 3 0 16,-6-1 0-16,-9 1 0 15,-12 0 0-15,3-3 0 16,0 0 0-16,-6 0-1 16,-8 0 1-16,-1 0 0 15,0 0 0-15,4 0 0 16,2 0 0 0,6 0-1-16,6 0 1 0,3 0 0 15,3 0 1-15,6 0-2 16,6 0 1-16,6-3-1 15,6 0 1-15,9 1-1 16,3 2 0-16,3 0 0 16,-1 0 1-16,1 2-1 15,0 1 0-15,3 0-4 16,0-1 1-16,2 1-6 16,-2 2 1-16</inkml:trace>
  <inkml:trace contextRef="#ctx0" brushRef="#br0" timeOffset="44117.0669">13578 7564 19 0,'-12'6'9'0,"6"-20"-1"15,6 9 9-15,0-5-16 16,0-1 1-16,3-2 2 0,3-3 1 16,3 0-6-16,6 0 1 15,3-2 2-15,2-1 1 16,4-2-2-16,3 2 1 15,3 6-2-15,3 3 0 16,-1 4-2-16,-2 9 0 16,-3 8 0-16,-3 2 0 15,-7 8 0-15,-5 3 1 16,-9 8 1-16,-9 7 0 16,-8 6 1-16,-10-5 1 15,-3 2 0-15,-3 1 0 0,-6-4 0 16,-5 1 1-16,5-6-2 15,6-7 0-15,4-3 0 16,5-6 0-16,6-5-1 16,3-2 1-16,3 0-1 15,3-4 1-15,0 1 0 16,3-5 0-16,3 2 0 16,0 1 0-16,0-6 0 15,12 2 1-15,12-2-1 16,9-2 1-16,2-4-2 15,7 4 1-15,0-4-1 16,-4 1 1-16,-2 0-3 16,-3 0 1-16,-6 2-5 15,-4-2 1-15,-5-1-6 16,-3 4 1-16,-3-6-1 16,-3-3 0-16</inkml:trace>
  <inkml:trace contextRef="#ctx0" brushRef="#br0" timeOffset="44658.9009">14012 7504 13 0,'-3'-6'6'0,"3"9"3"16,0-3 10-16,0-5-16 0,0-1 0 15,0 4 3-15,0-6 1 16,0 0-8-16,3 3 0 16,-3-6 4-16,6 6 1 15,3-3-2-15,9 2 0 16,3 4-2-16,3 4 0 16,0 1-1-16,-4 5 0 15,1 5 0-15,0 6 1 16,-6-6-1-16,0 6 1 0,-6 2 0 15,-3 2 0-15,-3 4 0 16,-6-1 0-16,-6 1 1 16,-3-1 0-16,-9 1 0 15,-6-1 0-15,1 3-1 16,2 0 0-16,3-2 0 16,3-6 1-16,3-2-2 15,3-6 1-15,3 0-1 16,3-2 1-16,3-1 1 15,3-2 0-15,0-3 0 16,9 1 0-16,6-6 0 16,9 0 0-16,3 0 0 15,6-3 1-15,2 0-2 16,-5 1 0-16,12-1-1 16,-7-2 1-16,-2 0-4 15,-3 2 1-15,-6-2-6 0,-3-1 1 16,-4-7-2-16,-5-5 0 15</inkml:trace>
  <inkml:trace contextRef="#ctx0" brushRef="#br0" timeOffset="45221.405">14700 7361 27 0,'-9'-29'13'0,"0"-1"-10"0,3 20 24 0,0 2-26 15,-6-3 1-15,-9 3 0 16,-5 3 1-16,2 0-4 16,-3 5 1-16,-6 0 2 15,-5 8 0-15,-4 5-1 16,3 3 0-16,1 5-1 16,11 0 1-16,3 0-2 15,9 6 1-15,6-1-1 16,12 3 1-16,12-5-1 15,9 5 1-15,6 6-1 16,-1-4 1-16,10 1-1 16,6 3 1-16,-7 2 0 15,1 0 0-15,-6 0-1 16,-6-3 1-16,-9-5 0 16,-7-2 0-16,-8-1 0 15,-3-5 0-15,-6-2 0 0,-8-6 1 16,-7-2 0-16,6-3 0 15,-6-8-1-15,0-6 0 16,0-2 0-16,1 0 1 16,5-5-2-16,0-5 1 15,6-3-1-15,3-3 1 16,6 3-1-16,6-3 1 16,-3-3-1-16,12-2 0 15,6-3 0-15,5 6 1 16,-2-3-1-16,3-3 1 15,-3-5-1-15,0 0 0 16,-4-3-2-16,-2 3 1 0,-3 3-2 16,-3 2 1-16,-6 6-4 15,-3 2 1-15,-3 3-2 16,-6 5 0-16</inkml:trace>
  <inkml:trace contextRef="#ctx0" brushRef="#br0" timeOffset="45776.1398">14950 7824 21 0,'-12'16'10'0,"21"18"-9"0,-6-29 17 0,-3 3-16 0,3 0 1 15,6 0 4-15,3-3 0 16,6 1-8-16,3-6 1 15,-1-3 5-15,-2-2 0 16,-3-3-1-16,-3-3 1 16,0-2-3-16,-6-3 1 15,-3 0-3-15,0 0 1 16,-6 3-2-16,-6 0 1 16,-6 8-3-16,-6-3 0 0,0 8-4 15,6 5 0-15,1 3-4 16,2 2 0-16</inkml:trace>
  <inkml:trace contextRef="#ctx0" brushRef="#br0" timeOffset="46593.4509">15352 7350 16 0,'-3'-5'8'0,"-3"0"-2"31,3 5 7-31,0-3-12 0,0 3 1 16,0 3 2-16,0-3 0 15,0 5-4-15,3 0 1 16,3 0 4-16,6 1 0 15,3-1-1-15,3 0 1 16,9-2-1-16,8-3 1 16,1-5-2-16,0-1 0 15,3-2-1-15,-1 0 0 16,-2 1-1-16,-3-1 0 16,-3 2-1-16,-4 1 0 15,-8 2 0-15,-3 3 0 16,-3 3 0-16,-3 5 0 0,-6 8-1 15,-6 2 1-15,-6 6 0 16,-3 8 0-16,0-3 0 16,-5 5 0-16,5 9-1 15,3-4 1-15,0 4 0 16,3 2 0-16,3-3 0 16,0-2 0-16,3-1 0 15,3-9 1-15,0-4-1 16,-3-7 1-16,3-1-1 15,-3-5 1-15,3-2-2 16,0-3 0-16,0-3-4 16,0-5 0-16,0-5-5 15,-3-3 1-15,3 0-3 16,0-3 1-16</inkml:trace>
  <inkml:trace contextRef="#ctx0" brushRef="#br0" timeOffset="46796.5793">15364 7676 22 0,'-6'-11'11'0,"6"3"-3"0,0 8 18 15,3-5-25-15,3-1 1 16,0 1 0-16,3 0 1 16,-3 0-4-16,8 2 0 15,13-2 2-15,3-1 0 0,9 1-3 16,5 0 0-16,4 2-5 15,3 0 0-15,-1 1-3 16,-11-1 1-16</inkml:trace>
  <inkml:trace contextRef="#ctx0" brushRef="#br0" timeOffset="47389.7789">15906 7533 13 0,'-9'-6'6'0,"9"9"8"32,-3-3 6-32,0 0-15 15,0 0 0-15,3 3 4 16,0-3 0-16,0-6-11 16,-3 1 1-16,3 0 6 15,0-6 0-15,6 3-3 16,6-2 1-16,2-4-3 0,7-1 0 15,0 1-1-15,3-1 0 16,3-1 0-16,2 0 0 16,4 5-1-16,0 6 1 15,-6 2-1-15,-3 6 1 16,-7 2 0-16,-5 6 0 16,-6 5 0-16,-6 7 0 15,-9 4 0-15,-3-3 0 16,-5 5 1-16,-1 3 0 15,0-3 0-15,3-3 0 16,-3 1 0-16,-3-1 0 0,6-2 0 16,1-3 0-16,2 0 0 15,0-2 0-15,3-6 0 16,3 0 1-16,3 0-1 16,0-7 1-16,3-1 0 15,9 3 1-15,0-5 0 16,3-1 0-16,8-2 0 15,10-2 0-15,12-1 0 16,0-2 1-16,-1 5-1 16,-5 0 1-16,0 0-2 15,-1-3 1-15,-8 3-2 16,0-3 0-16,-6 1-3 16,-6-1 0-16,-6 3-4 15,-3 0 0-15,0 0-6 16,-1 3 0-16</inkml:trace>
  <inkml:trace contextRef="#ctx0" brushRef="#br0" timeOffset="48329.1599">16700 7220 20 0,'12'-23'10'0,"-3"-4"-3"15,-6 22 9-15,0 0-15 0,-3 5 1 16,0 0 0-16,0 2 0 15,0 6-2-15,-3 8 1 16,0 5 2-16,-3 22 1 16,0 9-1-16,-3 1 1 15,0 8 0-15,0 3 0 16,3 5-2-16,3-6 1 16,3-7-1-16,0-6 0 15,0-5-1-15,0-11 1 0,-3-5 1 16,3-7 0-16,0-7 0 15,-2-1 1-15,-1-9-1 16,0-2 1-16,0-9-2 16,0-10 1-16,3-7-2 15,6-4 0-15,5-7-3 16,4-6 1-16,6 0-2 16,0 6 1-16,-3 2-2 15,6 3 1-15,2 5 0 16,1 6 0-16,-3 10 0 15,-6 0 0-15,-3 11 0 16,-3-3 0-16,-9 5 2 16,-9 5 0-16,-6 4 0 15,-3 2 0-15,3-3 1 16,-3 0 1-16,-3-2 0 16,0-1 0-16,1-2-1 0,2-3 1 15,0-2-1-15,3 0 1 16,3-3-1-16,0 0 1 15,3 0-2-15,3 0 1 16,0 0-1-16,3 2 0 16,0 4-1-16,3 2 1 15,3-3-1-15,3 8 1 16,3 6 1-16,3-1 1 16,0 3 0-16,9 0 1 15,5-7 0-15,4-4 1 16,0-7-2-16,5-3 1 15,1-8-3-15,3-8 0 0,-3-2-4 16,-4-1 0-16,-2-5-5 16,-6-5 0-16,-6 3-2 15,-7-6 1-15</inkml:trace>
  <inkml:trace contextRef="#ctx0" brushRef="#br0" timeOffset="48688.1342">17081 7197 23 0,'-9'5'11'0,"9"-2"-7"16,0-3 19-16,0 0-19 0,6 0 0 15,3 0 3-15,3 0 1 16,12 0-9-16,6-3 0 16,2 0 6-16,19-2 1 15,0 0-2-15,5-3 0 16,7 0-3-16,-4 3 1 16,-5-1-2-16,-7 4 1 15,-11-1-2-15,-9 3 1 16,-6 0-2-16,-3 0 0 15,-3 0-2-15,-4 0 0 0,-5 3-5 16,-6-1 1-16,-6 4-4 16,-8-1 0-16</inkml:trace>
  <inkml:trace contextRef="#ctx0" brushRef="#br0" timeOffset="49064.1563">17269 7255 28 0,'0'-3'14'0,"6"3"-8"16,-6 0 21-16,0 0-26 16,0 0 1-16,0 3-1 0,3 2 1 15,-3 0-3-15,0 3 1 16,-3 3 1-16,6 7 1 15,6 4-1-15,3 4 1 16,5 9 0-16,7 4 0 16,0-7 0-16,-3 8 0 15,0 5 0-15,-3-6 0 16,-1 4 0-16,-5-1 0 16,-6 0 0-16,-6-7 1 15,-9-1 0-15,-11-7 0 16,-16-6 0-16,0-11 0 0,-12-7-6 15,-5-14 0-15,-4-7-10 16,1-3 0-16,-10-3-3 16,-2-16 1-16</inkml:trace>
  <inkml:trace contextRef="#ctx0" brushRef="#br0" timeOffset="49661.4709">14938 5165 17 0,'0'-3'8'0,"3"24"-5"16,-3-13 8-16,-3 3-8 0,-9 20 0 16,-18 22 2-16,-20 29 0 15,-22 22-7-15,-23 33 1 16,-21 19 4-16,-9 8 0 16,0 3-2-16,12-29 1 15,15-11-6-15,14-27 1 16,16-7-4-16,8-19 0 15</inkml:trace>
  <inkml:trace contextRef="#ctx0" brushRef="#br0" timeOffset="51258.2423">7946 3432 12 0,'12'-22'6'0,"0"1"3"0,-9 16 6 16,-3 5-13-16,0 0 0 15,0 0-1-15,-3 5 1 16,-6 11-2-16,-12 11 1 16,-17 23 3-16,-10 21 0 15,-29 9 0-15,-19 18 0 16,-23 23 0-16,-12 6 0 0,0-2-5 16,9-12 1-16,18-1-10 15,9-9 1-15</inkml:trace>
  <inkml:trace contextRef="#ctx0" brushRef="#br0" timeOffset="52994.4316">12994 6977 20 0,'-32'56'10'0,"-46"52"-3"15,57-66 10-15,-11 30-16 0,-13 15 0 16,3 19 1-16,4 18 0 15,5-7-3-15,12-3 1 16,15-3 1-16,21 0 1 16,21-11-2-16,20-15 0 15,19-11-4-15,23-13 1 16,15-13-5-16,30-14 1 16</inkml:trace>
  <inkml:trace contextRef="#ctx0" brushRef="#br0" timeOffset="53614.0738">18058 6781 9 0,'-27'-2'4'0,"-3"-1"11"16,21 3 0-16,0 0-13 0,3-3 1 15,0 1 1-15,0 4 0 16,3 9-5-16,3 5 1 16,6 10 4-16,9 11 0 15,9 11-1-15,3 10 1 16,3 11-1-16,-4 26 0 15,-2 6-1-15,-6 10 0 16,-9 11-1-16,-6 2 0 0,-6-18 0 16,-12 0 0-16,-12-16-3 15,-11-6 1-15,-10-4-3 16,-12-12 0-16,1-12-6 16,-4-11 0-16</inkml:trace>
  <inkml:trace contextRef="#ctx0" brushRef="#br0" timeOffset="54220.2176">18334 7623 19 0,'0'0'9'0,"6"2"-3"0,-6-2 9 16,0 0-13-16,9 0 0 16,3-2 2-16,9-1 1 15,6 0-6-15,9 1 1 16,2-1 3-16,-2 3 1 16,-6 0-1-16,-4 0 0 15,-8 0-2-15,-3 0 1 16,-3 3-1-16,-9-1 1 15,-36 4-2 1,1-1 1-16,-4 0-1 16,0 1 0-16,6-4 0 15,4 1 0-15,-4-1 0 16,6 1 0-16,6-3 0 16,6 0 1-16,3 0-1 15,6 0 1-15,3 0-2 16,6-3 1-16,3 1 0 15,9-1 0-15,6 1-1 16,6-1 0-16,2 3-1 16,1 0 1-16,-3 0-4 15,-3 0 1-15,-3 3-6 16,-4-1 0-16</inkml:trace>
  <inkml:trace contextRef="#ctx0" brushRef="#br0" timeOffset="54602.262">19308 6776 18 0,'-6'-5'9'0,"-12"21"-4"15,9-9 8-15,-12 9-10 0,-9 13 1 16,-5 16 4-16,-16 6 0 16,-8 23-9-16,-7 26 1 15,1 9 5-15,-1 15 0 16,12 11-1-16,25-8 0 15,29-3-2-15,15-7 0 16,23-6-1-16,19-5 0 16,17-16-3-16,16-13 1 15,11-14-10-15,6-10 0 16</inkml:trace>
  <inkml:trace contextRef="#ctx0" brushRef="#br0" timeOffset="55770.3524">19120 7607 21 0,'0'0'10'0,"3"0"0"15,-3 0 11-15,0 0-17 0,0 0 0 16,0 0 1-16,0 0 1 15,0 0-8-15,15-6 1 16,3 4 4-16,6-3 1 16,-3-1-3-16,2 1 1 15,7 0-1-15,6-1 0 0,6 4-1 16,-1-1 0-16,-2 3-1 16,-6 0 1-16,-4 0 0 15,-8 0 0-15,-3 0 0 16,-6 3 0-16,-3-3-1 15,-12 0 1-15,-6 0-1 16,-9 0 1-16,-6 0-1 16,-8 0 0-16,-1 2 0 15,3 1 1-15,-9 0-1 16,-5-1 0-16,8 1 1 16,6-3 0-16,3 0 0 15,4 0 0-15,5 3-1 16,3-1 0-16,6 1 0 15,3 0 1-15,6-1-1 16,0 1 1-16,15-1 0 16,12-2 0-16,2 0 0 0,-5 0 1 15,27-2-1 1,0-3 1-16,-7 2-4 0,-2 3 0 16,-6 0-6-16,-4 3 0 15,4-1-1-15,-6 1 0 16</inkml:trace>
  <inkml:trace contextRef="#ctx0" brushRef="#br0" timeOffset="56897.1469">4880 7141 9 0,'-18'11'4'0,"33"5"0"16,-9-11 5-16,0 0-7 0,3 6 1 15,6-1 2-15,12 1 0 16,15 5-6-16,11 5 0 16,22 5 5-16,17-4 0 15,21-4 0-15,27-10 0 16,18-5-1-16,5-17 1 15,13-1-1-15,-3-12 0 16,-7-15-1-16,1 5 1 16,-15-14-1-16,-9-4 0 0,-12-17-1 15,-15 4 0-15,-15-4 0 16,-21 11 0-16,-14-5-2 16,-22-5 1-16,-20-6-1 15,-24 8 1-15,-18 0-1 16,-17 6 0-16,-22 7 0 15,-23 1 1-15,-10-1-1 16,-17 9 0-16,-6 4 0 16,-12 9 0-16,-12 5-1 15,-9 10 0-15,-8 11 0 16,-7 19 0-16,-15 13-1 16,-2 5 0-16,-10 16 0 15,-2 13 0-15,11 8 1 16,6 6 0-16,33-4 0 15,15 7 0-15,18-4 1 16,30 8 0-16,29 1 1 0,30 2 1 16,21-11-1-1,36 3 1-15,32 6 0 0,28-4 0 16,23 4-1-16,21-1 0 16,23-7-4-16,22-17 0 15,26-13-2-15,6-20 0 16</inkml:trace>
  <inkml:trace contextRef="#ctx0" brushRef="#br0" timeOffset="58130.1153">20034 7395 21 0,'-9'11'10'0,"6"-11"-2"0,3 0 11 16,0-6-15 0,0 6 1-16,0-2 2 0,0-4 0 15,0 1-9-15,0-5 1 0,0-4 5 16,3-2 1-1,0 1-3-15,3-4 1 16,0 3-3-16,9 0 0 0,9 0-1 16,-1 1 0-1,4 4-1-15,-3 3 0 16,3 5-1-16,-3 6 1 0,-4 0 0 16,-2 7 0-16,-6 17 0 15,-9 4 1-15,-6 9 0 16,-9 8 1-16,-3-6 1 15,-14 6 0-15,-1 2 0 16,0-5 0-16,-6 3 0 16,1-1 0-16,-1-7 0 15,6-6 1-15,3-2-1 16,7-5 0-16,5-6-1 16,6-5 1-16,9-1-1 0,6-1 1 15,9-4 0-15,5-2 0 16,16-2 0-16,9-6 1 15,5 0-1-15,7-3 1 16,0-2-2-16,-7 2 1 16,-2 3-1-16,-12 0 1 15,-7 0-4-15,-5-3 0 16,-6 1-4-16,-6 2 0 16,-3-3-5-16,-6-2 1 15</inkml:trace>
  <inkml:trace contextRef="#ctx0" brushRef="#br0" timeOffset="58758.2335">20513 7236 24 0,'3'0'12'0,"-3"-5"-8"16,0 5 15-16,0 0-16 15,0 0 1-15,0 0 2 0,0 0 1 16,0 0-9-16,0 0 1 16,0 0 5-16,0 0 0 15,9-5-2-15,12-1 0 16,6 1-2-16,0 0 1 16,5 2-2-16,1 1 1 15,3 2-1-15,-1 5 0 16,-8 0 0-16,-6 8 1 15,-9 6-1-15,-9 7 1 16,-9 1 0-16,-9 2 0 16,-3-5 1-16,0 0 0 0,-8-3 0 15,-7 0 0-15,3-5 0 16,3 0 0-16,7-6 0 16,5-2 0-16,0 0 0 15,3-3 0-15,3-2-1 16,6 0 0-16,9-3-1 15,3 2 1-15,6 1-2 16,3 0 1-16,5-1-1 16,4 6 1-16,6 8-1 15,3-11 1-15,5 9 0 16,-2 4 0-16,-6 6 0 16,-6 0 1-16,-4 2 0 15,-5 9 0-15,-6-6 0 16,-6 0 0-16,-9-3 1 15,-9 3 0-15,-9-7 1 16,-5-4 0-16,-4-7-1 16,0-6 0-16,-3-8-2 0,-5-7 1 15,2-9-5-15,6-2 0 16,6-5-4-16,9-1 0 16,18-5-3-16,18 3 1 15</inkml:trace>
  <inkml:trace contextRef="#ctx0" brushRef="#br0" timeOffset="59164.4295">20986 7226 27 0,'-2'0'13'0,"7"0"-10"0,-5 0 26 0,-3 0-27 16,9 0 1-16,0 0 3 15,6 0 0-15,12-3-8 16,-3-2 1-16,3 0 4 16,3-1 0-16,2-2-2 15,7 3 1-15,-3 0-2 16,-6-1 0-16,-4 4-1 16,-5 2 1-16,-3 5-1 15,-6 8 1-15,-6 3-1 16,-6 11 0-16,-6 15 1 15,-6 6 0-15,0-1 0 16,-2 6 1-16,2 5-1 16,3 1 1-16,3 1-1 15,6-4 1-15,3-6-1 0,0-7 1 16,3-6-1-16,0-8 1 16,-3-5-3-16,0-9 0 15,3-9-5-15,-3-6 0 16,3-11-5-16,0-13 0 15</inkml:trace>
  <inkml:trace contextRef="#ctx0" brushRef="#br0" timeOffset="59336.3593">20986 7615 30 0,'-5'-3'15'0,"31"3"-10"16,-8 0 23-16,6-3-29 15,0 1 1-15,6-1-2 16,5 0 0-16,7 3-2 16,-3 3 0-16,-4 2-6 15,1 6 1-15</inkml:trace>
  <inkml:trace contextRef="#ctx0" brushRef="#br0" timeOffset="59601.9899">21430 7773 21 0,'-9'-2'10'0,"12"7"-2"0,0-2 13 15,0 2-17-15,0 0 1 16,3 1 2-16,-3-4 0 16,3 4-9-16,3-4 0 15,0-2 7-15,-3 0 0 16,3-2-2-16,-3-1 1 15,-3-2-3-15,-3-1 1 16,-3 1-3-16,0-3 0 16,-3 3-4-16,3 0 0 15,0-3-8-15,0 5 0 16,-3 3 1-16,3 0 0 0</inkml:trace>
  <inkml:trace contextRef="#ctx0" brushRef="#br0" timeOffset="60257.2398">21680 7451 18 0,'0'-3'9'0,"3"-13"-5"15,-3 16 16-15,0 0-15 0,0 0 1 16,0 0 4-16,3-5 0 16,3-3-12-16,3 0 0 15,3-5 8-15,3-6 0 16,3-5-2-16,-1 1 0 16,1-4-2-16,0-5 0 0,-3-5-1 15,0 8 0-15,-3 0 0 16,-3-3 0-16,-3 3-1 15,0 5 1-15,-3 6-3 16,3 5 0-16,-6 2-1 16,0 11 1-16,0 8-2 15,0 5 1-15,-3 14 1 16,0 7 0-16,0 19 1 16,0 11 1-16,0 4 1 15,3-4 0-15,-3 2 0 16,6-8 0-16,0 6 0 15,0-6 0-15,0-8-1 16,0-7 1-16,0-6-1 16,-3-8 1-16,0-8-2 15,0-5 0-15,0-6-2 16,0-4 0-16,0-12-6 16,0-4 0-16,0-9-3 0,0-7 1 15</inkml:trace>
  <inkml:trace contextRef="#ctx0" brushRef="#br0" timeOffset="60862.6318">22210 6911 28 0,'-3'8'14'0,"15"13"-16"16,-3-5 24-16,-6 13-20 0,0 3 1 15,-3 10 1-15,-3 6 0 16,-3 15-4-16,-3 6 0 16,0 0 3-16,-3-6 0 15,3 1-1-15,0-6 1 16,0-8-1-16,6-10 0 0,0-6-2 16,0-5 1-16,0-5 1 15,0-10 0-15,0-7-1 16,0-1 0-16,3-6-1 15,0-8 1-15,3-11-2 16,6-7 1-16,9-1-3 16,6-4 0-16,6-9 0 15,-1 0 1-15,-2 6-1 16,3 7 1-16,-3 6 0 16,-9 5 0-16,0 6 0 15,-13 7 1-15,-5 3-1 16,-5 8 1-16,-13 5 0 15,0 1 1 1,-21 12-1 0,3-5 1-16,7-5 0 15,2 3 1-15,6-12-1 16,3-1 0-16,3-1 1 16,3 3 0-16,6 0-1 0,6 2 1 15,6 4-1-15,6 2 1 16,6 2 0-16,9-2 1 15,6 0-1-15,2 0 1 16,10-6-2-16,0-4 0 16,-4-4-4-16,10-7 1 15,-9-3-6-15,-1-5 1 16,1-3-3-16,-6 0 1 16</inkml:trace>
  <inkml:trace contextRef="#ctx0" brushRef="#br0" timeOffset="61505.3327">22528 7101 21 0,'-3'8'10'0,"3"-10"-7"16,0 2 19-16,0 0-18 0,6-3 0 16,3 3 1-16,12-3 0 15,12 1-6-15,11-1 0 16,1 3 4-16,12 0 1 16,2-3-2-16,-2 3 0 15,-10 0-1-15,-5 3 0 16,-6-8-1-16,-9 7 1 15,-10-4-2-15,-5 2 1 16,-12 0-2-16,-6-3 0 16,-3 3-3-16,-5 0 1 15,-19 3-3-15,9-3 1 0,-3 0-2 16,0 5 1-16,1 3 0 16,-7 5 0-16,6 1 2 15,-3 1 1-15,10 1 2 16,-4 0 1-16,3-3 3 15,3-2 1-15,0 5 2 16,3 2 0-16,6 6 2 16,0-3 1-16,9 3-1 15,0 0 0-15,6 0-2 16,6 2 1-16,6 1-2 16,3 4 1-16,0-9-3 15,0 4 1-15,-6 6-2 16,-4-3 1-16,-2 0-2 15,-3-5 1-15,-6 0 0 16,-6-6 0-16,-9-5 1 16,-11-2 0-16,-4-3-2 15,-6-3 0-15,0-2-2 0,1-3 0 16,-4-5-5-16,0-6 1 16,10-2-7-16,8 0 0 15</inkml:trace>
  <inkml:trace contextRef="#ctx0" brushRef="#br0" timeOffset="61853.4915">22972 6665 25 0,'0'-29'12'0,"0"21"-4"16,3 8 15-16,-3 0-21 16,0 0 0-16,0 0 2 15,0 2 0-15,15 12-5 16,9 12 1-16,14 16 3 0,13 30 0 16,-4 10 1-16,13 24 0 15,-3 23-1-15,-13 1 0 16,-11 8-1-16,-33-9 1 15,-6-7-2-15,-30-19 1 16,-29-5-6-16,-25-13 1 16,-20-14-10-16,-30 6 1 15,-17-22-1-15,14-10 0 16</inkml:trace>
  <inkml:trace contextRef="#ctx0" brushRef="#br0" timeOffset="62572.2762">11899 9700 25 0,'0'-11'12'0,"6"11"-10"15,0 0 20-15,6-5-19 0,9-3 0 16,5 3 0-16,10-1 1 16,-3 1-6-16,3 0 1 15,2 2 2-15,4 0 1 16,-6 1-5-16,-3-1 1 15,-10 3-4-15,-2-5 0 16,-3 2-3-16,-9 6 0 16</inkml:trace>
  <inkml:trace contextRef="#ctx0" brushRef="#br0" timeOffset="62794.52">11857 9909 31 0,'-3'0'15'0,"24"-6"-13"16,-9 6 29-16,9 0-31 16,12 0 1-16,5-2-1 15,1-1 0-15,9-2-6 0,8 2 1 16,7 0-5-16,11 1 1 15</inkml:trace>
  <inkml:trace contextRef="#ctx0" brushRef="#br0" timeOffset="65927.8762">13378 9731 21 0,'-3'-5'10'0,"0"2"-4"32,3 3 11-32,0 0-16 0,-3 0 1 15,3 0 2-15,0 0 0 16,0 0-5-16,0 0 0 16,6 3 4-16,3-6 0 15,6 6-1-15,6-6 0 16,6 3 0-16,3-2 0 0,11 2 0 15,10-5 1-15,0 2-1 16,2-2 0-16,4-1 0 16,-7 1 0-16,-5 2-1 15,-6 3 0-15,-10 0-1 16,-5 0 1-16,-3 0-1 16,-3 0 0-16,-3-5-2 15,-6 5 0-15,-3-3-5 16,-6 3 1-16,0-5-5 15,-3-3 1-15,-6 0-1 16,-6 0 0-16</inkml:trace>
  <inkml:trace contextRef="#ctx0" brushRef="#br0" timeOffset="66205.8531">13560 9443 25 0,'0'8'12'0,"18"-16"-14"16,-15 8 25-16,0-3-23 0,0 9 1 16,-3 7 3-16,0 8 0 15,3 5-4-15,0 14 1 16,0 5 1-16,3 3 1 15,-3 2 0-15,3-5 0 16,3-8-6-16,-1-3 1 16,10-7-8-16,3-6 1 15</inkml:trace>
  <inkml:trace contextRef="#ctx0" brushRef="#br0" timeOffset="66930.0853">18626 8027 18 0,'-3'8'9'0,"9"-16"0"15,-3 11 5-15,-3-3-13 16,0 0 1-16,3 3 2 0,-3-3 1 16,3 2-6-16,0 6 0 15,-3 3 3-15,3 7 1 16,0 4-1-16,0-1 0 15,3 3-1-15,0 5 1 16,15 5-1-16,8-5 1 16,7-2 0-16,9-6 0 15,8-11-1-15,7-7 1 16,-4-6-1-16,10-12 1 16,-1-9-2-16,-5 3 1 15,-4-6-2-15,-2-5 1 0,-12 3-4 16,-10 5 0-16,-11 3-7 15,-15 3 1-15,-9 4-1 16,-18 1 1-16</inkml:trace>
  <inkml:trace contextRef="#ctx0" brushRef="#br0" timeOffset="73147.6813">15837 9419 9 0,'6'-10'4'0,"-6"-6"-1"16,0 10 5-16,0 1-6 15,0 0 1-15,0-3 3 0,0 3 0 16,0-3-6-16,3 2 0 15,0-2 6-15,0-5 1 16,-3 0-2-16,-3 0 0 16,-3 0-1-16,-6-3 0 15,-9-6-2-15,-11 4 1 16,-10 2-3-16,-9 3 1 16,-11 2-1-16,-4 1 0 15,-5 4 0-15,-4 4 0 16,7 4 0-16,-1 6 1 15,1-2 0-15,8 4 0 0,13 6-1 16,5-3 1-16,9 3-1 16,10 0 1-16,5 5-1 15,6 0 1-15,9 1 0 16,12-1 0-16,15 0 0 16,2 3 0-16,13 2-1 15,12 6 1-15,5-3-1 16,-2 8 1-16,11 8-2 15,-2 0 1-15,-4 3 0 16,1-1 0-16,-4-4-1 16,-5-1 1-16,-6-2-1 15,-4-1 1-15,-11 1 0 16,-6-6 0-16,-6 1 0 16,-12-1 0-16,-6 1 0 15,-9-4 1-15,-6-2 0 16,-6-2 0-16,-3-3-1 0,-8-3 1 15,-10-5 0-15,0-6 0 16,4-4 0-16,2-6 0 16,3-6 0-16,3-4 1 15,4-9-1-15,5-5 1 16,6-2-1-16,9-8 1 16,9-6-2-16,6-2 1 15,9-6-2-15,11-5 1 16,4-8-2-16,3 0 1 15,3-5 1-15,-1 5 0 0,1 14-1 16,-6 2 1-16,-4 0-1 16,-11 5 1-16,-6 6-1 15,-6 5 0-15,-9 5-3 16,-3 5 1-16,-6 6-3 16,-3 10 0-16,-2 9-6 15,2 7 0-15,0 5 1 16,0 4 0-16</inkml:trace>
  <inkml:trace contextRef="#ctx0" brushRef="#br0" timeOffset="73579.6927">16188 10107 23 0,'0'-21'11'0,"9"16"-9"16,-9 5 23-16,0 0-24 15,0 0 1-15,0 2-1 0,0 4 1 16,0 4-3-16,3 1 1 16,3-1 1-16,0 1 1 15,6-1 0-15,3-2 0 16,0-2 1-16,3-9 0 16,-6 0 1-16,-1-5 0 15,1 1 0-15,-6-9 0 16,0 2-2-16,-3 1 1 15,-3 0-2-15,-6 0 0 16,-3 0-3-16,-6 2 0 16,-2 6-6-16,-4 5 0 15,-3 2-5-15,6 12 0 0</inkml:trace>
  <inkml:trace contextRef="#ctx0" brushRef="#br0" timeOffset="75215.4911">15480 8181 13 0,'-6'0'6'0,"15"-3"2"0,-9 3 0 0,0 0-7 0,3 0 1 16,-3 0 1-16,0 3 1 15,0-3-4-15,0 0 0 16,0 0 3-16,0 0 1 15,0 0-1-15,6 0 0 16,6-3 0-16,0 3 1 16,2 0-1-16,4 3 0 0,3-3 0 15,0 0 0-15,-3-3-1 16,-3 3 0-16,-3 0-1 16,0 0 0-16,-7-2 0 15,1 2 0-15,-6 0-1 16,-8 0 1-16,-1 0-1 15,0 0 0-15,-3 0-1 16,0 0 0-16,-3 0 0 16,3 0 1-16,-3 2-1 15,3-2 1-15,3 0 0 16,3 3 0-16,0-3 0 16,3 3 1-16,0-3-1 15,1 0 0-15,-1 2 0 16,0-4 1-16,0 2-1 15,3 0 0-15,0 2 0 16,0-2 0 0,20-2-1-16,7 2 1 15,3 0-1-15,0 0 0 16,-3-3 0-16,-1 3 1 16,-8 0-1-16,-6 0 0 15,-6 0 0-15,-12 3 0 16,-9-3 0-16,-9-3 0 15,-2 3-1-15,-1 3 1 16,0-3-3-16,6 0 1 16,6 2-4-16,9 1 0 15,12 2-2-15,6 6 1 0</inkml:trace>
  <inkml:trace contextRef="#ctx0" brushRef="#br0" timeOffset="75792.0058">16090 8184 19 0,'-3'2'9'0,"3"-4"-7"16,0 2 16-16,0 0-17 0,-3 0 1 16,-6-3 0-16,0 3 1 15,0 0-3-15,0-3 0 16,0 6 3-16,4-3 0 15,-1-3-1-15,6 3 1 16,0 0-1-16,8-2 0 16,4 2-1-16,9-3 0 15,6 0-1-15,-3 1 1 16,-3-1-1-16,-3 0 0 16,-4 1 0-16,-2 2 0 0,-3 0 0 15,-3 0 1-15,-6 0-1 16,-3 0 1-16,-3 0 0 15,-3 0 0-15,-6 0-1 16,-2 2 1-16,-4 1-1 16,0 0 0-16,-3-1 0 15,-3 1 1-15,6-3-2 16,4 0 1-16,5 3-1 16,6-3 0-16,12 2-2 15,3-2 1-15,6 3-7 16,8-3 1-16,10 5-1 15,-3 8 0-15</inkml:trace>
  <inkml:trace contextRef="#ctx0" brushRef="#br0" timeOffset="76955.3035">22061 8160 13 0,'-3'-6'6'0,"6"-1"7"0,-3 7 8 16,0 0-17-16,0 0 1 15,0 0 0-15,0 0 1 16,0 0-9-16,-6 0 1 16,-9 2 5-16,-9 3 0 15,1 1-2-15,5-4 0 16,0 1-1-16,3 0 1 16,0-3 0-16,6 2 0 15,0-2 0-15,3 3 1 16,3 0-1-16,6-1 0 15,3-2-1-15,9 0 1 0,9 0-1 16,-3 3 1-16,0-3-1 16,2 0 0-16,-8 0 0 15,-3 0 0-15,0 0 0 16,-6 0 0-16,0 3 0 31,-6-3 0-31,0 0 0 0,0 0 0 16,-3 0 0-16,-6 2 1 15,-6-2-1-15,-9 0 0 16,1-2-4-16,-1 2 1 16,-9 5-8-16,0 0 0 15</inkml:trace>
  <inkml:trace contextRef="#ctx0" brushRef="#br0" timeOffset="77969.6993">16215 8181 10 0,'12'-3'5'0,"9"-18"13"0,-12 16-6 16,0-3-9-16,0 0 0 15,-3 3 3-15,0-1 1 16,-1 1-8-16,-2 2 1 15,-3 3 4-15,0 0 1 16,-6 0-2-16,-5 3 0 16,-7 0-2-16,-3 2 0 15,-3 0-1-15,3 1 1 16,3-4-1-16,3 1 1 16,4 0 0-16,5-1 1 15,9-2-1-15,9-2 1 16,8-4-1-16,7-2 0 0,0 0 0 15,6 0 0-15,-1 0-1 16,-5 3 0-16,-9 0 0 16,-3 2 0-16,-6 3 0 15,-9 0 0 1,-3 0 0-16,-3 3 1 0,-6 0-1 16,-3-1 0-16,-3 1 0 15,-6 2 1-15,-2 0-1 16,-4 1 1-16,0-1-1 15,6 0 0-15,4 1-1 16,2-1 0-16,6-2-4 16,3-1 1-16,6 1-8 15,9-1 1-15,3 1-1 16,0 2 0-16</inkml:trace>
  <inkml:trace contextRef="#ctx0" brushRef="#br0" timeOffset="78475.1646">15739 8123 12 0,'15'-3'6'0,"0"-5"2"15,-12 5 9-15,0 3-13 0,-3 0 0 16,0 0 4-16,0 0 0 15,-3 0-10-15,-9 3 0 16,-6 2 6-16,-9 1 1 16,0-1-2-16,3 3 0 15,-5-3-3-15,2 1 1 16,3-4 0-16,6 3 0 16,6-2 0-16,3 0 0 15,9-3-1-15,3 0 0 16,9-3 0-16,6-2 0 15,9 0 0-15,9-3 0 16,2 0-1-16,-5 2 1 16,-9 1-1-16,-6 0 1 0,-6 5-5 15,-12 2 1-15,-15 6-6 16,-15 3 1-16</inkml:trace>
  <inkml:trace contextRef="#ctx0" brushRef="#br0" timeOffset="79548.6063">22124 8160 23 0,'-3'2'11'0,"-3"-7"-7"0,3 5 14 15,0 0-15-15,-3 3 0 16,-3-1 2-16,3 1 0 16,-12 0-6-16,-3-1 0 15,0 6 4-15,3-8 1 16,-5 3-1-16,8 0 0 15,3-6-1-15,3 3 1 16,3 0 0-16,3 0 0 16,3 0-1-16,9 0 1 0,6-3-2 15,3 1 0-15,5-1-1 16,1-2 0-16,3-1-1 16,0 4 0-16,-3-1 0 15,-6 0 0-15,-4 1 0 16,-5 2 0-16,-9 0 1 15,-6 2 0-15,-6 1-1 16,-2 0 1-16,-4-1 0 16,-12 1 0-16,-3 0 1 15,6-1 1-15,1-2 0 16,5 0 0-16,3 0 0 16,6 0 0-16,3 0 0 15,3 0 0-15,3 0-4 16,3 0 1-16,0 0-7 15,9 0 1-15,0 3-7 16,0 5 1-16</inkml:trace>
  <inkml:trace contextRef="#ctx0" brushRef="#br0" timeOffset="81018.8961">16819 9364 21 0,'9'-11'10'0,"-6"8"0"15,-3 3 8-15,3 3-15 16,-3-3 1-16,0 0 1 0,0 0 1 15,0 0-7-15,0 0 0 16,0 0 5-16,0 0 0 16,0 0-1-16,0 0 0 15,3 0 0-15,-3 0 1 16,3 0-1-16,-3 0 1 16,0 0-1-16,0 3 1 15,0-3-2-15,3 0 1 16,0 2-2-16,-3-2 1 15,0 0-1-15,-3 3 0 0,3-3-1 16,0 0 1-16,0 0-1 16,0 0 0-16,0 0 0 15,0 0 0-15,0 0 1 16,0 0 0-16,0 0 0 16,0 0 1-16,0 3-1 15,0-3 1-15,0 0-1 16,0 0 0-16,0 0-2 15,0 2 1-15,0-2 0 16,0 0 0-16,0 0-1 16,0 0 1-16,0 0 0 15,0 0 0-15,0 3 0 16,0-3 1-16,0 0-1 16,0 0 1-16,0 0-1 15,0 0 1-15,3 3-1 16,-3-3 1-16,3 0-1 15,-3 0 1-15,0 2-2 0,0 1 1 16,3 2 0-16,-3 3 0 16,0 0 0-16,-3-3 0 15,0 6 0-15,0 7 0 16,0 6 0-16,-3 5 0 16,0 11 0-16,0 8 0 15,0 2 0-15,3-2 1 16,0-3-1-16,0-6 0 15,0-7 0-15,3-8 1 16,0-3 0-16,0-5 1 16,0-6 0-16,0-2 1 0,3 0 0 15,6-2 0-15,9-4-1 16,9-7 1-16,3-3-2 16,11-3 1-16,10-2-2 15,3 0 0-15,2 2 0 16,1 1 0-16,2-1-1 15,-5 6 1-15,-4 0 0 16,-2-1 0-16,-6 1-1 16,-7-6 1-16,-2 3-2 15,-6 1 1-15,-3-4-4 16,-6 0 0-16,-6 1-6 16,-6-6 1-16,-6 0-8 15,-9-2 1-15,-3-1-1 16,0 0 0-16</inkml:trace>
  <inkml:trace contextRef="#ctx0" brushRef="#br0" timeOffset="81356.9131">17230 9020 29 0,'3'-6'14'0,"0"20"-10"0,0-6 26 0,0 5-28 0,0 3 0 16,-3 18 2-16,0 11 0 15,0 16-4-15,0 8 1 16,-3 10 3-16,-3 19 1 16,0 5-1-16,0-13 0 15,3-3 0-15,0-5 0 16,3-5-3-16,0-8 1 15,0-11-1-15,0-5 1 16,0-16-2-16,0-8 1 16,0-8-5-16,0-7 0 15,3-9-7-15,0-8 1 0,6-7-5 16,15-6 0-16</inkml:trace>
  <inkml:trace contextRef="#ctx0" brushRef="#br0" timeOffset="82138.0461">18364 9131 12 0,'0'-16'6'0,"9"0"5"15,-6 11-1-15,-3-1-6 16,0 1 0-16,0 5 4 0,0 0 0 16,0 0-10-16,0 3 0 15,-3 5 7-15,0 16 0 16,0 15-1-16,0 12 1 16,0 4-3-16,-3 16 1 15,-6 12-1-15,3 9 1 16,0-7 0-16,1-6 1 15,-1-5-1-15,0-8 0 16,6-13 0-16,0-10 0 16,0-9 0-16,0-10 1 15,0-6-1-15,0-4 0 0,-3-9 0 16,0-8 0-16,6-7-1 16,-3-9 1-16,6-2-2 15,9-13 0-15,3-9-2 16,3-18 0-16,5 3-1 15,10-3 0-15,9 3-1 16,2 13 0-16,-2 8 0 16,-3 3 0-16,-3 10-1 15,-1 8 1-15,1 8 0 16,-15 5 1-16,-9 9-1 16,-15 7 1-16,0 5 0 15,-9 6 1-15,-9 3 1 16,-9-1 0-16,-3 1 1 15,4-4 1-15,-1-7 0 16,6-2 0-16,3-6 0 16,3-1 0-16,4-1 0 0,2-1 0 15,3-2-2-15,3-1 1 16,0-2-3-16,3 6 1 16,0 2-2-16,3 2 1 15,0 6-1-15,0 5 1 16,6 6 1-16,6-4 1 15,9-1 2-15,11-1 1 16,7 0 0-16,12-5 1 16,8-6-1-16,-5-7 1 15,-1-6-3-15,1 3 0 16,-4-10-6-16,-2-9 1 0,-6-10-8 16,-7-8 0-16,-8-10-3 15,-6 2 0-15</inkml:trace>
  <inkml:trace contextRef="#ctx0" brushRef="#br0" timeOffset="82665.9219">19105 9255 21 0,'-9'-21'10'0,"-3"-5"-2"16,10 20 12-16,-1-2-15 0,0-2 0 15,0 2 2-15,0 0 1 16,0 3-10-16,0-1 1 16,3 1 7-16,0 0 1 15,6-1-2-15,6 6 0 16,5 3-1-16,19-6 0 16,3-2-1-16,11 2 1 15,13-2-2-15,-1 0 0 16,-2 0-1-16,11-3 1 15,-14-3-2-15,-4 0 1 16,-2-2 0-16,-6 3 0 0,-7-1-1 16,-5 0 0-16,-6 4-1 15,-6-4 0-15,-6 0-1 16,-3 6 0-16,-6 0-4 16,-6 5 1-16,-3 2-5 15,-6 4 1-15,-6 4-6 16,0 4 1-16,-12 1 0 15,-15 7 1-15</inkml:trace>
  <inkml:trace contextRef="#ctx0" brushRef="#br0" timeOffset="83009.1949">19284 9287 28 0,'3'-5'14'0,"9"15"-8"15,-6-12 27-15,3 4-30 16,3 1 0-16,2-1 1 16,4 6 1-16,3 6-7 0,0 1 0 15,0 4 5-15,-3-3 0 16,0 8-1-16,-1 10 0 16,-5 1-1-16,-3 9 0 15,-3 9 1-15,-6 0 1 16,-3 0-1-16,-6-5 0 15,-9-8 0-15,-14-3 0 16,-1-8 0-16,-15-6 0 16,-5-9 0-16,-1-4 1 15,-2-7-1-15,-4-14 0 0,4-10-6 16,-1-13 0-16,12-14-10 16,4 6 1-16,5 0-4 15,3 7 1-15</inkml:trace>
  <inkml:trace contextRef="#ctx0" brushRef="#br0" timeOffset="84379.5929">12997 9951 22 0,'-9'5'11'0,"4"51"-13"0,5-38 12 0,3 17-10 15,2 10 0-15,7 8 0 16,6 0 1-16,12 15-2 15,15 6 1-15,8 8 0 16,13 8 1-16,11 0 1 16,21 3 0-1,15 10 1-15,18 0 0 0,18-10 2 16,30 5 0-16,29-8-1 16,36-3 1-16,9-10-1 15,33-8 0-15,18-14-2 16,26-7 0-16,3-19-1 15,19-11 1-15,8-12-1 16,3-17 0-16,9-15-1 16,-18-9 1-16,-3-10-1 15,-14 0 0-15,-22-16 0 16,-17-18 0-16,-21-13-1 16,-24-4 1-16,-27-20 0 15,-27-6 0-15,-26-13 0 16,-33-8 1-16,-27-13-1 15,-27 0 0-15,-29-8 0 16,-24 3 1-16,-27-6-1 16,-27-16 0-16,-30 4-1 0,-26-15 1 15,-33 17-1-15,-33 5 1 32,-217-90-2-32,26 48 0 15,13 34 0-15,-10 34 1 16,7 25 0-16,-12 28 0 15,2 24-1-15,-11 22 1 16,-3 28 0-16,-6 22 0 16,11 37 0-16,4 20 1 15,8 14-1-15,19 27 1 16,11 23-1-16,30 11 1 16,-113 180 0-1,99-53 0-15,64-16 0 16,52-21 1-16,44 3 0 15,41-19 0-15,40-8 1 16,29-3 0-16,36-10 0 16,26-13 0-16,37-6 0 15,41-16 1-15,56-10-2 16,54-10 1-16,69-14-11 16,62-16 0-16,60-24-2 15,17-36 1-15</inkml:trace>
  <inkml:trace contextRef="#ctx0" brushRef="#br0" timeOffset="101506.6648">4083 7392 22 0,'-24'-26'11'0,"24"26"-14"16,0 0 12-16,3 3-11 15,0 7 1-15,3 14 0 0,-3 10 0 16,0 11 1-16,3 14 1 16,0 17-2-16,2 12 1 15,4-6 0-15,0-3 1 16,6-10-1-16,0-8 0 16,0 0 0-16,3-11 1 15,3-5-1-15,5-11 0 16,4-10 1-16,6-8 0 15,5-11 0-15,16-15 0 16,5-4 0-16,19-9 1 0,-4-7-2 16,6 1 1-16,4 8-1 15,-4 5 0-15,6-5 0 16,-5 11 0-16,-7-1 0 16,0 3 1-16,1 5-1 15,-1 1 1-15,3 2-1 16,-2 0 1-16,-7 5-1 15,-2 6 0-15,-7 4 0 16,-8 7 0-16,-10-1 0 16,-8 5 0-16,-12 9 0 15,-6-4 1-15,-9 4 0 16,-4-3 1-16,-2-9 1 16,0-4 0-16,-3-3 0 15,0-6 1-15,0-4-1 16,3-9 0-16,3-5 0 15,6-16 0-15,9-5-3 16,15-13 1-16,2-1-1 16,7-4 0-16,5-6-1 0,7 3 0 15,8-1-2-15,10 12 1 16,-10 10 0-16,4 15 0 16,-1 17-1-16,1 18 1 15,-1 6 0-15,3 15 1 16,1 6 0-16,-7-1 1 15,4-2 3-15,-1-10 0 16,7-1 2-16,11-10 0 0,-3-22 1 16,9-12 0-16,7-17 0 15,-7-12 1-15,-3-22-7 16,-11-29 1-16,-13-5-7 16,-8-11 1-16,-7-34-8 15,-8-11 0-15</inkml:trace>
  <inkml:trace contextRef="#ctx0" brushRef="#br0" timeOffset="104662.8565">4285 9567 23 0,'0'-31'11'0,"12"-12"-3"0,-9 35 11 15,0 0-16-15,0 3 1 16,-3 5 1-16,6 0 0 16,3 8-7-16,0 13 0 15,0 14 4-15,0 20 1 16,-4 17-2-16,1 10 0 15,0 0-1-15,0-11 1 16,6-5-1-16,0-13 1 16,-3-8-1-16,0-11 1 15,-3-7 0-15,0-14 0 16,-3-8 0-16,3-15 1 16,-3-6-2-16,-3-13 1 0,3-8-1 15,0-5 1-15,-3-9-2 16,3-2 0-16,3-8-1 15,3 6 0-15,3 13-1 16,2 10 1-16,4 8 0 16,0 19 0-16,0 18 0 15,0 13 1-15,-3 11 0 16,-3 6 0-16,-3 2 1 16,0-3 1-16,-1-5-1 15,1-8 0-15,0-8 1 16,0-7 0-16,3-6 0 15,0-11 0-15,-3-8 0 16,0-4 1-16,0 1-1 16,0-10 1-16,0-5-1 15,-3-5 0-15,0 0-1 16,0 4 0-16,-1 7-1 0,1 1 0 16,3 17-1-16,3 8 1 15,0 10-1-15,3 6 1 16,6 2-1-16,0 0 1 15,-3-5 1-15,-1-6 0 16,7-2 0-16,3-8 1 16,6-8-1-16,0-10 1 15,2-9 0-15,-2-2 0 16,3-10 0-16,-7 4 1 16,-5-2-1-16,-3-3 1 15,-6 1 0-15,-6 4 0 0,-3 6-1 16,-3 3 0-16,-3 7 0 15,-3 11 0-15,-3 0-2 16,-6 11 0-16,-3 10 0 16,0 8 0-16,0 3-1 15,3 0 1-15,4 5-1 16,2 0 1-16,6 0 0 16,3 1 0-16,6-7-2 15,5-7 0-15,13-5-4 16,6-11 1-16,6-5-4 15,-7-6 1-15</inkml:trace>
  <inkml:trace contextRef="#ctx0" brushRef="#br0" timeOffset="106803.5392">5541 9200 24 0,'3'-3'12'0,"6"35"-13"0,-6-24 19 15,0 2-18-15,3 1 0 16,0-1 0-16,0 4 0 16,0-6 0-16,-3-3 0 15,3-3 2-15,-3 1 0 16,-3-3 1-16,0-3 0 16,0-2 0-16,-3-3 1 15,-3 0-1-15,0-8 0 0,-3 6-1 16,3 2 0-16,-3 3-2 15,0 10 0-15,0 11-2 16,-3 13 1-16,0 3 0 16,3-1 0-16,0 6-1 15,6 0 1-15,3-2 0 16,6-9 1-16,6-5 0 16,0 1 0-16,3-6 1 15,0-3 0-15,0-8 0 16,0-8 1-16,-3-5-1 15,-3-5 1-15,0-8 0 16,-3 5 0-16,-1-10-1 16,-2-1 1-16,0 3-2 15,-3 1 1-15,3 4-1 16,0 9 0-16,0 2-2 16,-3 8 1-16,6 8-1 0,0 2 1 15,3 1-1-15,0-1 1 16,6 4 0-16,3-4 0 15,0-5 0-15,6-5 0 16,-4-2 1-16,-2-9 0 16,3-7 0-16,0-6 1 15,-3-8 0-15,-3-10 1 16,-3-1-1-16,-4 1 1 16,1 0-1-16,0 5 0 15,-3 8-1-15,0 7 1 16,0 7-2-16,3 7 1 0,3 10-1 15,0 9 0-15,0-1 0 16,3 9 0-16,0 5-1 16,-1 5 1-16,-2-3 0 15,0 1 0-15,-3-6 1 16,-3-5 0-16,-3 0 1 16,-3-3 0-16,-3-5 0 15,-3-3 1-15,-6-7-1 16,-3-6 1-16,-5-8-1 15,-1 0 0-15,0 0-1 16,0 0 0-16,6 3-1 16,3 8 1-16,3 5-2 15,3 2 1-15,6 6-1 16,3 5 1-16,0 1-1 16,6-1 0-16,3-3 1 15,3-2 0-15,3 0 1 0,3-16 1 16,0-5 0-16,-1-8 0 15,1-3 1-15,-3 0 0 16,0-2 0-16,-6-6 0 16,3 0-1-16,-6 1 1 15,0 2-1-15,-6 2 1 16,-3 3-1-16,3 11 1 16,0 2-3-16,-3 9 1 15,-3 4-1-15,3 9 0 16,-3 5 0-16,3 2 0 0,3 4-1 15,3-4 0-15,3-2 1 16,-1-3 1-16,4-5 0 16,6-3 1-16,-3-7 0 15,3-6 1-15,0-5-1 16,-3-6 1-16,-3 3 0 16,-1-13 0-16,-2-3 0 15,0-2 1-15,-3 2-2 16,-3 6 1-16,-3 7-2 15,3 6 1-15,-3 2-3 16,0 11 1-16,3 3-2 16,0 8 1-16,0 2 0 15,3 3 0-15,0 0 0 16,3 0 1-16,0-6 1 16,0 1 0-16,3-1 0 15,3-4 0-15,0-4 0 0,-4-2 1 16,4-10 0-16,0-4 1 15,3-1 0-15,0-9 1 16,-3-8-1-16,3-10 1 16,-3 5-1-16,-1-6 0 15,-2 4-1-15,-3 2 1 16,-3 5-2-16,0 8 0 16,-3 5-2-16,3 4 1 15,0 4-1-15,-3 3 0 16,3 3-1-16,0 5 1 15,3 0-1-15,-3 2 1 0,0 4 0 16,0-1 1-16,0 3 0 16,0 2 1-16,3 1-1 15,0 2 1-15,-1-2-1 16,-2-1 1-16,3-4 0 16,3 2 0-16,-3-6 0 15,3 1 1-15,3-3 0 16,-3-5 0-16,3-6 0 15,0-5 1-15,0-2 1 16,2-1 1-16,-2-2-2 16,0-5 1-16,0-11-1 15,-6 2 0-15,0-5-1 16,-6 9 0-16,-3 7-2 16,0 3 1-16,-3 7-2 15,0 7 1-15,-3 7-2 16,0 7 0-16,0 7 0 0,3 7 1 15,0-3-2-15,3 9 1 16,0-9-1-16,6 1 1 16,3-3-2-16,6-3 1 15,6-5-2-15,5 0 1 16,7-5 0-16,12-9 0 16,2-7 1-16,1-5 1 15,-3-6 2-15,-1-3 1 16,1-7 2-16,-6-3 0 15,-4 2 2-15,-8-2 1 0,-9 6 1 16,-9 4 0-16,-6 3-1 16,-6 6 0-16,-9 7-1 15,-3 9 0-15,0 4-3 16,0 4 0-16,-8 4-2 16,-1 9 0-16,3-1-1 15,0 3 1-15,3 6-1 16,3 5 1-16,7-6-1 15,2 6 0-15,3-3-1 16,6-8 1-16,3 0 0 16,2-5 0-16,4-8 1 15,3-11 1-15,0-13 0 16,3-10 0-16,-3-16 2 16,0 2 0-16,0-13 0 15,-3 0 0-15,-7-8-2 16,-2-8 1-16,-6-10 0 15,-2 10 0-15,-1 11 0 0,0 10 1 16,3 14 0-16,0 8 0 16,0 12-1-16,0 17 0 31,3 53-1-31,3-3 1 16,6-1-2-16,11 4 0 15,13-8 0-15,6-6 1 16,3-10-2-16,5-8 0 15,7-6-6-15,-4-13 0 16,4-5-2-16,-6-8 0 0</inkml:trace>
  <inkml:trace contextRef="#ctx0" brushRef="#br0" timeOffset="110231.8049">17150 10549 16 0,'-3'8'8'0,"-3"-21"-1"16,3 13 8-16,-3-3-12 16,0 0 1-16,0 1 3 15,3 2 0-15,0 0-9 16,0-3 0-16,0 3 6 15,0 0 1-15,0 3-3 16,0 2 1-16,0-2-2 16,3 2 0-16,3-2 1 15,9-3 1-15,9 2-1 16,9-4 0-16,2 2 0 0,10-3 0 16,-6 3-1-16,-6-5 1 15,-7 5-2-15,-5 0 1 0,0 2 0 16,-12-4 1-16,-18 2-1 15,-6-3 0-15,-3 3 0 16,-2 3 0-16,-7-6-1 16,-3 3 0-16,-3-3-10 15,-5 1 0-15,11 4-3 16,-18 1 1-16</inkml:trace>
  <inkml:trace contextRef="#ctx0" brushRef="#br0" timeOffset="132671.7402">15158 13504 11 0,'-12'24'5'0,"7"5"2"0,5-21 6 15,0 0-11-15,0 3 0 16,3 2 2-16,2-2 0 15,7-1-4-15,6-2 0 16,12-8 4-16,9-11 0 16,5-10 0-16,13-10 0 15,-4-14-2-15,1 0 1 16,6-11-1-16,2 0 0 16,-2-12-1-16,-7-6 0 0,-5-3-1 15,-9 0 0-15,-13-2 0 16,-11 13 0-16,-9 7-1 15,-9 12 1-15,-9 2-1 16,-9 18 0-16,-5 11 0 16,-7 14 0-16,0 4-1 15,0 17 1-15,-5 10-1 16,5 21 1-16,6 11 0 16,6 3 0-16,12 2-1 15,9 0 1-15,9-10 1 16,9-9 0-16,12-4 1 15,12-12 0-15,11-7 1 16,10-8 0-16,2-13-1 16,4-14 0-16,5-7-1 15,1-6 0-15,-1-13 0 16,0-8 1-16,-5-16-1 16,-13-3 0-16,-8-2 0 0,-12 8 1 15,-10 0 0-15,-8 2 1 16,-9 6-2-16,-15 10 0 15,-12 11-1-15,-8 11 1 16,-10 10-1-16,-9 16 1 16,-5 5-2-16,-1 16 1 15,-2 8 0-15,5 16 0 16,3-3 0-16,13 6 0 16,17-3 1-16,12-8 0 15,9-14 1-15,8-2 1 0,10-18-1 16,12-11 1-16,6-11 0 15,-4-12 1-15,4-9-2 16,6-2 1-16,-4-6-1 16,-5-5 0-16,-6 8 0 15,-9 5 0-15,-4 8 0 16,-5 0 0-16,-3 9-1 16,-6 7 0-16,0 13 0 15,-3 11 0-15,-3 10 0 16,0 11 0-16,-3 14-1 15,3 9 1-15,-3 7 1 16,3 9 0-16,0 1-1 16,0 5 1-16,6 0-1 15,0-11 1-15,0-12-1 16,-3-9 1-16,0-8-1 16,-3-13 1-16,3-5 1 0,-3-8 1 15,0-8-1-15,3-13 0 16,0-14 0-16,-3-13 1 15,0-15-2-15,-3-14 1 16,-6-8-3-16,0-5 0 16,-3-18 0-16,0 12 0 15,-3 6 0-15,0 8 0 16,4 16-1-16,2 10 1 16,0 11-1-16,0 10 0 15,0 11 0-15,6 11 0 0,3 10-1 16,6 8 0-16,6 11 1 15,9 5 0-15,-1 3 1 16,1-6 0-16,3 1 1 16,3-14 0-16,6-3 1 15,-4-4 0-15,4-9 0 16,-3-8 1-16,-3-10-1 16,-1-11 1-16,-5-10-1 15,0-8 0-15,-3-9-1 16,-6-2 1-16,0 0-1 15,-3 3 0-15,0 8-1 16,-3 10 1-16,-3 8-1 16,-3 14 0-16,0 7 0 15,0 8 1-15,-3 9-2 16,3 9 1-16,0 6 0 16,0 1 0-16,3 1 1 0,3 1 0 15,8-3 0-15,4-5 1 16,6-8 0-16,0-8 1 15,0-8 0-15,-1-11 0 16,4-2 0-16,-3-14 1 16,0-10-1-16,0 0 0 15,-3-15-2-15,-4-4 1 16,-2 3-1-16,-3 8 0 16,-3 11-1-16,-3 10 1 15,-6 5-2-15,-3 14 0 16,-3 10 1-16,0 11 0 0,0 3-1 15,3 7 0-15,0 1 1 16,3-1 0-16,3 1 1 16,6 2 0-16,3-3 0 15,3-5 0-15,6-2 0 16,0-6 1-16,-1-5 0 16,7-8 1-16,0-5-1 15,3-9 1-15,0-1 0 16,-1-15 1-16,-2-9-1 15,0-14 0-15,-6-3-1 16,0-2 1-16,-6 8-1 16,-4 7 0-16,-2 6-1 15,-3 8 0-15,-3 8-2 16,-3 8 1-16,-3 8-1 16,0 7 1-16,0 6-2 15,0 5 1-15,3 3 0 0,0 11 1 16,6 5 0-16,0 5 0 15,3 0 1-15,3 2 0 16,3 4 0-16,3-17 1 16,3-5-1-16,0-2 1 15,2-3 0-15,1-3 0 16,-3-10 0-16,0-11 0 16,0-8-1-16,2-16 1 15,1-13-1-15,-3-8 1 16,0-5-1-16,0 2 0 0,-3 3 0 15,-3 6 0-15,-7 4 1 16,-2 12 1-16,-3 10-2 16,-3 5 0-16,-6 8-1 15,3 8 1-15,0 5-1 16,1 6 0-16,-1-1-1 16,6 6 1-16,-1 5 0 15,4 3 0-15,3 2 1 16,3-4 0-16,0 1 0 15,0-1 0-15,3-1 0 16,0-3 1-16,3-4-1 16,6-9 1-16,2-3-1 15,4-7 1-15,0-3-2 16,0-8 1-16,-1-5-1 16,-5-5 1-16,-3-9 0 15,0-10 0-15,0-5 0 16,-9-5 0-16,-6 2 0 0,-3 5 1 15,-3 0 0-15,-3 9 1 16,0 2-1-16,-3 5 1 16,0 5-1-16,0 6 0 15,3 5-1-15,0 3 1 16,0 3-3-16,3 2 1 16,3 0-1-16,0 2 1 15,3 4-1-15,0-1 0 16,-3 0-1-16,3 3 1 15,3 0-5-15,5 3 0 16,4 2-4-16,3 6 0 0</inkml:trace>
  <inkml:trace contextRef="#ctx0" brushRef="#br0" timeOffset="134374.8621">18784 11787 34 0,'6'-10'17'0,"-18"-35"-17"16,3 31 28-16,0 1-27 16,-6-3 1-16,0 6-1 15,0 7 1-15,-5 8-3 16,-7 14 0-16,-6 5 2 16,-3 13 0-16,4 5-1 15,2 6 0-15,6 2-1 0,6-2 1 16,6-1-1-16,12-4 1 15,6-9 0-15,9-8 1 16,6-12 0-16,3-6 1 16,0-11 0-16,-1-8 0 15,4-5-1-15,-3-10 1 16,-6-6-1-16,-3-2 1 16,-3-1-2-16,-4 4 1 15,-2 7-1-15,-3 5 0 16,-3 6-1-16,-6 10 0 15,-2 9-1-15,2 7 1 16,3 19-2 0,9 0 1-16,5-6 0 15,7-2 1-15,6-8 1 16,6-11 0-16,6-13 0 16,8-8 1-16,4-5 0 15,0-11 1-15,-4-5-2 16,10-16 1-16,-4-16 0 15,-11-10 0-15,-6-3-1 16,-6 11 0-16,-10-3 0 16,-5 10 0-16,-12 16 0 15,-6 6 0-15,-11 13-1 16,-1 16 0-16,0 10 0 16,-3 6 0-16,0 10-1 15,0 13 0-15,3 6 0 16,4 11 1-16,2 9-1 0,3 7 1 15,9-4 1-15,3-2 0 16,3-3 0-16,3-2 0 16,3-6 0-16,8-2 0 15,10-11 0-15,0-8 1 16,3-7-1-16,5-12 1 16,4-10-1-16,0-10 1 15,-1-6 0-15,-2-13 1 16,-3-5-2-16,-4-9 1 15,-11 6 0-15,-9 8 0 16,-9 8-1-16,-12 5 1 0,-12 8-2 16,-8 1 0-16,-1 15 0 15,3 5 1-15,3 11-2 16,0 5 1-16,7 3-1 16,5 0 0-16,6-1 1 15,3 1 0-15,6 0 0 16,6-3 1-16,6-5 0 15,8-3 0-15,7-10 1 16,3-6 0-16,0-7 0 16,-1-9 1-16,-2-7-1 15,3-14 1-15,3 0-1 16,-10-2 0-16,1 0 0 16,-6 7 0-16,-6 9-1 15,-6 7 0-15,-9 14-1 16,-9 10 1-16,0 6-1 15,3 10 1-15,0 6-1 16,0 2 0-16,3 2 0 16,9-7 0-16,0-3 1 0,3-5 0 15,3-3 1-15,3-7 1 16,0-6 0-16,-3-8 0 16,-1-11 1-16,-2-7 0 15,0-6 0-15,0-10 0 16,0-1-2-16,0 12 1 15,-3 4-1-15,0 6 0 16,-3 0-3-16,-3 8 1 16,0 5-1-16,0 2 0 0,0 9-1 15,0 5 0-15,6 5 0 16,3 6 1-16,6-1 1 16,9-2 0-16,5-3 1 15,7-5 0-15,-3 0 1 16,5-8 0-16,10-5 0 15,-6-11 1-15,-1-5-1 16,4-11 0-16,3-15-1 16,-1-20 1-16,-2-4-2 15,0-6 0-15,-10-10-1 16,-8-3 1-16,-6 3 0 16,-6 10 0-16,-6 11 1 15,-9 10 0-15,0 9 0 16,-3 10 1-16,0 7-1 15,0 7 0-15,0 9-1 16,0 9 1-16,0 10-2 0,3 6 1 16,0 15-1-16,3 14 1 15,0 16 0-15,3 5 1 16,0 7-1-16,0 20 1 16,0-1-1-16,0-5 1 15,0 3 0-15,0-9 0 16,-3-9 0-16,-3-7 1 15,0-7-1-15,-3-8 0 16,3-8 0-16,-3-16 0 16,-3-7-1-16,0-14 1 0,-3-3-3 15,-6-10 1-15,-3-14-1 16,-6-2 1-16,0-13-1 16,-2-8 0-16,-4-6 1 15,6 3 1-15,3 8 2 16,6 3 0-16,-3 5 1 15,10 2 1-15,2 1 0 16,3 5 1-16,9 0-1 16,17 5 1-16,19-2-2 15,18-4 0-15,17-1-2 16,18-4 0-16,9 1-5 16,7 0 1-16,-1-1-7 15,-6-5 1-15</inkml:trace>
  <inkml:trace contextRef="#ctx0" brushRef="#br0" timeOffset="135553.7239">15917 13994 20 0,'9'-35'10'0,"9"-4"-5"16,-12 33 11-16,-3 6-15 0,0 8 0 15,0 14 1-15,0 15 1 16,-3 16-3-16,0 18 1 16,0 19 2-16,3 8 0 15,0 8-1-15,6-6 0 16,3-5 0-16,0-10 0 16,0-13-1-16,-3-12 0 15,0-15-4-15,-4-13 1 16,-2-11-6-16,0-10 0 15,3-16-2-15,-9-14 1 16</inkml:trace>
  <inkml:trace contextRef="#ctx0" brushRef="#br0" timeOffset="135928.7805">15679 14555 28 0,'-15'13'14'0,"21"-24"-19"16,0 9 28-16,6-9-21 15,9 1 0-15,9-4 1 16,14-4 1-16,10-6-6 16,3-5 1-16,5 2 2 15,4 9 1-15,-1 5-2 16,-5 10 0-16,-7 14-1 16,-8 10 0-16,-9 8 0 15,-10 0 1-15,-14 5 0 16,-6 9 0-16,-6-4 0 15,-3-4 1-15,0 2-1 0,3-8 1 16,3 0 0-16,3-8 1 16,9-10-1-16,9-9 1 15,6-9-1-15,2-15 1 16,4-9 0-16,6-4 0 16,-4-12-1-16,-8-6 0 15,-9-8-2-15,-12 11 1 16,-15 5-2-16,-15 10 0 15,-12 17-3-15,-17 7 1 16,-7 22-7-16,-5 12 1 16</inkml:trace>
  <inkml:trace contextRef="#ctx0" brushRef="#br0" timeOffset="136406.8864">17046 13650 23 0,'29'-24'11'0,"4"6"-7"15,-27 20 13-15,3 6-14 16,0 8 0-16,0 18 1 16,-3 22 0-16,-3 23-5 0,0 9 0 15,3 7 3-15,-3 13 1 16,6-12-2-16,2-12 0 16,1-12-1-16,0-19 1 15,-3-11-5-15,0-13 1 16,-3-5-7-16,0-8 1 15</inkml:trace>
  <inkml:trace contextRef="#ctx0" brushRef="#br0" timeOffset="137047.5706">16968 14004 33 0,'6'-37'16'0,"27"-18"-20"16,-15 39 27-16,11-11-24 15,10-10 1-15,6-2-2 16,14 2 1-16,-5 2 1 16,-1 6 0-16,1 8-2 15,-3 18 1-15,-7 6 0 16,-8 18 0-16,-9 14 2 16,-12 20 0-16,-12 19 0 15,-6-5 1-15,-6 2 0 16,0-4 1-16,3-7-2 15,0-9 1-15,3-6-1 16,3-14 1-16,6-15-1 16,3-10 1-16,3-6-2 15,3-14 1-15,3-9-1 16,2-7 0-16,1-15-2 0,0-5 1 16,-3 3-2-16,0 2 0 15,-6 13 1-15,0 5 1 16,-7 12 0-16,1 15 1 15,-6 7 0-15,0 9 0 16,0 6 0-16,0 1 1 16,3-1-1-16,3 1 1 15,6-2-1-15,9-5 1 16,6-2 0-16,3-12 1 16,2-2-1-16,4-5 1 0,3-11 0 15,2-10 0-15,-2-9-2 16,-3-7 1-16,-3 0-1 15,-7-3 0-15,-5 0-1 16,-6 5 1-16,-6 6-2 16,-6 15 1-16,-12 14 0 15,-6 15 0-15,-6 9 0 16,1 15 1-16,5 1-1 16,3 2 1-16,9-3 0 15,12-5 0-15,12-8-2 16,8-2 1-16,16-11-4 15,6-11 0-15,2-10-4 16,7-11 0-16</inkml:trace>
  <inkml:trace contextRef="#ctx0" brushRef="#br0" timeOffset="137614.9264">18888 13002 27 0,'3'-11'13'0,"-3"30"-13"15,0-11 22-15,-3 10-20 16,-6 16 0-16,-3 1 1 0,-3 10 0 16,-3-3-4-16,-2 3 1 15,-1 0 2-15,6-3 0 16,3-10-1-16,3-5 0 15,3-6 1-15,6-8 0 16,9-2-1-16,6-11 0 16,3-11 0-16,9-2 0 15,8 0 0-15,4-3 0 16,0-3-1-16,-1 1 0 16,-5-1 0-16,-3 1 0 15,0-4 1-15,-10 7 0 0,-5-1-1 16,-9 5 1-16,-6-2-1 15,-6 0 0-15,-11-3 0 16,-13-3 0-16,-12-5-1 16,0 1 0-16,-2-1-2 15,-1-5 1-15,0 0-4 16,10 2 0-16,5 6-5 16,15 5 1-16</inkml:trace>
  <inkml:trace contextRef="#ctx0" brushRef="#br0" timeOffset="137880.5467">19248 12774 30 0,'3'29'15'0,"6"45"-12"0,-6-45 23 16,0 11-25-16,-3 18 0 15,-3 16 0-15,3 6 0 16,0 4-1-16,0-2 0 16,6-13 1-16,-3-13 0 15,0-9-1-15,0-10 1 16,0-5-3-16,0-13 0 16,0-3-6-16,0-11 1 15,9-16-4-15,0-15 1 16</inkml:trace>
  <inkml:trace contextRef="#ctx0" brushRef="#br0" timeOffset="138130.5474">19501 12568 30 0,'-12'18'15'0,"-6"51"-14"15,12-53 28-15,-2 16-28 16,2 10 0-16,3 19 0 15,3 10 1-15,6-2-3 16,5 3 1-16,1-1 1 16,3-16 0-16,0-2-1 15,0-10 0-15,-3-6-2 16,-3-5 0-16,-3-9-3 16,-3-15 0-16,-3-2-5 15,-6-4 0-15</inkml:trace>
  <inkml:trace contextRef="#ctx0" brushRef="#br0" timeOffset="138286.7531">19227 13240 28 0,'-20'-8'14'0,"8"-3"-7"0,12 6 23 16,6 0-29-16,5-1 1 16,4-4-1-16,6-3 0 15,6-6-3-15,9-2 0 0,2 2-3 16,4 3 0-16,3 1-6 15,8-1 1-15</inkml:trace>
  <inkml:trace contextRef="#ctx0" brushRef="#br0" timeOffset="138491.9903">19841 12896 31 0,'-3'8'15'0,"3"-19"-12"16,3 11 24-16,2 0-27 16,4-3 1-16,9 1-6 15,9-3 1-15,0-6-3 0,0-2 0 16,11 0-3-16,1-1 1 16</inkml:trace>
  <inkml:trace contextRef="#ctx0" brushRef="#br0" timeOffset="138810.6662">20501 12388 27 0,'3'-8'13'0,"6"13"-8"15,-6-2 27 1,0 5-28-16,-3 13 1 16,0 11 2-16,0 13 1 15,-3 5-11-15,0-2 1 16,0 4 5-16,0-1 1 16,0-12-2-16,0-2 0 15,3-5-3-15,0-8 1 16,0-5-3-16,0-6 0 15,0-5-5-15,0-6 1 16,0-7-7-16,-6-11 1 16</inkml:trace>
  <inkml:trace contextRef="#ctx0" brushRef="#br0" timeOffset="139013.844">20064 12385 38 0,'-21'-5'19'0,"27"-3"-21"16,-3 3 32-16,12-3-30 16,15-6 0-16,2-1 0 15,19-4 1-15,11 1-2 16,13-6 1-16,2 0-3 16,-2-3 1-16,-1 1-6 15,-3 2 1-15,-5 0-4 16,-7-2 0-16</inkml:trace>
  <inkml:trace contextRef="#ctx0" brushRef="#br0" timeOffset="139451.3429">20998 11864 28 0,'6'0'14'0,"-3"21"-12"0,-6-10 25 15,0 10-26-15,-3 11 1 16,-3 7 0-16,-2 14 0 31,-7 8-3-31,3-8 1 16,3-11 1-16,3-7 1 15,3-9-1-15,3-5 1 0,3-5 0 16,6-11 0-16,6-7-1 16,-3-9 0-16,9 6 0 15,9-3 1-15,2-3-2 16,-2-2 0-16,0 0 0 15,0 5 0-15,-1-3-1 16,1-2 1-16,0 3 0 16,-3-4 1-16,-3-1-1 15,-3-1 1-15,-4 0 1 16,-5-3 0-16,-3-5-2 16,-9 1 1-16,-9-4-1 15,-8 6 0-15,-4 0-2 16,-12-3 1-16,-9 0-5 15,13 3 0-15,-1 5-1 16,0 6 1-16,0 4-4 16,10 1 0-16,-10 13 0 15,3 0 0-15</inkml:trace>
  <inkml:trace contextRef="#ctx0" brushRef="#br0" timeOffset="139935.6653">21531 11750 25 0,'36'-34'12'0,"-12"-6"-8"0,-21 32 24 0,0-2-26 16,-3-1 1-16,-3 0 1 16,-6 6 1-16,-12 5-6 15,-3 3 0-15,0 7 4 16,-2 6 0-16,-7 11-1 15,-3-9 0-15,3 6-2 16,1 5 1-16,5 5-1 16,6-2 1-16,6 0-2 15,9 2 1-15,6 1 0 16,9 4 0-16,6-4 0 16,9-1 1-16,3 6-1 15,8-6 1-15,7-5 0 16,-3 1 1-16,2 1-2 15,-2 4 1-15,3 2-1 16,-10 0 1-16,-8 0 0 16,-12 8 1-16,-9-3-1 15,-12 0 1-15,-9-4 0 16,-11-1 1-16,-13-11-1 0,0-10 0 16,-5-13-3-16,-7-9 0 15,3-12-4-15,4-17 1 16,8 4-5-16,9-6 0 15,15-3-5-15,15 3 1 16,15 10 1-16,12 1 1 16</inkml:trace>
  <inkml:trace contextRef="#ctx0" brushRef="#br0" timeOffset="140870.5614">22058 11729 26 0,'-9'8'13'0,"6"37"-15"0,-3-27 25 0,-3 12-21 16,-3 7 1-16,0 15 1 0,-2 7 0 15,5 2-5-15,3-16 0 16,6-6 4-16,3-4 0 16,3-9-1-16,3-7 1 15,5-9-1-15,-2-7 1 16,0-14-2-16,-3-13 0 16,0-7 0-16,0-12 0 15,-3 4-2-15,3-6 1 16,3 2-1-16,0 6 0 15,0 8 0-15,0 8 0 0,-1 10 0 16,-2 17 1-16,0 4-1 16,0 6 0-16,-3 5 0 15,6 1 1-15,-3 1 0 16,0-1 0-16,0-7 1 16,0-7 0-16,0-5 0 15,3-11 0-15,0-3 0 16,-1 1 0-16,4-6 0 15,0-8 0-15,0-8-2 16,0 3 1-16,3-2-1 16,0-1 1-16,3 3-2 15,-7 5 1-15,-2 11-1 16,-3 10 1-16,-6 8 0 16,-3 6 0-16,0 10-1 15,3 0 1-15,6 3 0 16,0-5 1-16,6-4 0 15,3-4 1-15,3-8-1 0,5-9 1 16,4-7 0-16,6-5 0 16,-3-1 0-16,-4-7 1 15,1-17-2-15,-6-2 0 16,-3-2 0-16,-9 4 0 16,-3 9-1-16,-9 8 0 15,-12 4-1-15,-9 20 1 16,-6 12 0-16,-6 14 0 15,10 13-1-15,-4-2 1 16,15 2 0-16,0 0 1 0,9-3-2 16,12-2 0-16,15-11 0 15,11-10 0-15,4-9-3 16,9-10 1-16,5 0-4 16,1-13 0-16</inkml:trace>
  <inkml:trace contextRef="#ctx0" brushRef="#br0" timeOffset="141120.5584">23073 10853 28 0,'-30'-2'14'0,"12"4"-17"16,18 6 23-16,-8 11-17 16,5 7 0-16,0 9 0 15,3 12 0-15,0 17-5 16,3-1 1-16,0 14 2 15,11 8 1-15,-2 2-2 0,3-5 1 16,-6-11-1-16,6-7 0 16,-9-11-2-16,0-11 0 15,-6-8-5-15,0-10 1 16,-6-10-3-16,-6-7 0 16</inkml:trace>
  <inkml:trace contextRef="#ctx0" brushRef="#br0" timeOffset="141886.2434">22906 11552 20 0,'-35'-72'10'0,"5"51"-3"0,30 11 17 16,-3-4-21-16,6-2 1 0,9-2 0 16,9 2 0-16,2-5-6 15,4-6 1-15,15-7 3 16,9-11 0-16,5 0-2 16,-5 0 1-16,-7 3-1 15,4 7 0-15,-12 6 0 16,-7 8 0-16,-11 5 0 15,-15 11 0-15,-3 26 0 16,-9 11 0-16,-3 15 0 16,-8 1 0-16,2 13 1 15,3 5 0-15,3 0-1 16,6-5 0-16,3-11 1 16,3-5 1-16,3-10 0 15,3-11 1-15,3-11-2 16,3-13 1-16,0-13-1 15,0-9 0-15,2-4-2 16,-2-6 1-16,3-2-2 0,0 2 1 16,-3 8 0-16,-3 6 0 15,-3 4 0-15,-9 9 1 16,-3 8-1-16,0 7 0 16,0 4 0-16,3-1 0 15,3 0 0-15,6 3 0 16,6 0 1-16,3 2 0 15,9-10 0-15,-1-8 1 16,4-2 0-16,0 2 0 16,6-8 0-16,0-6 1 0,-7-7-1 15,4-5 0-15,-9 5-1 16,3-3 0-16,-9 5 0 16,-3 6 0-16,-4 3-1 15,-2 7 0-15,-6 3 0 16,0 0 1-16,0 5-1 15,-3 6 0-15,3 2 0 16,3 3 0-16,3 0 0 16,6 2 1-16,6-5 0 15,0-2 0-15,12-6 1 16,5-5 1-16,-5-5-1 16,0-8 1-16,-6-6-1 15,6 3 1-15,-10-10-2 16,-2-6 0-16,-6-5-2 15,-9 3 1-15,-9 2-2 16,-15 11 1-16,-17 8-1 16,-1 7 0-16,-9 9-1 0,1 5 1 15,-1 8-2-15,3 8 0 16,13-3-2-16,11 3 0 16,6 2-1-16,21-2 0 15</inkml:trace>
  <inkml:trace contextRef="#ctx0" brushRef="#br0" timeOffset="142339.3112">24210 11255 27 0,'21'-37'13'0,"-15"-13"-13"16,-9 34 27-16,-3-2-26 16,-3-1 1-16,-9 3 1 15,-3 8 0-15,-11 6-4 16,-7 12 0-16,3 9 2 15,3 5 0-15,1 7-1 16,8-2 0-16,6-2-1 16,9-1 0-16,3-2 0 15,6 0 1-15,12-11-1 16,9-7 1-16,9-6-2 16,2-3 1-16,-2-13-1 15,3-13 1-15,-3-5-3 16,-9-17 0-16,2-7-1 15,-8-8 1-15,-3-13 1 16,-6-1 0-16,-3 3 3 0,-3 11 0 31,-9 42 3-31,-3 22 1 16,-6 18 0-16,-2 13 1 16,8 13-1-16,0 14 1 15,3 12-3-15,9 9 1 16,6-5-2-16,9-4 1 15,2-4-1-15,4-9 0 16,3-10-3-16,6-5 1 16,0-13-9-16,-1-9 1 15,4-10-1-15,-3-11 1 0</inkml:trace>
  <inkml:trace contextRef="#ctx0" brushRef="#br0" timeOffset="143074.2316">24576 10898 25 0,'3'-16'12'0,"-3"11"-4"16,0 5 23-16,0 0-30 0,0 0 1 15,0 0 1-15,6 3 1 16,-3-1-5-16,6 4 1 16,6-4 2-16,0 1 0 15,-3 0-3-15,3-3 1 16,-6 2-6-16,-1 3 1 15,1 3-6-15,-9 3 0 16,0 5 0-16,-11 2 0 16</inkml:trace>
  <inkml:trace contextRef="#ctx0" brushRef="#br0" timeOffset="143261.7778">24570 11327 38 0,'36'2'19'0,"-3"-2"-21"16,-27-2 42-16,-3 2-39 16,6-3 0-16,-9 3-1 15,0 0 0-15,0 0-4 16,-3 0 0-16,-6 5-7 16,-9 6 1-16,-6 5-2 15,-3 2 0-15</inkml:trace>
  <inkml:trace contextRef="#ctx0" brushRef="#br0" timeOffset="144092.7656">18879 15042 29 0,'-9'2'14'0,"12"-10"-10"16,0 3 27-16,3-3-29 16,9-8 0-16,12-5 1 15,11-3 1-15,25-8-5 16,8-5 0-16,10 3 2 15,5 2 1-15,-6-2-2 0,1 7 1 16,-7 4-4-16,-14 1 0 16,-13 7-8-16,-14 1 1 15,-9 6-1-15,-18 0 0 16</inkml:trace>
  <inkml:trace contextRef="#ctx0" brushRef="#br0" timeOffset="144342.7881">19162 14391 30 0,'12'-29'15'0,"21"26"-13"16,-25 8 28-16,4 6-28 16,0 13 0-16,0 13 1 15,-3 5 1-15,3 11-5 16,0 8 1-16,3 10 2 15,3 1 0-15,-3-1-2 16,-1-15 0-16,1-9-4 16,0-7 1-16,0-8-8 15,0-8 0-15,3-9-1 16,-3-12 1-16</inkml:trace>
  <inkml:trace contextRef="#ctx0" brushRef="#br0" timeOffset="144884.8451">20510 13708 36 0,'21'-37'18'0,"-33"32"-24"0,6 5 37 0,-9 0-32 16,-11 8 0-16,-16 10 1 15,-6 11 0-15,-8 11 0 0,-13 18 1 16,4 6-1-16,-1-3 1 16,1 5-1-16,5 2 1 15,13-9-1-15,11-4 0 16,12-4 0-16,12-6 0 16,24-3 0-16,15-8 0 15,18-5-1-15,11-2 1 16,10-3 0-16,8 2 0 15,-3 1-1-15,-8-6 1 16,-4 3-1-16,-11 5 0 0,-15-3 0 16,-15 1 0-16,-12-1 0 15,-15-2 0-15,-15 0 1 16,-12-3 0-16,-3 0 1 16,-14-3 0-16,-4-10 0 15,10-8 1-15,2-5 0 16,9-13 0-16,13-17-1 15,11-10 1-15,15-21-2 16,17-19 1-16,10-5-2 16,9-2 0-16,6-3-1 15,2 7 0-15,-2 17-2 16,-3 13 0-16,-13 13-2 16,-8 16 1-16,-9 15-5 15,-6 14 0-15</inkml:trace>
  <inkml:trace contextRef="#ctx0" brushRef="#br0" timeOffset="145234.9106">20748 14338 35 0,'0'18'17'0,"0"6"-18"15,0-16 33-15,0 0-31 16,3-3 1-16,0 1 3 16,-3-1 0-16,3-3-6 15,-3-2 1-15,6-7 2 16,-3-1 1-16,0-3-3 0,-3-7 1 15,0 2-4-15,0 5 1 16,-3 0-4-16,0 4 0 16,0 1-5-16,-3 1 0 15,3 5-1-15,3-5 1 16</inkml:trace>
  <inkml:trace contextRef="#ctx0" brushRef="#br0" timeOffset="145567.196">20915 13602 30 0,'-12'-16'15'0,"-6"38"-15"16,12-15 29-16,-3 1-28 15,0 6 0-15,4 9 1 16,2 7 0-16,6-4-3 0,5 0 1 15,7 4 2-15,6 4 0 16,9-5-1-16,12 0 0 16,2-2 0-16,4 2 0 15,0 2-1-15,-1 4 1 16,-11-6-2-16,-9 0 1 16,-9 5-1-16,-16-2 0 15,-10 0 0-15,-7 0 1 16,-9-8-1-16,-12-3 0 15,-6-3-2-15,4-5 0 16,-1-5-5-16,0-8 1 0,7-8-3 16,5-5 0-16</inkml:trace>
  <inkml:trace contextRef="#ctx0" brushRef="#br0" timeOffset="145772.3466">20933 13481 40 0,'3'-16'20'0,"15"-3"-25"15,-9 11 39-15,12-5-35 16,8-3 0-16,4 3-4 16,9 0 1-16,2-1-2 0,10 1 0 15,-3 0-5-15,5 0 1 16</inkml:trace>
  <inkml:trace contextRef="#ctx0" brushRef="#br0" timeOffset="146570.6214">22037 13496 26 0,'-6'-18'13'0,"3"-3"-12"15,0 18 21-15,-6 6-20 0,-11 5 1 16,-1 10-1-16,-6 11 1 16,-3 3-4-16,-3 10 0 15,4 1 2-15,5-1 1 16,6-10-2-16,9-8 0 15,6-3 1-15,6-5 1 16,6-6-1-16,6-7 0 16,0-11 0-16,3-5 0 15,5-6 0-15,1 1 0 16,-3 2-1-16,-3 0 0 0,-3 0 0 16,-3 8 0-16,-9 3 0 15,0 5 0-15,-3 0-1 16,-3 2 1-16,0 4-1 15,0 2 1-15,6 0 0 16,3-3 0-16,3-2 0 16,8-3 0-16,-2-6 0 15,0 1 0-15,6-3 0 16,3-5 1-16,-3-8-2 16,0-6 1-16,-4-5-1 15,-8-13 0-15,-9 6-2 16,-9-4 0-16,-5 4 0 15,-7 10 1-15,-15 10 1 16,-6 14 0-16,-11 10 1 16,-1 16 0-16,1 19 1 15,2 8 1-15,6 10 0 0,10 8 1 16,11-5-1 0,15 5 0-16,15-13 0 0,15-3 1 15,11-13-2-15,16-16 1 16,9-7-3-16,-1-17 1 15,7-10-6-15,5-6 0 16,-5-10-5-16,-1-11 0 16</inkml:trace>
  <inkml:trace contextRef="#ctx0" brushRef="#br0" timeOffset="147089.4821">22588 13142 24 0,'-21'10'12'0,"15"-7"-1"16,6-3 17-16,0-5-25 15,3-3 1-15,3-3 0 0,3-10 1 16,3-5-7-16,3-9 1 16,6 1 3-16,5-1 1 15,4-2-3-15,3-2 0 16,-3 4-1-16,5 6 1 16,1 5-1-16,0 11 0 15,-9 13-1-15,-7 13 1 16,-8 6 0-16,-12 23 1 15,-12 14-1-15,-5-1 0 16,-4 6 2-16,-9 0 0 16,3-11 0-16,0 3 0 0,7-8 0 15,2-5 0-15,3-11 0 16,6-8 1-16,9-5 0 16,9-8 1-16,6-8-1 15,6-3 0-15,5-2 0 16,13-8 0-16,3-6-3 15,-1-2 1-15,1-5-5 16,0 5 0-16,-1-3-6 16,-8 0 1-16,3-5-4 15,-9-8 1-15</inkml:trace>
  <inkml:trace contextRef="#ctx0" brushRef="#br0" timeOffset="147370.7321">23091 12700 34 0,'0'19'17'0,"-3"-4"-19"0,3-7 32 15,-3 6-29-15,3 4 0 16,0 3 0-16,6-2 0 16,6-6-1-16,9 0 0 15,8-5 1-15,4-3 0 16,6 1-1-16,8-1 1 15,-8 6-2-15,-6 2 1 16,-3 8-1-16,-9 3 1 0,-13 5-1 16,-16 0 0-1,-4 0 0-15,-9 3 1 0,-3-11-5 16,-3-8 1-16,-3-2-6 16,-2-11 0-16</inkml:trace>
  <inkml:trace contextRef="#ctx0" brushRef="#br0" timeOffset="147589.4814">23085 12644 35 0,'0'-23'17'0,"18"-1"-13"16,-12 16 28-16,12 3-28 15,2-6 0-15,7 3-2 16,0-3 1-16,9-7-6 15,-1 5 1-15,-5 2 0 0,3 1 0 16,-9 4-6-16,-3 1 0 16,-6 0-4-16,2 7 0 15</inkml:trace>
  <inkml:trace contextRef="#ctx0" brushRef="#br0" timeOffset="147904.0252">23442 12480 20 0,'0'-8'10'0,"-6"11"-7"0,6-3 11 0,6 5-12 15,-6-2 0-15,-6 2 4 16,3 3 0-16,0 3-7 16,0-1 1-16,3 6 3 15,3 0 1-15,3-3 0 16,12-2 0-16,6-8-2 15,3-3 0-15,11-8 0 16,-5-8 1-16,0-5-2 16,-6-3 1-16,-7 3-2 15,-11-3 0-15,-9-3-3 16,-11 1 0-16,-13 5-3 16,-9 5 0-16,6 8-5 15,-6 5 1-15,1 6 0 0,11 2 0 16</inkml:trace>
  <inkml:trace contextRef="#ctx0" brushRef="#br0" timeOffset="148294.5932">23954 12324 28 0,'0'0'14'0,"3"0"-14"0,-3 0 29 0,0-2-28 16,9-4 1-16,-3 1 0 16,6-3 0-16,0 0-3 15,0-2 1-15,-3 4 1 16,-3-2 1-16,-6 3-2 16,-6 2 1-16,-6 1-2 15,-6 2 0-15,-6 5 0 16,-9 11 1-16,-2 10-1 15,-4 9 0-15,-3 12 1 16,9 12 0-16,7-1 1 16,11 5 0-16,15-4 1 15,12-7 0-15,17-1 0 16,13-12 1-16,27-9-2 16,5-9 1-16,18-8-6 15,7-2 1-15,-4-9-8 16,-12-10 0-16</inkml:trace>
  <inkml:trace contextRef="#ctx0" brushRef="#br0" timeOffset="148688.9686">24332 13568 45 0,'-74'40'22'0,"-87"31"-31"31,96-42 39-31,-43 16-33 16,-46 21 1-16,-43 14-3 0,-47 17 1 15,-42 20 5-15,-32 13 0 16,-16 10-1-16,-2 8 0 16,15-3 1-16,23-2 1 15,36-10 0-15,33-12 1 16,50-23-5-16,45-21 1 15,45-16-7-15,41-24 1 16,42-21-4-16,51-19 0 16</inkml:trace>
  <inkml:trace contextRef="#ctx0" brushRef="#br0" timeOffset="148973.9836">23862 14240 46 0,'-63'34'23'0,"-118"54"-33"15,106-54 47-15,-44 14-37 16,-38 20 0-16,-37 25 0 0,-47 15 0 16,-21 9 1-16,-30 7 1 15,-5 11-1-15,2-8 1 16,6 3-2-16,9-14 0 15,27 3-7-15,18-10 0 16,27-11-6-16,17-8 0 16</inkml:trace>
  <inkml:trace contextRef="#ctx0" brushRef="#br0" timeOffset="186294.4434">10643 7125 10 0,'-15'-18'5'0,"30"-1"-3"0,-6 19 5 16,3-2-8-16,3-9 1 15,8-2 0-15,7-3 1 0,9-3-1 0,3-4 0 16,11-4 0-16,10-2 0 31,5-5 0-31,15 2 1 16,-2-3 0-16,5 1 1 16,1-3 0-16,-7 0 0 0,0 10 0 0,-8 1 0 0,-13 2 0 31,-11 8 1-31,-12 0-3 15,-13 3 1-15,-14 3-1 16,-15 4 1-16,-9 1-2 16,-8 0 1-16,-10 5-1 15,-3-3 0-15,3 0 1 16,4 1 0-16,5-3 0 0,6 2 1 0,6-8 0 31,12 3 0-31,12-8-1 0,12 3 1 0,12-3-1 16,17-5 0-16,1 0 0 15,2 0 0-15,-2 0-1 16,-4 5 1-16,-11 5-1 31,-12 6 1-31,-9 5-2 16,-15 11 1-16,-12 12 0 0,-18 6 1 0,-18 9-1 16,-8-4 0-16,-10 6 1 15,-5 2 0-15,-1 6-2 0,-8 10 1 16,0 5-4-16,-10 9 1 31</inkml:trace>
</inkml:ink>
</file>

<file path=ppt/ink/ink1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40:33.530"/>
    </inkml:context>
    <inkml:brush xml:id="br0">
      <inkml:brushProperty name="width" value="0.05292" units="cm"/>
      <inkml:brushProperty name="height" value="0.05292" units="cm"/>
      <inkml:brushProperty name="color" value="#7030A0"/>
    </inkml:brush>
  </inkml:definitions>
  <inkml:trace contextRef="#ctx0" brushRef="#br0">1770 6157 24 0,'-3'-8'12'0,"15"19"-14"0,-6-6 13 15,3 8-12-15,0 6 0 16,5 4 0-16,-2 1 0 15,9 13 1-15,0 8 1 16,18 3-1-16,5 5 0 16,7-8 1-16,20 5 0 0,13-2 0 15,11-6 1-15,15-5-1 16,12 0 1-16,18-8-1 16,12-5 1-16,12 0-1 15,5-16 0-15,7-8 0 16,5-3 1-16,7-8-2 15,5-10 1-15,-11-8 0 16,-6 3 1-16,-1-14 0 16,-14-8 0-16,-9-7 0 15,-9-9 0-15,-18-2 1 16,-12 0 0-16,-6-11 0 16,-12-13 0-16,-11 3-1 15,-10-6 1-15,-3-2-1 16,-14-8 0-16,-6-8-1 15,-10 5 0-15,-11-2-2 16,-12-9 0-16,-18 1 0 16,-12 5 1-16,-12-3-1 15,-15-3 1-15,-11 6-1 16,-7 3 1-16,-23 5 0 0,-6-3 0 16,-13 8-1-16,-17 0 1 15,-9 11-1-15,-9 5 1 16,-12 10-1-16,-8 14 1 15,-1 10-1-15,-9 3 1 16,-11 11-1-16,-4 5 0 16,0 16 0-16,4 13 0 15,-13 0-1-15,4 8 1 0,-1 18 0 16,4 1 0-16,11 20-1 16,-6 11 1-16,10 19 0 15,11-3 0-15,0 14 0 16,9 17 1-16,6-1-2 15,15 12 1-15,3 16 0 16,12-2 1-16,18 5-1 16,17 10 0-16,10-2 0 15,20 0 1-15,21 5 1 16,16-5 1-16,25-11-1 16,25-15 1-16,24 7 0 15,29-7 0-15,30-17 0 16,36-5 0-16,41-23-1 15,30-17 1-15,42-20-6 16,44-6 0-16,37-29-6 16,23-42 1-16</inkml:trace>
  <inkml:trace contextRef="#ctx0" brushRef="#br0" timeOffset="2653.0513">12039 5794 10 0,'-9'-18'5'0,"3"-1"3"16,6 14 5-16,-3-6-12 16,0 6 1-16,0 0 0 15,0 0 1-15,0-1-4 0,0 4 1 16,0 2 1-16,0 0 1 15,0 0-2-15,0 0 1 16,0 2-1-16,3 1 0 16,0 0 1-16,0-1 1 15,0 1 0-15,6 0 1 16,3 2-1-16,9 0 1 16,6 3 0-16,9-3 0 15,20 1-1-15,13-1 0 16,20-2-1-1,6-1 0-15,9-4-1 0,10-1 1 16,2 0-1-16,-3-2 1 16,-9-3-1-16,-6 0 1 15,-5 3-1-15,-7 0 0 16,-15 2 0-16,-8 0 0 16,-12 1 0-16,-10 2 0 0,-8 0 0 15,-6 0 0-15,-6 0 0 16,-3 0 0-16,-6 0 0 15,-7 2 0-15,-10 1-1 16,-16 2 1-16,-15 3-1 16,-18 5 1-16,-14 1-3 15,-27-1 0-15,-21 11-6 16,-30 13 0-16</inkml:trace>
  <inkml:trace contextRef="#ctx0" brushRef="#br0" timeOffset="7622.6662">13063 6662 10 0,'-3'-5'5'0,"6"2"-4"16,-3 3 5-16,0 0-5 15,0 0 0-15,0 0 2 16,0 0 1-16,0 0-4 16,0 0 0-16,0 0 3 15,0 3 0-15,0 0-1 16,0-1 1-16,0 1-1 15,3 0 1-15,0-1 0 16,-3-2 1-16,3 3 0 0,-3-1 0 16,0-2 0-16,0 0 0 15,9 0-1-15,-3 0 1 16,9-2-2-16,5 2 0 16,7-3-1-16,3 1 0 15,12-1-1-15,14 0 1 16,10 1-1-16,17-4 1 15,9-2 0-15,18 3 0 16,7 2 0-16,-4 3 0 16,6-8-1-16,-12 1 1 0,-9-1-1 15,-6 0 0-15,-8-3 0 16,-16 6 1-16,-11-1-1 16,-10 4 1-16,-11-3-1 15,-6 2 1-15,-6-2 0 16,-7 5 0-16,-5 0-2 15,-3 0 0-15,-3 5-7 16,-9 5 1-16,-15 12-5 16,-14-6 1-16</inkml:trace>
  <inkml:trace contextRef="#ctx0" brushRef="#br0" timeOffset="20581.7672">15998 8345 24 0,'0'-13'12'0,"12"15"-13"0,-12-2 13 0,0 0-14 16,6 3 0-16,-3 2-1 16,3 3 1-16,0 3 3 15,-3 7 1-15,-1 6-3 16,1-8 1-16,0 5 1 15,3 3 0-15,3 2 1 16,6 4 0-16,12-4 1 16,9-2 1-16,5 8-1 15,19 2 1-15,11-2-1 16,19-3 1-16,8-3-2 16,12-7 1-16,3-6-2 15,6-8 1-15,6-5-1 16,-6-10 1-16,3-9-1 15,-3-5 0-15,-3-7 0 16,-8-12 1-16,-7 4-1 16,-9-14 0-16,-3-8 0 0,-14-5 0 15,-13 0-1-15,-14-3 1 16,-12 3-2-16,-10-8 1 16,-8-8-1-16,-12-8 1 15,-12 2-2-15,-15 14 1 16,-8-3 0-16,-13 6 0 15,-15 0-1-15,-8-1 0 16,-15 9 0-16,-19 12 1 16,-11 6-1-16,-21 6 0 0,-15 7 0 15,1 8 0-15,-10 6 0 16,-9 4 1-16,12 6 0 16,3 6 0-16,4 4 1 15,17 6 0-15,6 6-1 16,5 15 1-16,19 10 0 15,15 14 0-15,14 3 0 16,16 10 0-16,17 27 1 16,15 5 1-16,24-1 0 15,27 1 0-15,18 13 0 16,20 3 1-16,24-19-1 16,25 3 0-16,28-13-4 15,31 0 0-15,44-3-7 16,33-32 0-16</inkml:trace>
  <inkml:trace contextRef="#ctx0" brushRef="#br0" timeOffset="26266.0218">4839 11808 16 0,'-18'3'8'0,"-27"10"-2"15,36-10 9-15,0 2-14 0,0 3 1 16,0 3 1-16,0 5 0 16,4-3-4-16,2 3 1 15,0 5 3-15,3 3 1 16,0 2-1-16,9 1 0 16,5 2 0-16,10 0 1 15,6-11-1-15,6-2 1 16,8-8-1-16,10-8 0 15,2-5 1 1,-2-8 0-16,9-11-1 0,-7-5 1 16,-8-6-1-16,-1-10 1 15,1 0-2-15,-6-10 0 16,-10-9-2-16,-8-2 1 16,-15 5-3-16,-12 0 1 15,-12 8-2-15,-20 6 0 16,-10 12 0-16,-18 14 0 15,-11 16-1-15,-3 13 1 0,-7 8-3 16,7 18 1-16,2 14-6 16,4 7 1-16,9 9-1 15,14-1 1-15</inkml:trace>
  <inkml:trace contextRef="#ctx0" brushRef="#br0" timeOffset="27093.9145">4770 13504 16 0,'-9'3'8'0,"9"2"-7"15,3 1 12-15,-3 7-12 0,-3 13 0 16,0-2 1-16,0 5 0 16,3 6-2-16,6 2 1 15,6-6 1-15,9 4 1 16,6-1 0-16,3-5 1 16,8-5 0-16,13-11 1 15,2-10-2-15,13-8 1 16,5-6-1-16,-11-7 1 15,-1-14-2-15,-2 0 1 16,-6-13-2-16,-10-11 1 0,-11-10-2 16,-12-10 1-16,-12 7-3 15,-15 5 1-15,-6 3-2 16,-15 14 1-16,-17 15-1 16,-13 19 0-16,-14 13 1 15,-1 21 0-15,-8 13-3 16,6 25 0-16,2 12-4 15,10 11 0-15</inkml:trace>
  <inkml:trace contextRef="#ctx0" brushRef="#br0" timeOffset="27859.0222">4726 14870 10 0,'0'8'5'0,"-6"31"-1"16,3-23 1-16,0 11-3 0,0 7 1 16,0 14 1-16,0 12 1 15,0 12-5-15,3 5 0 16,3-11 4-16,9-3 0 16,14-5 0-16,7-10 1 15,9-3-1-15,11-13 0 16,10-16 0-16,5-16 0 15,16-11-1-15,-16-18 1 16,1-5-2-16,-4-22 1 16,-11-5-1-16,-10-10 0 0,-14-6-3 15,-18-10 1-15,-18 2-1 16,-6 6 0-16,-21 12-2 16,-23 12 1-16,-25 21-1 15,-17 15 1-15,-18 24-2 16,-9 27 1-16,-6 21-5 15,-3 18 1-15,9 25-2 16,18 9 1-16</inkml:trace>
</inkml:ink>
</file>

<file path=ppt/ink/ink1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41:14.965"/>
    </inkml:context>
    <inkml:brush xml:id="br0">
      <inkml:brushProperty name="width" value="0.05292" units="cm"/>
      <inkml:brushProperty name="height" value="0.05292" units="cm"/>
      <inkml:brushProperty name="color" value="#7030A0"/>
    </inkml:brush>
  </inkml:definitions>
  <inkml:trace contextRef="#ctx0" brushRef="#br0">22070 6678 19 0,'12'-3'9'0,"3"6"-1"0,-15-3 10 15,3 0-14-15,-3 3 0 16,0 2 1-16,-6 3 1 15,0 0-8-15,0 2 1 16,-6-2 5-16,-9 0 0 16,-6 6-2-16,1-4 0 15,-4 1-1-15,-6-1 1 0,-6 1-2 16,-5-3 1-16,-4-3 0 16,1-5 0-16,-4 3-1 15,6-9 1-15,4 1-1 16,2 3 1-16,3-1-1 15,4 0 0-15,2 1-1 16,6 2 1-16,3 0-2 16,6 0 1-16,4-3-2 15,2 3 1-15,3-3-4 16,3 6 1-16,3 0-4 16,3-1 0-16,3 4-1 15,3 1 1-15</inkml:trace>
  <inkml:trace contextRef="#ctx0" brushRef="#br0" timeOffset="697.549">21650 6535 10 0,'3'-10'5'0,"0"12"5"0,-3 1 5 0,-6 2-14 0,-3 8 1 16,-6 3 0-16,-8 0 1 15,-13 5-4-15,6 3 1 16,-6 0 2-16,-5 2 0 15,-7-7-1-15,1 2 1 16,2 3-1-16,6-3 0 16,3-5 0-16,1-3 0 0,5-5-1 15,0 0 1 1,9-5 0-16,4 2 1 0,8-2-1 16,-3-1 1-16,6 1-2 15,0 0 1-15,0 2-1 16,3 0 0-16,3 3-1 15,3 3 0-15,3-1-1 16,3 1 1-16,3 5 0 16,0-6 0-16,5 4 1 15,4 1 0-15,6 1 0 16,3 0 1-16,0 0 0 16,2-3 0-16,-2 1 0 15,-3-1 1-15,-3-3 0 16,-6-2 0-16,-4-2 0 15,-2-1 1-15,0-3-1 16,-3-2 1-16,-3 0-1 16,0-5 0-16,-3-3 0 0,0-5 0 15,0 2-1-15,0-10 1 16,-3 0-1-16,3-8 1 16,-3-8-1-16,0 0 0 15,3-5-1-15,0 2 1 16,3 3-3-16,0 0 0 15,0 10-10-15,0 6 1 16,-6 3-1-16,0 2 0 16</inkml:trace>
  <inkml:trace contextRef="#ctx0" brushRef="#br0" timeOffset="3050.8537">14584 8017 21 0,'-18'13'10'0,"30"14"-11"0,-3-12 10 16,3 7-9-16,-3 12 0 16,6 11 0-16,-1 13 0 15,1 8 0-15,3 8 0 0,6 8 0 16,3 16 0-16,3-2 0 15,2 7 1-15,7 3 0 16,9 2 1-16,8 3 0 16,1-21 0-16,11 0 0 15,7-5 1-15,2-6 0 16,12-2 0-16,-2-11 0 16,5-13 0-16,3-16 0 15,12-11 1-15,-2-18-1 16,11-23 1-16,6-12-2 0,0-18 0 15,0-13-1-15,-3-24 1 16,-6-13-1-16,0-11 0 16,-21-13 0-16,-5-19 0 15,-10-2-1-15,-3-21 1 16,-14-1-1-16,-12-5 1 16,-10-7-1-16,-8 4 0 15,-9-12-1-15,-12-1 1 16,-12 14-1-16,-12 0 0 15,-9-1 1-15,-3 17 0 0,-5-1-1 16,-16 12 0-16,0 15 0 16,-11 10 1-16,-7 14-1 15,-2 16 0-15,-10 13-2 16,-8 15 1-16,-15 22-1 16,-3 24 1-16,-15 16-1 15,0 7 0-15,-9 25 0 16,3 12 0-16,3 14 2 15,-3 24 0-15,8 2 0 16,10 19 0-16,0 8 1 16,9 10 0-16,9 11 0 15,8 16 0-15,10 0-1 16,11 15 1-16,13 4 0 16,14 4 1-16,12 22-1 15,12-13 1-15,18 20-1 16,12-4 0-16,12 13-2 15,17-6 1-15,13 0-6 0,23-2 0 16</inkml:trace>
  <inkml:trace contextRef="#ctx0" brushRef="#br0" timeOffset="14722.404">14304 13576 7 0,'-18'-6'3'0,"6"1"8"0,9 0 4 16,0-3-12-16,0-3 0 0,-3 6 3 16,3 0 0-16,1 0-6 15,-1 2 0-15,0 3 5 16,3-3 0-16,0 3-1 15,0-2 0-15,0 2-2 16,3 2 1-16,2-2-2 16,1 0 1-16,3 0-1 15,3 3 0-15,3-3-1 16,3 5 1-16,6-2 0 16,3 2 0-16,8 0-1 15,7-2 1-15,6-3-1 0,5 5 1 16,10-2 0-16,5 0 1 15,10 2-1-15,5 3 0 16,3 0 0-16,9-3 0 16,4 6 0-16,8-1 0 15,9-2 0-15,0-5 1 16,3-1 0-16,3-2 0 16,-3 0 0-16,-3 0 1 15,-6 3-1-15,-5 2 0 16,-19-2-2-16,-9 2 1 15,-8 1-1-15,-13-4 1 0,-8-2-2 16,-6 3 1-16,-16 0-4 16,-8 2 0-16,-9 0-10 15,-9 6 1-15,-21-14-1 16,-8-13 0-16</inkml:trace>
  <inkml:trace contextRef="#ctx0" brushRef="#br0" timeOffset="22742.2039">1731 14269 4 0,'-21'-13'2'0,"-3"-11"-5"0,21 16 3 0,-2 3 8 31,-76 52-8-31,159-105 9 16,-87 50 0-16,0 0-10 15,-3-2 0-15,6 2 7 16,-3 0 1-16,6 2-2 16,0 4 0-16,3-1-3 15,3 6 0-15,3 7-1 16,0 12 1-16,3 7-1 16,9-3 1-16,-6 11-1 15,8 3 1-15,-2-3-1 16,-3-5 1-16,3-6 0 0,-6-13 1 15,6-7-1-15,3-17 0 16,-4-7-1-16,1-14 1 16,6-18-1-16,3-3 1 0,3-6-1 15,-1 1 0-15,1 0-1 16,0 8 0-16,0 15-1 16,-12 17 1-16,2 18 0 15,1 21 0-15,-3 8 1 16,6 16 0-16,-9 3 0 15,0-6 1-15,-3-16-1 16,0 1 1-16,-1-6-2 16,1-2 1-16,3-6 0 15,-6-10 0-15,3 12 0 16,3-9 0-16,0-12-1 16,0-7 1-16,0-5-1 15,-1-6 1-15,-2 0-1 16,0 3 0-16,0 5-1 15,3 5 1-15,3 9-1 16,6 10 1-16,3 13-1 16,2 0 1-16,-5 11 0 0,3 10 0 15,-3 6 0-15,0-6 1 16,-1-2-1-16,4-9 1 16,-3-12-1-16,3-8 1 15,-1-11-1-15,1-19 0 16,6-10 1-16,-3 5 0 15,0-5 0-15,2-8 0 16,-8-5 1-16,9-1 0 16,-3 9-2-16,-7 10 0 15,1 6-2-15,-3 10 1 0,0 13 0 16,3 8 1-16,0 6-1 16,-1 2 0-16,1-11 2 15,0 9 0-15,0 0-1 16,0 7 1-16,-1-5-1 15,1-2 1-15,6-1-1 16,-3-2 1-16,0-3-1 16,2-5 1-16,-2-5 0 15,6-8 0-15,-9-9-1 16,-3-2 1-16,-1 1-1 16,1-4 1-16,0-2-1 15,0-3 0-15,0 6 0 16,0 4 1-16,-1 6-1 15,1 8 0-15,0 8 0 16,0 0 0-16,0 3 0 16,0 10 0-16,-1 0 0 0,4 0 1 15,3 1-1-15,3-4 1 16,0-2-1-16,-4-3 0 16,-2-2 0-16,0-9 0 15,0-4 0-15,0-12 1 16,-1-7-1-16,1 3 1 15,0-3-1-15,0-8 1 16,0-3-1-16,-1 3 1 16,-2 2-1-16,0 6 0 15,-3 8 0-15,0 10 0 16,3 14 0-16,5 7 0 0,4 9 0 16,-6 5 0-16,-3-1 0 15,0-4 0-15,0-3 0 16,-1-9 1-16,-5-4-1 15,0-8 0-15,3-14 0 16,0-7 1-16,0 2-1 16,0-8 1-16,-1-8-1 15,1 0 1-15,0 1-1 16,-3 7 0-16,0 3 0 16,0 5 1-16,0 5-2 15,0 11 1-15,-1 16 0 16,1 10 0-16,0 1 0 15,0 5 0-15,3-3 0 16,0 3 0-16,3-11 0 16,2 0 0-16,1-11 0 15,3-4 0-15,-3-9-1 0,-3-7 1 16,-3-4 0-16,-1 1 1 16,1-5-1-16,-3-9 1 15,3 3-1-15,-3 0 0 16,0 6 0-16,0 7 0 15,0 14-1-15,2 13 1 16,1 5 0-16,0 11 0 16,-3 7 0-16,3 1 0 15,6-8 0-15,-3-11 0 16,11-10 0-16,7-11 0 16,0-16 0-16,-7-8 1 0,1-8-1 15,0-5 0-15,0-5 0 16,-4 7 0-16,1 6 0 15,-6 6 1-15,-3 9-1 16,-3 6 0-16,-6 22 0 16,-3 9 0-16,-4 20 0 15,-5 12 0-15,-3-2 0 16,1-8 1-16,-1-10-2 16,3-12 1-16,3-9 0 15,2-17 0-15,7-13 0 16,-3-16 1-16,0 6-2 15,0-6 1-15,-3-5 0 16,0-5 1-16,-3 5-1 16,-3 8 0-16,3 10 0 15,-3 9 0-15,0 15-1 0,-3 13 1 16,0 4 0-16,0 7 0 16,0-6-1-16,0 4 1 15,0-9 0-15,0-4 0 16,0-4 0-16,0-7 1 15,0-8-1-15,0-1 1 16,-3-7-1-16,0-5 1 16,-6-12-1-16,1-4 0 15,-4 2 0-15,0-5 0 16,0 0 0-16,0 8 1 16,6 8-2-16,-3 13 1 0,-3 13-1 15,-6 19 1-15,-5 13-1 16,-7-2 1-16,3 2-1 15,0 5 0-15,1-5 1 16,-1-8 1-16,0-8 0 16,0-10 0-16,1-11-1 15,-7-11 1-15,6 1-1 16,0-9 0-16,4-5 0 16,-4-10 0-16,-3 2 0 15,-3 0 0-15,4 6 0 16,2 5 0-16,0 10-1 15,0 19 0-15,1 19 0 16,-1 2 1-16,-3 13-1 16,-3 0 1-16,7-2 0 15,2-13 0-15,0-4 1 16,6-15 0-16,0-10-1 0,-6-17 0 16,-2 1 0-16,-4-9 1 15,-3-13-1-15,1 3 0 16,-7-2 0-16,-3-1 0 15,-2 6 0-15,2 15 0 16,0 16-1-16,-5 14 1 16,-10 15-1-16,1 9 1 15,-1-9-1-15,1 3 1 16,2-5 0-16,9-5 0 16,7-6 0-16,2-10 1 0,6-1-1 15,1-10 0-15,-1-13-1 16,0-8 1-16,-6 0 0 15,1-3 0-15,2 0 0 16,-3 6 0-16,1 15 0 16,-1 14 0-16,-3 21 0 15,1 13 0-15,5 0-1 16,3 3 1-16,-6-1 0 16,4-7 0-16,8-13 0 15,-3-11 0-15,0-16 0 16,1 2 1-16,5-10-1 15,-3-13 0-15,0-10-1 16,-6 2 1-16,-2-8 1 16,-1 0 0-16,0 8-1 15,6 10 1-15,-8 11-1 16,-1 11 1-16,-6 13-1 0,1 5 0 16,8 6-1-16,3 5 1 15,1-1-1-15,-1 1 1 16,6-5 0-16,0-1 1 15,3-2-1-15,-5 0 1 16,2-3-1-16,0-2 0 16,0-3 0-16,4-3 1 15,-10-5-1-15,0-8 0 16,-9-13-1-16,7-6 0 16,-1-15 0-16,3-11 1 15,3-5-1-15,4 10 0 0,-1 11 1 16,3 16 0-16,0 3 0 15,-3 12 0-15,1 22-1 16,2 21 1-16,-6 0-1 16,0 8 1-16,-2-2-2 15,-1-4 0-15,6-7-5 16,0-6 0-16,6-4-7 16,1-4 1-16</inkml:trace>
  <inkml:trace contextRef="#ctx0" brushRef="#br0" timeOffset="26007.9189">3014 15550 21 0,'3'-3'10'0,"3"0"-5"16,0-2 10-16,0 2-13 15,6-2 1-15,12 5 0 0,8-11 1 16,7 1-6 0,6-6 1-16,5-3 3 0,4 1 0 15,-4-1-2-15,-11 4 1 16,-3 1-7-16,-9 4 1 16,-7 7-3-16,-20 3 1 15</inkml:trace>
  <inkml:trace contextRef="#ctx0" brushRef="#br0" timeOffset="26403.6152">3181 15155 12 0,'-27'11'6'0,"-24"39"0"15,39-21 5-15,-11 16-10 16,-7 8 1-16,-3 5-1 16,3 9 1-16,7-4-3 0,14 6 1 15,9-11 2-15,9-8 0 16,17-10 0-16,7-11 0 16,15-13 0-16,5-8 0 15,19-13 0-15,2-14 1 16,6-7-1-16,4-11 1 15,-10-6-1-15,-11 1 1 16,-7 2 0-16,-11-13 0 16,-18 3-2-16,-12 2 1 15,-15 6-2-15,-18 5 1 16,-15 8-2-16,-9 8 1 0,-11 2-2 16,-4 11 1-16,4 8-3 15,2 6 1-15,6 7-6 16,10 8 1-16,11 0-1 15,9-2 1-15</inkml:trace>
  <inkml:trace contextRef="#ctx0" brushRef="#br0" timeOffset="26966.6631">3791 15219 21 0,'15'29'10'0,"26"42"-6"16,-26-49 19-16,6 1-21 0,0 1 0 16,0 5 3-16,0-8 1 15,0-5-6-15,-4-2 1 16,1-12 5-16,-6-12 0 16,-3-6-1-16,-3-11 0 15,-6-12-2-15,-3 4 1 16,-3-4-3-16,0-4 1 15,3 3-3-15,0 9 0 16,3 4-1-16,0 9 0 16,3 7-1-16,0 11 0 15,3 11 0-15,0 7 1 16,3-2 0-16,3 3 1 0,0-1 0 16,3-5 0-16,0-2 1 15,-1-3 1-15,4-8-1 16,3-3 1-16,0-7-1 15,0-9 1-15,0-5 0 16,-4-5 1-16,1 0-1 16,-6-5 0-16,-6 5-1 15,-6 0 0-15,-3 10-1 16,-3 8 0-16,-3 17-1 16,-6 4 0-16,1 12-1 15,-1 12 1-15,3 3 0 16,3 8 1-16,9 5 0 15,6-5 0-15,3-5 1 16,6-6 0-16,11-13 0 16,7-10 0-16,3-11-3 15,-6-8 1-15,-1-10-7 0,1-4 0 16</inkml:trace>
  <inkml:trace contextRef="#ctx0" brushRef="#br0" timeOffset="27484.6098">4830 15192 19 0,'-6'-42'9'0,"-6"10"0"15,9 27 7-15,-9 2-14 0,-3 6 1 31,-18 31 3-31,-2 9 0 16,2 7-8-16,3-2 1 16,9-6 4-16,9-2 0 15,9-11-1-15,9-8 1 16,9-8-3-16,12-13 1 16,12-3-1-16,8-4 1 15,4-4-1-15,6 0 1 16,-4 9-1-16,-5 7 0 15,-10 6 0-15,-8 4 0 0,-15 7 1 16,-12-1 0-16,-12 3 0 16,-12 2 0-16,-3 1-1 15,-5-1 1-15,-7-10-5 16,0-6 0-16,4-7-7 16,8-11 0-16</inkml:trace>
  <inkml:trace contextRef="#ctx0" brushRef="#br0" timeOffset="27720.5483">5032 15036 31 0,'-15'14'15'0,"-3"60"-6"16,15-51 21-16,3 6-29 0,6 14 0 15,6-3 1-15,3 2 1 16,6-2-4-16,3-9 1 15,3-4 1-15,-7-11 1 16,4-8-5-16,3-6 1 16,-3-7-9-16,-6-3 0 15,0-8-1-15,-7-8 1 16</inkml:trace>
  <inkml:trace contextRef="#ctx0" brushRef="#br0" timeOffset="28548.6844">5443 14973 40 0,'-6'-13'20'0,"-12"15"-23"16,12-2 40-16,-3 5-37 15,3 9 1-15,-9 2 0 16,-5 7 0-16,-1 9-2 16,0 8 1-16,9-6 0 15,6-2 1-15,12-3-1 16,6-5 0-16,0-11 0 15,3-10 0-15,3-3 0 16,5-8 0-16,1-5 0 16,0-9 1-16,-3-1 0 15,-3-1 1-15,-3 8-1 16,-1 3 0-16,-5-1-2 16,-3 9 1-16,0-3-1 15,0 11 1-15,3 10-2 0,0 11 1 16,3 5 0-16,0 16 0 15,0 11 0-15,3 7 1 16,5-2 0-16,4-3 0 16,3 3 0-16,3-16 0 15,0 0 0-15,-10-3 0 16,-2-7 1-16,-3-4 1 16,-6-7-1-16,-12 0 1 15,-6-11 0-15,-12-5 0 16,-5-10-1-16,2-9 1 15,-3-10-3-15,0-6 0 0,3-10-1 16,7 3 1-16,5-11-2 16,3-11 1-16,6-2-1 15,6 3 1-15,6-6 1 16,0-3 1-16,5 11-1 16,1 3 1-16,0 10-1 15,-3 9 1-15,-3 9-1 16,0 15 1-16,-6 9-1 15,-6 14 1-15,-3 8-1 16,0 2 1-16,6 6-1 16,3-3 0-16,3-5 2 15,3-5 0-15,6-14-1 16,0-10 1-16,6-6 0 16,-4-8 0-16,-2-7 0 15,-3-6 1-15,0 3-2 16,-3-3 1-16,0 1-1 0,-3-4 1 15,0 9-1-15,-3 7 0 16,0 6-1-16,-3 13 0 16,0 8 1-16,3 5 0 15,3 0 0-15,3 3 0 16,3 5 1-16,2-5 0 16,7-2 1-16,3-9 0 15,6-3-1-15,-3-7 1 16,-1 0-6-16,-5-6 1 15,0-10-8-15,0 0 1 0,-9-3-3 16,-15-5 0-16</inkml:trace>
  <inkml:trace contextRef="#ctx0" brushRef="#br0" timeOffset="30716.5808">17209 9435 23 0,'-3'3'11'0,"9"-3"-6"0,-6 0 11 0,6-3-16 15,3 3 0-15,9 0 0 16,15 3 1-16,8-1-1 16,28 4 1-16,20 4 0 15,33 3 1-15,48 3 0 16,47-2 1-16,42-7-1 15,39-7 0-15,35-7 0 16,33-4 0-16,3 0-2 16,3-2 0-16,-17 5-6 15,-16 8 1-15,-27 11-4 16,-44-1 0-16</inkml:trace>
  <inkml:trace contextRef="#ctx0" brushRef="#br0" timeOffset="79621.6601">1523 6223 8 0,'-6'-16'4'0,"-3"0"0"0,9 11 4 15,0 0-5-15,-3-1 0 16,3 1 1-16,-3 2 1 0,3 3-6 15,6-2 0-15,3-6 4 16,6-3 1-16,3-5-2 16,5-2 0-16,1-6-1 15,3 3 0-15,6 2-1 16,2-2 1-16,4 0-1 16,0 5 0-16,2 8 0 15,10 3 0-15,3 5-1 16,-7 3 1-16,1 7 0 15,0 3 1-15,2 6-1 16,4 2 1-16,-7 6-1 16,1-4 1-16,9 6 1 15,-1 9 1-15,-5 1-1 16,-7 9 0-16,4 10 0 16,3 0 1-16,-10 0-1 15,1-10 1-15,-3 5-2 0,-7-5 1 16,-2-6-1-16,-6-8 0 15,3-5 0-15,-12-7 1 16,-1 1-1-16,-2-9 1 16,0-6-1-16,-6-3 1 15,-3 0-3-15,-3 0 1 16,0-2-5-16,0-6 1 16,-3-7-5-16,0-1 0 15,-3 1-2-15,-9-1 0 16</inkml:trace>
  <inkml:trace contextRef="#ctx0" brushRef="#br0" timeOffset="80139.3226">2523 6683 12 0,'-6'-10'6'0,"12"-9"-2"16,-3 14 8-16,0 0-12 16,3-1 1-16,0 1-1 15,9 2 0-15,-12 1 0 0,6 2 0 16,2 0 1-16,4 2 1 16,0 4-1-16,3-1 1 15,6 3 0-15,3 3 1 16,2 2-1-16,1 0 1 15,-6 3-1-15,3 0 1 16,0-3-1-16,-1-5 1 16,-2-3-1-16,3 1 1 15,-9 1-1-15,-3-4 1 16,3 2 0-16,-12-5 0 16,2 3-1-16,-2 0 1 0,3-6-1 15,-3-2 0-15,0-8 0 16,3-1 0-16,-6-4-2 15,3-1 1-15,0-2-1 16,0-8 1-16,-3 0-1 16,0 0 0-16,-3 2 0 15,3 3 0-15,-3 3 0 16,0 3 0-16,0 7 0 16,0 1 0-16,-3-1-4 15,0 6 0-15,-3 10-7 16,-3 0 0-16</inkml:trace>
  <inkml:trace contextRef="#ctx0" brushRef="#br0" timeOffset="90497.1483">9455 8020 7 0,'-3'2'3'0,"9"1"2"0,-6-3 4 15,0 0-5-15,0 0 0 16,0 0 2-16,0 0 1 16,3 2-9-16,-3-2 1 15,0 3 7-15,0-3 0 16,0 3-2-16,-3-3 1 15,3 0-1-15,-3-3 0 16,-3 3 0-16,-3-5 0 0,0-3-1 16,-2-8 0-16,-1 0-1 15,-3-2 1-15,-3-1-2 16,-3-5 1-16,-3-2-2 16,-8-6 1-16,-1 0-1 15,3-2 0 1,3 0-1-16,3-6 1 0,7 3-1 15,2 5 1-15,3 3-1 16,3 0 0-16,3 0 0 16,3 2 1-16,0 3-1 15,0 6 0-15,3 2 0 16,-3 8 1-16,0-2-1 16,3 7 1-16,-1500 0-1 15,2994 6 1-15,-1497 2-1 16,0 0 1-16,0 3-1 15,0 3 1-15,0 0 0 16,3-1 0-16,-3-2 0 16,0 0 1-16,0 0-1 15,0-3 0-15,3 1 1 16,-3-1 0-16,3 0-1 16,0-2 1-16,0-1 0 15,0-2 0-15,0 3 0 0,0-3 1 16,0 0-1-16,0 0 1 15,0 0-2-15,0 0 1 16,0-3-1-16,0-7 0 16,3-3-1-16,0-3 1 15,3-5-1-15,3 2 1 16,0-2-1-16,3 0 0 16,0 8 0-16,0-1 0 15,-3 4 0-15,0 2 0 16,3 2 0-16,-4 9 1 0,4 2-1 15,0-2 1-15,0 8 1 16,0-1 0-16,-3 3 0 16,0 1 0-16,0-4 1 15,3 3 0-15,0-2-1 16,0 0 0-16,-3-3-4 16,-1 2 0-16,4-7-8 15,3 2 0-15</inkml:trace>
  <inkml:trace contextRef="#ctx0" brushRef="#br0" timeOffset="93306.6045">11997 8168 1 0,'15'-21'0'0,"24"-19"2"0,-30 29 0 15,3-2-2-15,0 0 0 0,-3 2 0 0,-1 3 1 16,-2 3-1-16,0 2 1 0,-3 1 1 16,3 2 0-16,-3 0 0 15,0-6 0-15,0 6 1 31,3-5 1-31,-6 5 0 0,6 0 0 0,-3 3 2 32,-3-3 1-32,-3 2 0 15,0-2 0-15,-3-5-1 16,-3-3 1-16,0-8-2 16,-3 0 0-16,1-10-3 15,-1-6 1-15,0-7-2 16,0 1 0-16,0-4-1 15,0-5 1-15,3 2-2 0,0 8 1 0,0-3 0 16,3 3 0-16,0 8-1 16,3 5 1-16,0 3 0 15,0 5 0-15,-3 3-1 16,3 2 1-16,-3 3-1 16,1 5 1-16,-1 6-1 15,0 8 0-15,-3-1-1 0,0 3 1 16,0 1 0-16,-3 2 1 15,3 2-1-15,0 1 1 16,3-4 0-16,0 1 1 16,0-2-1-16,3-4 1 15,0-2-1-15,0-3 1 16,0 1 0-16,3-6 0 16,0 0-1-16,0-8 1 15,0-5-1-15,0-3 1 16,3 0-1-16,3-5 0 0,0-3-1 15,3 3 1-15,0 5-2 16,0 3 1-16,-3-1-1 16,3 9 1-16,0 8-1 15,0 7 0-15,3 3 1 16,0-5 1-16,2 0 0 16,7 0 0-16,3-2 1 15,0-4 1-15,3 1-1 16,-4-3 1-16,-2 2-10 15,6-2 1-15,-9 6-3 16,-9-17 1-16</inkml:trace>
  <inkml:trace contextRef="#ctx0" brushRef="#br0" timeOffset="114775.1692">8003 7480 20 0,'-12'10'10'0,"6"-7"-4"16,6-3 11-16,-3-3-17 15,3 3 1-15,0 0 0 16,0 0 0-16,6-2-1 15,3 2 0-15,12-6 1 16,8-4 0-16,7-3 0 16,15-14 1-16,5-2 0 15,1-3 0-15,5 3-1 16,-2 5 0-16,-7 6 0 16,-8 7 0-16,-12 3-1 0,-9 0 0 15,-12 8 0-15,-21 11 1 16,-15 7 0-16,-12 6 1 15,-17 3-1-15,-4 5 1 16,-3-1-1-16,-2-4 1 16,2-1-1-16,13-7 0 15,5-6 0-15,12 3 1 16,4-8-1-16,5-3 0 16,6-2-1-16,6-3 0 0,6 0-1 15,15-8 1-15,15-11-1 16,8-5 0-16,7-5-1 15,3-2 1-15,-1 4 0 16,-2 1 0-16,-9 10 0 16,-7 5 0-16,-8 9 1 15,-12 7 0-15,-15 8 0 16,-14 8 0-16,-4 8 1 16,-15 3 0-16,-9-5-4 15,7-1 0-15,2 3-6 16,0 0 0-16</inkml:trace>
  <inkml:trace contextRef="#ctx0" brushRef="#br0" timeOffset="115589.2264">10985 7231 13 0,'9'-8'6'0,"6"5"-2"31,-15 3-1-31,3 0-2 16,0 3 1-16,-3 0 2 15,0 2 0-15,-3 11-4 0,-9 8 0 16,3 2 3-16,-3 1 1 16,-3-1-1-16,-2 1 0 15,-1-6-1-15,3 0 1 16,3-8-2-16,3 0 1 15,6-5-1-15,6-2 0 16,9-6 0-16,6-6 0 16,12-4 0-16,8-11 0 15,7-6 0-15,-3 3 0 16,-10 6-1-16,-2-1 0 0,-6 9-1 16,-9 4 0-16,-6 9 0 15,-9 8 0-15,-12 7 1 16,-6 1 0-16,-6 2 1 15,-3 0 1-15,3-2 0 16,4-4 1-16,2-4 0 16,3 0 0-16,3-6-1 15,3 0 1-15,0-2-3 16,9-9 1-16,15-4-1 16,6-6 0-16,6-5-1 15,-1 5 0-15,-2 5-2 16,-3 3 0-16,-6 6 2 15,-6 10 0-15,-12 8 0 16,-15 5 1-16,-12 5 0 16,-5-2 0-16,-7 8-2 15,-15 2 1-15,-5 1-7 16,-7 7 0-16</inkml:trace>
  <inkml:trace contextRef="#ctx0" brushRef="#br0" timeOffset="124686.823">16343 8890 20 0,'0'-11'10'0,"24"41"-12"0,-12-20 11 16,6 1-10-16,2 5 1 15,7 5 0-15,12 5 0 0,18 3 0 16,-1 6 1-16,18 7-1 16,7 3 1-16,11 8 0 15,9 2 0-15,12 1 1 16,9 5 0-16,9 5-1 15,24 3 1-15,15 8-1 16,17-1 1-16,16-12-1 16,14-1 1-16,6-5-2 15,15-5 1-15,1-10-1 16,-1-9 1-16,-9-13-1 16,-12-5 1-16,-5-13-1 15,-7-11 1-15,-18-16-1 16,-8-2 1-16,-12-14-1 15,-12-16 1-15,-7-4-1 16,-20-12 0-16,-18 6 0 16,-11-8 0-16,-13-16 0 15,-15 3 1-15,-17-3 0 16,-21-3 1-16,-24-2-2 16,-18-6 0-16,-21 1-1 0,-27-1 1 15,-14 6-1-15,-18 2 0 16,-24 3 0-16,-12-2 0 15,-12 10 1-15,-15 5 0 16,-15 8 0-16,-14 6 1 16,-19 4 0-16,1 4 0 15,-13 2 0-15,1 8 1 16,-6 5 0-16,2 9 0 16,-2 9-1-16,6 9 1 0,0 13-1 15,11 13 0-15,1 17-1 16,5 4 0-16,13 14 0 15,11 12 0-15,0 14 0 16,24 11 0-16,12 0 0 16,15 2 0-16,18 16 0 15,24 11 1-15,17-5-1 16,19-1 1-16,23 8 0 16,33 6 1-16,32-5-1 15,40-4 1-15,44 14-1 16,50-2 1-16,30-12-2 15,40-1 0-15,31-1-7 16,19-5 1-16,32-6-5 16,-11-36 1-16</inkml:trace>
  <inkml:trace contextRef="#ctx0" brushRef="#br0" timeOffset="132577.7015">9405 5755 1 0,'21'-16'0'0</inkml:trace>
  <inkml:trace contextRef="#ctx0" brushRef="#br0" timeOffset="132921.4559">9274 5736 26 0,'-3'-5'13'0,"0"5"-8"0,3 0 13 16,0 0-16-16,-3 3 0 15,0 4 0-15,-3 9 0 16,0 0-3-16,0 8 1 16,0 10 2-16,-3 6 0 15,3 0-1-15,-3 7 0 16,0-10 0-16,0 3 1 16,0-5-1-16,0-1 0 15,4-2-1-15,-1-3 1 16,0-5-1-16,-3-1 0 0,3-4-4 15,0-6 1-15,0 0-7 16,0-2 1-16</inkml:trace>
  <inkml:trace contextRef="#ctx0" brushRef="#br0" timeOffset="133220.9255">9039 5974 26 0,'-12'-2'13'0,"15"-6"-11"16,0 10 17-16,-3-2-21 16,0 3 1-16,3 8-1 0,3 4 1 15,0 15 2-15,-1-4 0 16,1 3-1-16,-3 3 0 16,0 0 2-16,0-3 1 15,3-5 0-15,0-3 1 16,0-3-1-16,3-7 0 15,0 5 0-15,3-8 1 16,6-6-2-16,3-4 1 16,2-9-6-16,4-7 1 15,3-4-8-15,6-1 0 16</inkml:trace>
  <inkml:trace contextRef="#ctx0" brushRef="#br0" timeOffset="133924.4993">11881 5675 13 0,'9'6'6'0,"3"9"6"15,-9-1-3-15,0 7-7 0,0 21 0 16,-3 16 1-16,-3 9 1 16,0-9-5-16,-3 3 0 15,3-8 3-15,0-6 0 16,0-7-3-16,0-11 1 15,0 3-7-15,0-14 1 16</inkml:trace>
  <inkml:trace contextRef="#ctx0" brushRef="#br0" timeOffset="134211.5264">11798 6160 20 0,'0'2'10'0,"0"-4"-7"16,3 4 12-16,0 3-14 0,3 9 1 16,0 4 3-16,0 1 0 15,-3-1-5-15,3 9 0 16,0-6 4-16,-1-5 1 16,4-3-1-16,-3-2 1 15,3-1-1-15,0-10 1 16,3-8-1-16,3 3 1 15,3-11-2-15,3-13 1 16,6-5-7-16,2-9 1 16,4-10-11-16,12-13 1 15</inkml:trace>
  <inkml:trace contextRef="#ctx0" brushRef="#br0" timeOffset="181007.0528">16864 1572 12 0,'-18'2'6'0,"21"6"-6"16,3-2 6-16,0 1-7 16,3 9 0-16,3 0 0 15,3 5 1-15,0 8 0 16,5-2 1-16,4 7-1 16,6-2 1-16,12 5 1 15,5-13 0-15,10 2 0 16,11-2 0-16,10-8 0 15,17-8 1-15,6-3 0 16,6-7 1-16,6-14-2 0,1-8 1 0,2-13-1 16,-9-11 1-16,-6-5 0 15,-3-7 0-15,-11-4-1 16,-13-7 0-16,-15-11 0 16,-14 5 1-16,-12-5-1 15,-12-8 0-15,-15 8-2 16,-18-8 1-16,-18 8-3 15,-12 10 1-15,-20 6-2 16,-16 5 0-16,-17 16-1 16,-21 14 1-16,-6 12 0 15,-12 19 0-15,-9 8 1 16,0 19 1-16,3 18 0 16,-5 15 1-16,14 1 0 15,9 8 0-15,14 13 0 16,16 0 0-16,18 3 0 15,17 5 1-15,16-8 0 16,17 8 0-16,21 8 0 0,27-8 0 16,20-14 0-16,25 1 0 15,32-11-1-15,30-13 1 16,24-8-5-16,20 0 0 16,25-16-3-16,14-18 1 15</inkml:trace>
  <inkml:trace contextRef="#ctx0" brushRef="#br0" timeOffset="181888.2838">20876 1363 8 0,'-29'5'4'0,"2"43"-2"15,21-41 0-15,0 9-1 16,3 11 0-16,6 5 3 15,9-1 1-15,6 12-6 0,5 4 1 16,7 4 3-16,12 4 0 16,6-10 0-16,5-8 1 15,16 0-2-15,8-8 1 16,15-5 0-16,4-13 1 16,8-9-1-16,6-4 1 15,3-9-1-15,-3-13 1 31,45-58-2-31,-24 5 1 16,-27-5-1-16,-24-5 0 0,-20-11-2 16,-15 6 1-16,-22 2-2 15,-11-8 1-15,-24 5-2 16,-3 3 1-16,-20 0-1 16,-16 16 0-16,-5-3 0 15,-22 17 0-15,-8 7-1 16,-18 10 1-16,-9 20 0 15,-4 23 0-15,-10 8 0 16,-10 13 1-16,3 24 0 16,-3 23 0-16,9 17 0 15,9 10 0-15,14 19 1 16,19 0 0-16,18 13 0 16,20 10 0-16,33 12-5 15,33 4 0-15,36 3-1 16,35-21 1-16</inkml:trace>
</inkml:ink>
</file>

<file path=ppt/ink/ink1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44:41.283"/>
    </inkml:context>
    <inkml:brush xml:id="br0">
      <inkml:brushProperty name="width" value="0.05292" units="cm"/>
      <inkml:brushProperty name="height" value="0.05292" units="cm"/>
      <inkml:brushProperty name="color" value="#7030A0"/>
    </inkml:brush>
  </inkml:definitions>
  <inkml:trace contextRef="#ctx0" brushRef="#br0">1582 4305 35 0,'-6'-6'17'0,"3"4"-14"0,3 2 18 0,0 0-21 15,0-3 0-15,9 1-1 16,-6-4 1-16,6 4-1 15,3 2 1-15,0-3-1 16,0 0 0-16,6 3 0 16,9 3 0-16,8 2 0 15,13 3 1-15,5 0 0 16,16 0 0-16,11 0 0 16,16 0 0-16,17 0 0 0,0 0 1 15,18 0-1-15,6 0 0 16,6 2 0-16,5 1 0 0,13-1 0 15,0-2 1-15,0 6 0 16,8 1 0-16,10 1 0 16,11-8 0-16,1 6 0 15,11-7 1-15,1-4-1 16,8 0 0-16,-3-6-1 16,1 6 1-16,-4-3-1 15,-3-3 1-15,1 3-1 16,-10-5 0-16,-5 7 0 15,-12-2 1-15,-1 0-1 16,-14 0 1-16,-9 0-1 16,-6-5 1-16,-10 5 0 15,-11-2 1-15,-5-4-2 16,-22 4 0-16,-12-1 0 16,-12 0 1-16,-14 6-1 15,-9-3 1-15,-16 0-1 16,-8-3 1-16,-9 1-2 0,-12 2 1 15,-15 10-7-15,-36 9 1 16,-32 10-6-16,-27 0 1 16</inkml:trace>
  <inkml:trace contextRef="#ctx0" brushRef="#br0" timeOffset="69455.1661">1189 4289 11 0,'0'0'5'0,"6"34"1"16,-6-23 5-16,9 5-10 15,0 0 0-15,9 10 0 16,9 3 1-16,12 6-3 0,-7 4 1 16,13-2 1-16,14 3 1 15,4 0-1-15,14-11 0 16,1-11 0-16,29 1 0 15,-12-6 1-15,15-2 0 16,12-3-1-16,3-3 1 16,3-8-1-16,0-7 1 15,12-1-2-15,-18-7 1 16,0-1 0-16,-12-7 0 0,1-9 1 16,-4-7 0-16,-24-1 0 15,-6-15 1-15,-2 3 0 16,-13-11 1-16,-11-6-1 15,-15-5 0-15,-10-5-2 16,-14 6 1-16,-12-14-1 16,-12 0 0-16,-5 0-2 15,-13-3 1-15,-15 1-1 16,-5-4 1-16,-16-4-1 16,-2 10 0-16,-7 0 0 15,-11 11 0-15,-3 2 0 16,-13-3 0-16,1 12 0 15,-9 4 0-15,-6 6 1 16,-3 18 0-16,0 6-1 16,-3 15 1-16,0 14-1 15,6 13 1-15,3 13-2 16,2 8 1-16,10 8-1 16,0 11 0-16,15 10 0 0,5 14 1 15,10 15-1-15,0 3 0 16,8 8 1-16,6 15 1 15,13 1-1-15,11 5 1 16,15 14 0-16,18 2 0 16,9-3 0-16,15 5 1 15,15-4 1-15,20-14 0 16,27-8 0-16,19-11 1 16,29-23-1-16,32-13 1 0,31-19-8 15,29-24 0-15,27-19-4 16,-3-33 0-16</inkml:trace>
  <inkml:trace contextRef="#ctx0" brushRef="#br0" timeOffset="70896.1068">8482 3990 20 0,'-15'-34'10'0,"6"31"-9"15,6 3 10-15,0-5-11 16,0-1 1-16,0 1 0 16,0 2 1-16,0 1-3 15,0-1 1-15,0 3 0 16,3 0 1-16,-3 3-1 16,3-1 1-16,0 1-1 15,3 2 1-15,6-2 0 16,6 0 1-16,6-1 1 15,3 1 0-15,0 0 0 0,2-1 0 16,7-2 0-16,6-2 0 16,5-1-2-16,4 3 1 31,12 3-1-31,5-1 0 0,1 1-1 16,2 5 1-16,9 0-1 15,4 10 1-15,5-5-1 16,-3-2 1-16,10-3-1 15,2 3 1-15,3 2-1 16,3 0 1-16,7 0-1 16,-1-2 1-16,9 2 0 15,3-2 0-15,12-3 0 16,3 0 0-16,3-1 0 16,12 1 0-16,-4 0 0 15,-2 3 0-15,6-3-1 16,-6 5 0-16,-3 3 0 15,0 0 0-15,-3-3 0 16,0-5 0-16,3 0 0 16,5-11 1-16,10-10-1 15,6-3 0-15,3 0 0 16,8-2 0-16,-2-3 0 0,0 2 0 16,-4 6 0-16,-2-3 0 15,-3 8-1-15,-12 0 1 16,-7 3-1-16,-8 2 1 15,-12 3 0-15,-6 0 0 16,-20 0-2-16,-10 3 1 16,-14 2-4-16,-13 0 0 15,-11 6-6-15,-19 8 1 16</inkml:trace>
  <inkml:trace contextRef="#ctx0" brushRef="#br0" timeOffset="74531.1856">11732 4929 9 0,'-20'-13'4'0,"5"-8"-2"0,12 21 5 16,0 0-3-16,0 0 0 15,0-3 1-15,3 1 1 16,0-1-8-16,0 3 0 16,0 0 5-16,0 0 0 15,0 0-3-15,0 0 0 16,0 0 0-16,3 3 0 15,9-3 0-15,5 0 0 16,13 2 0-16,-6-2 0 0,33 3 1 16,17-1 1-16,15 4-1 15,13-6 1-15,14 0-1 0,21 0 1 16,2-3-1-16,7 3 1 16,18 0-1-16,6 0 0 15,2 0-1-15,-5 5 1 16,3 1-1-16,2-1 0 15,-8-2 0-15,0 2 0 16,-7 3 0-16,-14-6 0 0,-3 4 0 16,-21-1 0-16,-17 6-2 15,-28-3 1-15,0 0-6 16,-17 2 1-16</inkml:trace>
  <inkml:trace contextRef="#ctx0" brushRef="#br0" timeOffset="85825.525">20546 6564 20 0,'-3'6'10'0,"9"-22"-11"0,-6 16 10 0,0 2-10 16,3 1 0-16,-3-3 0 15,6 8 1-15,3 3 1 16,6-4 0-16,3 7-1 16,-1 4 1-16,4 6 0 15,6 3 1-15,9 4 0 16,8 4 0-16,1 7 0 15,6-5 0-15,14 0 0 16,7-8 0 0,11-2 0-16,9-6 1 0,15-8-1 15,6-5 0-15,1-5 0 16,8-9 0-16,-3-7 0 16,6-13 0-16,0-6-1 15,9-18 0-15,-3-6 1 16,0-18 0-16,0-13-1 15,-15-9 0-15,-12 1 0 16,-9-5 0-16,-9-19 0 16,-17 13 0-16,-19 8 0 15,-8-5 0-15,-15-3 0 16,-15 0 0-16,-15 5-1 16,-9 11 0-16,-6 3-1 0,-12 5 1 15,-14-3-1-15,-7 14 0 16,-14 8-1-16,-13 10 1 15,-14 13 0-15,-9 11 0 16,-15 10-1-16,-9 19 1 16,-3 19-1-16,-6 13 1 15,-9 13 0-15,9 2 0 16,-6 14-1-16,0 18 1 16,6 17-1-16,9-1 1 0,6 11 0 15,6 13 1-15,15 2-1 16,5 1 0-16,13 16 1 15,12-6 0-15,20-13 0 16,15-8 0-16,24 8 1 16,21-8 1-16,15-5-1 15,24-16 1-15,29-8 0 16,27-13 0-16,39-11-6 16,53-26 1-16,42-24-6 15,7-64 1-15</inkml:trace>
</inkml:ink>
</file>

<file path=ppt/ink/ink1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47:13.387"/>
    </inkml:context>
    <inkml:brush xml:id="br0">
      <inkml:brushProperty name="width" value="0.05292" units="cm"/>
      <inkml:brushProperty name="height" value="0.05292" units="cm"/>
      <inkml:brushProperty name="color" value="#7030A0"/>
    </inkml:brush>
  </inkml:definitions>
  <inkml:trace contextRef="#ctx0" brushRef="#br0">4470 11094 12 0,'-18'-50'6'0,"9"23"5"16,9 27 6-16,0 0-17 0,0 6 1 15,6 17-1-15,3 4 1 16,3 2-2-16,2 3 1 15,4-1 0-15,0-1 1 16,0-9-1-16,3-5 1 16,0-6 0-16,0-10 0 15,5-13 0-15,22-16 1 16,6-14-1-16,-1-12 0 16,13-3-1-16,2 10 1 15,3 14 1-15,4 15 0 16,-7 24 0-16,-5 14 1 0,-4 21-1 15,1 15 0-15,-4 1 0 16,1-6 0-16,-3 0-2 16,8-5 1-16,4-8-2 15,-7-10 1-15,4-14 0 16,8-10 1-16,-2-9-2 16,11 1 1-16,-6-8-1 15,-8 0 1-15,-1-3-1 16,4 3 1-16,-1 10-1 15,4 13 1-15,2 4 0 16,-3 10 0-16,4 2 0 16,2 0 1-16,7-4 0 15,5-1 0-15,0-5 0 16,1-6 0-16,5-7-1 16,6-11 0-16,6-8 0 15,-9-8 0-15,7 6-1 16,-1-1 1-16,0 1-1 0,-6 2 1 15,3 0 0-15,4 0 1 16,8-2 0-16,3-4 1 16,0-1-1-16,6-1 1 15,9 0-1-15,-12 5 0 16,3 9-1-16,-3 10 1 16,-6 13-2-16,-9 8 1 15,-6 8 0-15,4 0 0 16,-10 3 0-16,3 5 0 0,0-8-4 15,7-2 0-15,8-6-6 16,12-10 0-16</inkml:trace>
  <inkml:trace contextRef="#ctx0" brushRef="#br0" timeOffset="3847.6071">11979 12756 25 0,'0'-3'12'0,"39"3"-12"16,-21 0 13-16,6 0-13 16,9 0 0-16,8 0 0 0,4 0 0 15,2 3 0-15,10-1 0 16,3 4 0-16,-1 1 0 15,13 4 0-15,2 2 0 16,12-5 0-16,15 0 0 16,16-5 1-16,5-6 0 15,9-5 0-15,20-5 0 16,7-3 0-16,9 3 0 16,-3-3 0-16,2-5 1 15,4-3-2-15,-12-8 1 0,2-7 0 16,-11-4 0-16,-12-7 1 15,-6-6 0-15,-12 6 0 16,-12-13 0-16,-11-9 0 16,-7-10 0-16,-9-3 0 15,-20-2 1-15,-13-8-2 16,-17-6 1-16,-18 1-1 16,-18 2 0-16,-18 3-1 15,-17-1 1-15,-19 1-2 16,-23 3 1-16,-18 4-1 15,-16 9 1-15,-19 5-1 16,-19 5 0-16,-15 8 0 16,-11 8 1-16,-7 6-1 15,-8-1 1-15,-10 16-1 16,4 3 1-16,-10 8-1 16,1 10 1-16,-6 14-1 15,-1 5 1-15,-2 13 0 0,3 8 0 16,-3 3-1-16,8 10 1 15,4 6 0-15,17 2 0 16,7 8-1-16,11 3 0 16,19 11 0-16,5-11 1 15,18 5-1-15,6-3 0 16,12 17 0-16,11-1 1 16,13 0-2-16,6 11 1 15,14-2 0-15,22 2 0 16,20 7 1-16,24-12 0 0,9 5 0 15,24-8 1-15,20 8-1 16,28 3 1-16,8-3 0 16,24-11 1-16,21 0-1 15,12-12 0-15,24-15 0 16,29-14 1-16,24-23-1 16,42-17 0-16,27-19-8 15,26-14 1-15,16-18-3 16,-60-23 0-16</inkml:trace>
  <inkml:trace contextRef="#ctx0" brushRef="#br0" timeOffset="8661.1224">7006 15798 23 0,'-30'24'11'0,"6"-5"-9"15,21-17 11-15,0 6-14 0,3 0 1 16,-3 3 0 0,3 5 0-16,0 2 0 0,3 1 1 15,0-1 0-15,3 6 0 16,0 2 0-16,0 4 0 16,3-1-1-16,3-6 1 15,3-1 0-15,5-12 0 16,10-10-1-16,3-10 1 15,3-12 0-15,5-4 0 16,7-6-1-16,0-7 1 16,-1 1 0-16,-2 4 0 0,0 8 0 15,-1 7 1-15,-2 11-1 16,-6 11 1-16,-4 2 0 16,-2 8 0-16,-3 1-1 15,0 1 0-15,-4-4 0 16,4 5 0-16,-3 0-1 15,3-8 1-15,0 0-1 16,-1 0 0-16,4-6 0 16,0-4 0-16,0-6 0 15,11-3 0-15,1-7 0 16,0 2 1-16,-1-3-1 16,-2 1 0-16,0 2 0 15,2 10 0-15,-2 9 0 16,-3 16 0-16,0 4 1 15,-7 7 0-15,-2 9-1 16,0-2 1-16,3-2 0 16,-1-6 1-16,4-8-1 0,6-5 0 15,-12-6-1-15,-1 4 1 16,1-12-1-16,0-2 1 16,0-8 0-16,0-2 0 15,-1-3-1-15,1-1 0 16,0 6-1-16,0 0 1 15,0 8-1-15,-1 0 1 16,10 6 0-16,9-6 0 16,-7-6-1-16,4 4 1 15,6-11 0-15,5-1 1 0,1-2-1 16,-3 6 1-16,2-9-1 16,7 3 0-16,-4 1 0 15,-8 1 0-15,-1 1-1 16,1 10 1-16,0 6-1 15,-1 2 1-15,-2 6 0 16,-3-6 0-16,-1 3 0 16,13-2 0-16,-4-1 1 15,-2-10 0-15,3 2 0 16,5-10 0-16,1-6-1 16,-4 1 1-16,1 2-1 15,0 3 1-15,-1 5-1 16,-2 5 0-16,-10 3-1 15,-2 8 1-15,0 0 0 16,-1 0 0-16,4 0 0 16,0 0 0-16,-1-8 0 15,7 0 1-15,3-3-1 16,2-5 1-16,-5-3-1 0,-3 6 0 16,2 0 0-16,1 8 1 15,-1 7-2-15,4 3 1 16,0-2 0-16,8-3 1 15,7-8-2-15,5-8 1 16,9-8-10-16,16-5 0 16,-10-3-2-16,-15-10 1 15</inkml:trace>
  <inkml:trace contextRef="#ctx0" brushRef="#br0" timeOffset="10547.8156">4794 16775 13 0,'-12'-8'6'0,"6"21"3"0,6-18 7 16,0 5-14-16,-3 0 1 16,3 5 0-16,-3-2 1 0,3-3-4 15,3 5 0-15,6 0 3 16,0 0 0-16,9 1-1 15,3-1 1-15,3-2-1 16,8 5 1-16,13-8-2 16,6 5 1-16,8-5-1 15,15 0 1 1,-11 0-1-16,5 0 0 0,4 3 0 16,-1 4 0-16,10 1-1 15,2 6 1-15,-6-1-2 16,4-5 1-16,2 2 0 15,-3 4 0 1,48 7 0 0,-8-3 1-16,-10-5-1 15,3 3 0-15,-9-8 1 16,-3-2 1-16,0-1-1 16,-8 0 1-16,5 0 0 15,-15-5 0-15,-8 6 0 16,-7-6 1-1,9 0-1 1,-11 2 0-16,-18-2-2 16,-10 0 0-16,-8 0-6 15,-9 0 0-15,-6 0-7 0,-15 6 0 16</inkml:trace>
</inkml:ink>
</file>

<file path=ppt/ink/ink1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47:32.075"/>
    </inkml:context>
    <inkml:brush xml:id="br0">
      <inkml:brushProperty name="width" value="0.05292" units="cm"/>
      <inkml:brushProperty name="height" value="0.05292" units="cm"/>
      <inkml:brushProperty name="color" value="#7030A0"/>
    </inkml:brush>
  </inkml:definitions>
  <inkml:trace contextRef="#ctx0" brushRef="#br0">1055 6191 28 0,'-8'-8'14'0,"13"6"-17"15,-5 2 14-15,0 2-11 16,0 4 0-16,0 2 2 16,0 5 0-16,0 3-2 15,3 5 0-15,3 5 2 16,0 9 1-16,3 7 0 16,9 0 0-16,-6 6-1 15,9 2 1-15,-3 11-1 16,-3 0 1-16,2 10-2 15,1 11 1-15,0-10-1 0,0 7 1 16,0 3-1-16,3 13 0 16,-3-5-1-16,-6-5 1 15,2 0 0-15,1-6 0 16,-3 6 0-16,0-3 0 16,0-5-1-16,-3-3 1 15,-3-14-1-15,-3-4 1 0,-3-3-1 16,0-3 0-16,0-5 0 15,0-8 0-15,0-5 0 16,0-11 1-16,0 0-1 16,6-5 1-16,-3 0 1 15,3-11 0-15,3 1 0 16,0-6 1-16,0 2-1 16,-1 1 1-16,1-6-1 15,0-2 0-15,6-3-2 16,3-2 0-16,3-6 0 15,6-3 0-15,-3 1-2 16,2 2 1-16,7 5-1 16,9 1 0-16,2-6 0 15,4 8 1-15,3 0-1 16,2 3 1-16,7-1 0 16,-1-2 0-16,13 0 0 15,-1 0 1-15,9 3-1 16,7 0 1-16,2-3 0 0,12 0 0 15,-2 3 0-15,11-1 1 16,-3 6-2-16,6-2 1 16,-3 2 0-16,9 0 0 15,-6 2 0-15,6 1 0 16,6-3 0-16,-3 5 0 16,6-2 0-16,3 0 0 15,3 2 0-15,-6 0 0 16,6 3 0-16,-3 0 1 15,-3 0-2-15,0-3 1 0,-3-2 0 16,3 5 0-16,-9-3 0 16,12 0 0-16,-9 3 0 15,9-2 0-15,-6-4 0 16,3 1 0-16,-9 2 0 16,3-5 1-16,6 0-1 15,-6 0 0-15,-3 3 0 16,0-3 0-16,-2-3 0 15,-1 1 0-15,-9 2 0 16,9-3 0-16,-18 0 0 16,3 1 0-16,-2-1 0 15,-1 3 0-15,-6 0 0 16,-9 0 0-16,-11-3 0 16,-7 3 0-16,-8 0 0 15,-7-2 1-15,-11 4-1 16,-9-4 0-16,-6 2 0 15,-6-3 0-15,-7 3 0 0,-2 0 1 16,0 0 0-16,-3 3 1 16,0-6-1-16,-6 3 1 15,3-5 0-15,-3 0 0 16,0-6-1-16,0 0 0 16,-3 1-1-16,0-3 1 15,0-3-1-15,0 0 1 16,-3-3-1-16,3-5 0 15,0-2 0-15,0 0 1 16,0-4-1-16,0 1 0 0,0-8 0 16,1 0 1-16,-4 3-1 15,0-3 1-15,0-8-1 16,-3-8 0-16,0-8 0 16,0 0 1-16,0-2-1 15,0 2 0-15,0-5 0 16,0 0 1-16,0 2-1 15,3-7 0-15,-3 2 0 16,0 5 0-16,3 6 0 16,1 3 1-16,-1-4-2 15,0 1 1-15,6 5-1 16,-3 3 1-16,0 0 0 16,0-1 0-16,0 14-1 15,0 11 0-15,0-1 0 16,-3 6 1-16,3 3-1 15,0 2 1-15,0 3-1 16,0 2 1-16,0 3-1 0,0 3 0 16,0 0-1-16,0 2 1 15,-3 0-1-15,-3 3 1 16,-6 3-1-16,3 0 1 16,-3-1 0-16,-5 1 0 15,-10 2 0-15,-12 0 1 16,-3-5 0-16,-17 0 1 15,-9 0 0-15,-19 3 0 16,-8-3-1-16,-21 0 0 0,-18-3 0 16,-18 1 1-16,0-1-1 15,-11 0 0-15,-10-2-1 16,-11 0 0-16,-4 2 1 16,-2-2 0-16,-10 0 0 15,4 2 0-15,-15 0 0 16,5 1 0-16,-5 4 0 15,-3-2 0-15,-10 6 0 16,4-1 0-16,-3 0-1 16,3 3 1-16,8-3 0 15,-2 3 0-15,0 0-1 16,2 0 1-16,10 8 0 16,9-5 0-16,11 2 0 15,1 3 1-15,2 2-1 16,18-2 0-16,9-2 0 15,19-1 0-15,11-5 0 16,20 0 1-16,25-6-4 0,17 4 1 16,13-6-9-16,17-3 1 15,3-8-2-15,12-7 1 16</inkml:trace>
  <inkml:trace contextRef="#ctx0" brushRef="#br0" timeOffset="28875.3417">7768 7900 11 0,'17'-34'5'0,"1"-6"3"16,-12 27 6-16,-3 0-12 16,0-6 1-16,0 4 3 15,0-1 0-15,-3 5-6 0,0 0 0 16,0 4 5-16,0-1 0 15,0 2-2-15,0 1 1 16,0 5-3-16,3 3 0 31,12 18-1-31,6 5 0 16,0 6-1-16,8 0 1 16,10 0 0-16,6 5 1 15,8-6 0-15,7-4 1 16,5 2-1-16,4 3 1 0,8-1-1 15,-2-7 0-15,8-8 0 16,6-5 1-16,1-9-1 16,2-10 0-16,3-2 0 15,6-14 1-15,-5-13-1 16,-1-11 1-16,-3-10-1 16,-15-8 0-16,-2-3-1 15,-13-10 1-15,-11-6-1 16,-9 0 0-16,-16-7-1 15,-8 10 1-15,-9-11 0 16,-15 1 0-16,-3 2-1 16,-8 0 1-16,-16 10-1 15,-6 1 1-15,-6-6-1 16,-11 9 0-16,-10 7 0 16,-8 5 0-16,-6 11 0 15,-7 11 0-15,-8 10 0 0,-6 8 0 16,-3 9-1-16,2 9 1 15,-5 12 0-15,12 15 0 16,-6 3 0-16,6 10 0 16,5 3 0-16,7 16 1 15,0 0-1-15,11 18 1 16,13 9 0-16,2 4 0 16,6 6 0-16,10 11 1 15,11 2 0-15,12 0 0 16,18 3 0-16,12 0 1 15,21 0 0-15,23-6 0 0,28-7 0 16,32-16 0-16,36-11-10 16,17-16 1-16,43-10-4 15,-4-38 1-15</inkml:trace>
  <inkml:trace contextRef="#ctx0" brushRef="#br0" timeOffset="34552.3145">8848 9697 20 0,'3'-13'10'0,"12"-6"-11"16,-9 17 11-16,0-4-10 15,6 1 0-15,0 0 0 16,3-3 0-16,2 8 0 16,10-3 0-16,3 0 0 15,9-2 1-15,17 0 0 16,13-3 0-16,17 3 0 15,9 2 1-15,12 0 0 16,4-2 0-16,5 5 0 16,9 0 0-16,-6 0 0 0,12 3 0 15,-3-6 1-15,3 6 0 16,0-3-2-16,-3 0 1 16,9 0-1-16,-12-3 1 15,5 0-1-15,-5-2 0 16,-8 0-1-16,-13 0 0 15,-21-1 0-15,-8 1 0 16,-19 2-1-16,-14 1 1 16,-10-1-3-16,-8 3 1 0,-9 0 0 15,-15 0 0-15,-15 0-1 16,-20 3 1-16,-19-1 0 16,-14 1 0-16,-19 2 1 15,-11 1 0-15,-21 1-3 16,-18 1 1-16,-21 0-3 15,-26 6 0-15</inkml:trace>
  <inkml:trace contextRef="#ctx0" brushRef="#br0" timeOffset="39755.7433">5842 11396 21 0,'-12'-6'10'0,"3"-7"-10"16,9 8 11-16,-3-1-11 15,0-1 0-15,-3-4-1 0,0 3 1 16,0 0 0-16,0-2 0 15,0-4 1-15,3 1 0 16,0-5 0-16,3 4 1 16,0 4 0-16,0-3 1 15,6 2 0-15,-6 0 1 16,3 3-1-16,0 3 0 16,-3 0-2-16,0 0 1 15,6 2-1-15,-3 0 1 0,3 1-2 16,3 2 0-16,-3 0 1 15,6 0 0-15,3-3-1 16,6-2 1-16,5 2 0 16,10-2 1-16,-3 2-1 15,8 3 1-15,4 0-1 16,-9 0 0-16,17 3-1 16,4 2 1-16,5 0 0 15,4 1 0-15,5-4 0 16,10 1 0-16,-7-3 0 15,7-3 0-15,5-2 0 16,9-3 0-16,0-3 0 16,-2-2 0-16,8 0-1 15,3 0 1-15,3-1-1 16,-9 1 1-16,7 0-1 16,-4 2 0-16,6 1 0 15,-9-3 0-15,3 2 0 0,4 3 0 16,-1-2 0-16,6 2 0 15,-12 0 0-15,3 2 1 16,3-2-1-16,-5 3 0 16,-1 0 0-16,-9 2 0 15,3 1 0-15,-2 2 1 16,-7 2-1-16,6 4 1 16,-5-4 0-16,5 1 0 15,3 2 0-15,-5-2 1 0,5 2-1 16,-3 0 1-16,6 1-1 15,1-1 0-15,-4 3-1 16,6 0 1-16,-5-3-1 16,-1 0 0-16,0 1 0 15,0 2 1-15,4-3-1 16,-1 3 1-16,-3-3-1 16,3 0 1-16,1 1 0 15,5 2 0-15,-9-6 0 16,0 4 0-16,1-4-1 15,-4 3 0-15,6 1 0 16,-6-6 1-16,4 0-1 16,-1 0 1-16,0 0-1 15,-2 2 0-15,-4-2 0 16,-3 0 0-16,4 0 0 16,-4 0 0-16,-3 0 0 15,7-2 1-15,-13 2-1 16,-3-3 1-16,4-2-1 0,-1 0 0 15,-5 2 0-15,-7-2 1 16,-2-1-1-16,-7 6 0 16,-2 3-1-16,-9-3 0 15,-4 3-3-15,-11-3 1 16,-3 2-10-16,-9 6 0 16,-15-8-2-16,-12-10 1 15</inkml:trace>
  <inkml:trace contextRef="#ctx0" brushRef="#br0" timeOffset="50099.6255">7461 7482 26 0,'-6'-5'13'0,"12"2"-15"0,-6 6 13 16,3 0-13-16,0 2 1 16,3 3-1-16,0 3 1 15,0 4 2-15,3-1 0 16,3 4-1-16,3 9 0 16,2-4 1-16,4 9 0 0,3 3 0 15,0-4 1-15,6 6 0 16,5 3 0-16,7-6 0 15,6 1 0-15,5-1 0 16,7-2 1-16,2-8-1 16,4 0 0-16,8-1-1 15,1 1 1-15,8 0-1 16,9-5 1-16,6-9-1 16,10-7 0-16,8-6 0 15,0-2 0-15,12-14 0 16,-3-12 0-16,0-6 0 15,-6-14 0-15,0 1 0 16,-18-3 0-16,-9-5 0 16,-5 2 1-16,-19-2-1 15,-5-5 1-15,-16-9-1 16,-11 3 1-16,-12 1-1 16,-12 1 0-16,-9-9-1 15,-12 4 0-15,-9-10-1 0,-6 3 0 16,-12 2-1-16,-11 14 1 15,-7-3-1-15,-11-11 1 16,-7 8 0-16,-2-5 0 16,-10 13 0-16,1 0 1 15,-12 8-1-15,9 3 1 16,-1 5 0-16,4 16 1 16,6 0-1-16,-1 8 0 15,4 5-1-15,-1 5 1 0,4 3-2 16,-4 14 1-16,-2 9-1 15,3 9 1-15,-1 21-1 16,1 3 1-16,8 2 0 16,4 8 0-16,5-10 0 15,1 8 1-15,8-4 0 16,6 7 0-16,4 2 0 16,5 10 0-16,3-2 1 15,3 0 0-15,7 2 0 16,5 14 1-16,9-1-1 15,3 9 0-15,9-8 0 16,9-3 0-16,8 0 0 16,7 8 0-16,3-8-1 15,6-8 1-15,8-8 0 16,1-8 1-16,2-2-2 16,13-6 1-16,2-2 0 15,1-11 0-15,14-8 0 16,-2-11 0-16,11-10 0 0,3-11 1 15,7-10-1-15,-1 0 0 16,0-19 0-16,3-2 0 16,-12-16-1-16,-5-9 1 15,-4 1 0-15,-8-5 1 16,-10-1-2-16,-11 1 1 16,-7-11-1-16,-8-6 0 15,-6 4-1-15,-6 1 1 0,-6-7-2 16,-7 0 1-16,-5-2-1 15,-9 4 0-15,-3-2 1 16,-5 14 0-16,-13-4 0 16,-12 1 0-16,0 2 0 15,-8 5 1-15,-7 3-1 16,-8 3 1-16,-1 13-1 16,-8 6 1-16,-1 4-1 15,-8 3 1-15,-4 9-1 16,-2 4 0-16,-6 6-1 15,2 8 1-15,-2 7 0 16,-3 6 0-16,2 8 0 16,-2 13 0-16,6 6 0 15,0 4 1-15,2 6-1 16,4-2 0-16,11 9 0 16,1 7 1-16,5 15-1 15,4 10 1-15,8 4-1 16,10 15 1-16,5 19 0 0,12 7 0 15,15 22-2-15,21 5 1 16,21-5-7-16,38-8 1 16,30-13-2-16,16-43 1 15</inkml:trace>
  <inkml:trace contextRef="#ctx0" brushRef="#br0" timeOffset="54677.8325">3541 11864 11 0,'-12'-8'5'0,"9"0"1"16,3 8 5-16,0 0-9 0,0-3 0 15,0 3 2-15,0 0 0 16,0-2-5-16,0-1 1 16,0 3 3-16,0 0 0 15,0 0-1-15,0 0 0 16,0 3-1-16,3 2 0 15,0 0-1-15,3 3 1 16,3 0 0-16,3 0 0 16,0 0 1-16,5 0 0 15,4 0 0-15,3 3 0 16,3-6 0-16,0 0 1 0,5 3-2 16,7 3 1-16,3-1-1 15,0 1 0-15,-1 2-1 16,4-2 1-16,5-1-1 15,1 1 1-15,0-1-1 16,5 1 1-16,4 2-1 16,-1-5 1-16,-2-3-1 15,2 1 1-15,4-1-1 16,-4 0 1-16,4-2-1 16,-1 2 0-16,4-2 0 15,-7-3 1-15,7 3-1 16,-1-1 0-16,-2 1 0 15,-1-1 0-15,7 1 0 16,-1 0 0-16,-8-1 0 16,-1 1 0-16,4 2 0 0,-15-2 0 15,14 2-1-15,3 3 1 16,4-5 0-16,-1-3 0 16,1 2 0-16,5-4 1 15,-2-1-1-15,2 3 0 16,9 0 0-16,-8 0 1 15,5 3-1-15,1 2 1 16,-1-5-2-16,6 5 1 16,-2-2 0-16,-1 0 1 15,3-1-1-15,-2 6 0 16,5 0 0-16,-3-2 0 0,-5 1 0 16,2 4 1-16,0-3-1 15,-2 0 0-15,5 3 0 16,-6-1 0-16,1-7-1 15,2-1 1-15,3 4 0 16,1-1 0-16,2-2-1 16,-3-6 1-16,4 6 0 15,2-1 0-15,0-2 0 16,3 0 0-16,-2-2 0 16,8 2 1-16,-6 0-1 15,3-6 1-15,-5 4-1 16,-1-1 0-16,3 3 0 15,-5-3 1-15,-1 1-1 16,3-4 0-16,0 4-1 16,4-6 1-16,-7 0 0 15,3 3 1-15,3-3-1 16,-2 2 0-16,-4 1 0 0,-3 0 0 16,-2 0 0-16,2-1 0 15,0 4 0-15,-5-1 0 16,-1-2 0-16,-3 2 0 15,4 0-1-15,2 1 1 16,-8-1 0-16,-4 0 1 16,0 1-1-16,-2 2 0 15,-4 0-1-15,1-3 1 16,-1 3 0-16,-2-3 1 0,-4-2-1 16,-2 3 0-16,2-1 0 15,1 0 1-15,0-2-1 16,-1 0 0-16,4 2 0 15,-1 0 0-15,-2-5 0 16,2 1 1-16,4 1-1 16,-1-2 0-16,-5 0 0 15,2 3 1-15,4 0-1 16,-4-3 1-16,1 3-2 16,2-3 1-16,1 0 0 15,-7 2 0-15,10 1 0 16,-1 0 0-16,-5-3 0 15,-1 0 0-15,7 3 0 16,-4-6 0-16,-2 8 0 16,5-2 0-16,3 2 0 15,-2-2 0-15,5 0 0 16,1 5 1-16,-4-3-1 16,7-2 0-16,2 5 0 0,0 0 0 15,10 0 0-15,-7 0 0 16,0 0-1-16,7-3 1 15,-7 3 0-15,6 0 0 16,-3 0 0-16,-2 0 0 16,5 0 0-16,0-2 1 15,1-1-1-15,2 0 0 16,-3-2 0-16,7 0 1 0,-4 2-1 16,0 0 1-16,3 1-1 15,-2-1 1-15,5-2-1 16,-3 2 1-16,0 1-1 15,1-1 0-15,-1 0 0 16,6 1 0-16,-3-4 0 16,3 1 0-16,-8 0 0 15,8 2 0-15,-6 0 0 16,0 1 0-16,1-1 0 16,-4 3 0-16,9 0 0 15,-6 0 0-15,7 0-1 16,-1 0 1-16,0 0 0 15,3 3 0-15,-3-3 0 16,7 2 0-16,-7 1-1 16,6-3 1-16,-3 3 0 15,3-1 0-15,3 1 0 16,-2 0 1-16,-1-1-1 16,3 1 0-16,3 0 0 0,-3-1 0 15,0 1 0-15,3 2 0 16,3-2 0-16,-2 2 0 15,-1-2 0-15,3 2 1 16,-3-2-1-16,-3-3 0 16,3 2 0-16,3-2 0 15,0 0 0-15,3-2 0 16,0-1 0-16,9 0 0 16,-9 1 0-16,6-1 0 0,0 1 0 15,3 2 0-15,-8 0 0 16,5 0 0-16,0 0-1 15,0 0 1-15,-6 0 0 16,6 0 0-16,0-3 0 16,0 0 1-16,6-2-2 15,-6 0 1-15,3-1 0 16,-6 1 1-16,9 0-1 16,-6-1 0-16,3 1-1 15,-6 3 1-15,0-1 0 16,0-2 1-16,3 2-1 15,-12 0 0-15,3-2 0 16,-3 0 1-16,3-1-1 16,-12 4 0-16,-2-1 0 15,-10-2 1-15,-12 2-1 16,-8-2 0-16,-13 0 0 16,-14 2 0-16,-3 0-2 15,-7 1 1-15,-11-1-5 0,-3 3 0 16,-18 8-6-16,-12 3 0 15</inkml:trace>
  <inkml:trace contextRef="#ctx0" brushRef="#br0" timeOffset="63254.0626">14003 10512 20 0,'-2'-3'10'0,"4"1"-3"16,-2 2 11-16,0 0-15 15,0 0 1-15,0 0 1 16,0 0 0-16,0 0-7 16,0 0 1-16,0 0 4 15,0 2 1-15,0 4-3 16,0-4 1-16,-2 3-2 15,-1 9 1-15,0 2 0 16,0-1 0-16,0 7-1 16,3-1 1-16,0 0 0 15,0 3 0-15,3-3-1 16,3 0 1-16,-1 3 0 0,4-3 0 0,3 0 0 16,0-8 0-16,6 3 0 15,0-8 0-15,6 3 0 16,-6-6 0-16,2 0 0 15,4-2 1-15,3 0-1 16,6-6 1-16,3-2-1 16,-1-6 1-16,-2-2-1 15,-3 0 0-15,0-3-1 16,5 0 1-16,-5-2 0 16,0-4 0-16,0-4-1 15,-4-1 1-15,-2 4-1 16,-6 1 1-16,-3 1 0 15,-3 0 1-15,-3-3-1 0,0-2 1 16,-3-1-1-16,0 6 0 16,-3-3-1-16,-1-5 1 15,-2-2-1-15,0-1 1 16,-5-3-1-16,-1-2 0 16,-6 3-1-16,-3-6 1 15,-6 9-1-15,0 7 1 16,0 3-1-16,0 2 1 15,1 3-1-15,-4 0 1 16,0 3 0-16,0 2 0 16,0 4-1-16,-2 1 1 0,2 4-1 15,3 2 1-15,-3 0-1 16,0 5 1-16,3-2-1 16,1 4 0-16,-4 7 0 15,-3 4 1-15,0 1-1 16,0-1 1-16,1 1-1 15,5-1 1-15,0 3-1 16,3 1 1-16,3-1 0 16,0 0 0-16,0 3 0 15,1-3 0-15,2-3 0 16,-6 1 1-16,3 2-1 16,0 3 1-16,3 0-1 15,0 2 1-15,0-5-1 16,3 1 0-16,3 1 0 15,3 6 0-15,3-2 0 0,0 2 0 16,3-3 0-16,3 4 0 16,3-4 0-16,0 1 1 15,3-1 0-15,3 0 0 16,0-4 0-16,3-1 0 16,9-5 0-16,-1 0 0 15,4-3-1-15,-3 0 1 16,-3 0-1-16,0-2 1 15,-1-3-1-15,1 0 1 16,3-6 0-16,0 1 0 16,3-3 0-16,2-5 0 0,-2-3 0 15,0 0 0-15,-3 5-1 16,2-2 1-16,-2-6 0 16,0-2 0-16,0-3 0 15,0-5 0-15,-4-8 0 16,-2 0 0-16,0 0 0 15,-6-6 0-15,-3 4 0 16,0 4 0-16,-3-2 0 16,0 0 0-16,-1-6 0 15,-2 4 0-15,0 7-1 16,-3 3 0-16,0-8 0 16,-3 2 1-16,0 1-1 15,-3 2 1-15,0 0-1 16,0 0 0-16,-3-5 1 15,-2 3 0-15,-4-1-1 16,0-2 1-16,0 5-2 0,-3 3 1 16,3 0-1-16,-3 2 1 15,0 4-1-15,0-1 1 16,1 3-1-16,-4-1 0 16,0-2 0-16,-3 6 0 15,-3-1 0-15,0 1 1 16,-2 2-1-16,2 0 1 15,0 3-1-15,3 2 1 16,0 3-1-16,0 3 0 16,4 2 0-16,-1 3 1 15,-3 0-1-15,0 2 0 0,-3 1 0 16,-3-1 1-16,1 9-1 16,5-6 1-16,0 8 0 15,0 0 0-15,0 3 0 16,0-3 0-16,1 3-1 15,-1 0 1-15,-3-3 0 16,3 6 0-16,0-1-1 16,3 1 1-16,4-9-1 15,-1 3 1-15,3 3-1 16,0 0 1-16,3 2-1 16,3 1 1-16,0-6-1 15,3 0 1-15,3 8 0 16,3 3 1-16,3-3-1 15,0-5 0-15,3 2 0 16,0-4 0-16,3-1 0 16,3 0 1-16,-1 0-1 0,4 0 1 15,0-2-1-15,3 2 0 16,3-3 1-16,3-4 0 16,-1-4-1-16,7-2 0 15,-6 0 0-15,0-3 0 16,2-2 0-16,4 0 0 15,3-3 0-15,6-3 1 16,-4-2-1-16,1-6 0 16,3-2 0-16,2-6 1 15,-2 1-1-15,-3-1 1 0,-7-2-1 16,-5-3 1-16,-6-2 0 16,-3-3 1-16,-3 8-1 15,-3-3 1-15,0 0 0 16,-3-2 0-16,-4-3-1 15,1-1 0-15,0 7 0 16,-3-1 1-16,-3-3-2 16,0 1 1-16,-3-1 0 15,3 1 0-15,-6 0-1 16,0-1 0-16,-5-5 0 16,-1 3 1-16,-6 0-1 15,0 3 0-15,0 2-1 16,0 3 1-16,0-3 0 15,1 3 0-15,-4-3-1 16,-3 3 1-16,0 0-1 16,-3 2 1-16,-2 3-1 0,2 3 0 15,0 2 0-15,0 6 0 16,3 2-1-16,3 3 1 16,1 3 0-16,-4 0 0 15,0 5-1-15,-6 0 0 16,0 5 1-16,7 0 0 15,-1 0 0-15,3 0 1 16,0 6-1-16,0 0 0 16,1 2 0-16,-1 0 1 15,0 5 0-15,3-2 0 16,3 0-1-16,0 0 1 0,0 2-1 16,0 3 1-16,1 3 0 15,2-13 0-15,0 4 0 16,0 4 0-16,3 2 0 15,0 0 1-15,3-5-1 16,0-3 0 0,6 21 0-1,6-2 0-15,0-3 0 16,3-3 0-16,3 4 0 16,0-7 0-16,3 1-1 15,2-3 1-15,4-8 0 16,0-2 1-16,0 2-1 15,3-2 0-15,9-1 0 16,-1-2 0-16,-2-3 0 16,-3 0 0-16,0-2-1 15,-1-3 1-15,4-3 0 0,3-5 1 16,0-2-1-16,2-4 0 16,-2-2 0-16,0 0 1 15,0 0-1-15,8-5 1 16,-2-3-1-16,-3-5 1 15,-4-3-1-15,-2-2 1 16,-3-3-1-16,-3-3 1 16,-3 0 0-16,-3 3 0 15,-1 0 0-15,-2-3 1 16,-3-2 0-16,-3-3 0 0,0 10-1 16,0-2 0-16,-3-5 0 15,0 0 1-15,-3-1-2 16,0-2 0-16,-3 3 0 15,-3-3 0-15,-3 5 0 16,-3 0 1-16,-3 6-1 16,3 5 0-16,-6-1 0 15,-6 4 1-15,-2-1-2 16,-7 3 1-16,3 1-1 16,0 1 1-16,0 1-2 15,-2 3 1-15,-1 4-1 16,0 4 1-16,0 2-1 15,-5 2 0-15,5 6 0 16,0 0 1-16,6 3 0 16,3-3 1-16,1 0-1 15,-1 7 1-15,0 1 0 0,0 5 0 16,-3 3-1-16,6 5 0 16,1-5 0-16,-1 5 1 15,0 0 0-15,3 1 0 16,0-1-1-16,3-3 1 15,0 3 0-15,3 3 0 16,0 2-5-16,4-5 0 16,2 3-10-16,8 8 1 15,7-6-2-15,6-5 1 16</inkml:trace>
</inkml:ink>
</file>

<file path=ppt/ink/ink2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49:09.335"/>
    </inkml:context>
    <inkml:brush xml:id="br0">
      <inkml:brushProperty name="width" value="0.05292" units="cm"/>
      <inkml:brushProperty name="height" value="0.05292" units="cm"/>
      <inkml:brushProperty name="color" value="#7030A0"/>
    </inkml:brush>
    <inkml:brush xml:id="br1">
      <inkml:brushProperty name="width" value="0.05292" units="cm"/>
      <inkml:brushProperty name="height" value="0.05292" units="cm"/>
      <inkml:brushProperty name="color" value="#FF0000"/>
    </inkml:brush>
    <inkml:brush xml:id="br2">
      <inkml:brushProperty name="width" value="0.05292" units="cm"/>
      <inkml:brushProperty name="height" value="0.05292" units="cm"/>
      <inkml:brushProperty name="color" value="#00B050"/>
    </inkml:brush>
  </inkml:definitions>
  <inkml:trace contextRef="#ctx0" brushRef="#br0">10854 9763 24 0,'0'0'12'0,"6"-8"-7"0,-6 8 12 15,6-5-14-15,3-3 0 16,3 0 1-16,0-5 0 16,6-3-7-16,9 0 1 15,2 0 3-15,4 6 1 16,0 4-4-16,-3 4 1 16,-4 2-1-16,-5 2 0 15,-3 6 1-15,-6-2 0 16,-3 1 0-16,-12 1 1 15,-6 3 1-15,-9-3 0 16,-6 0 0-16,-2-3 1 16,-4 3-1-16,3-3 1 0,-3 1 0 15,9-6 0-15,4 0-1 16,2 2 0-16,9-4-1 0,9-6 1 16,6-3-1-16,11-2 0 15,13 0 0-15,9-6 0 16,-3 6-1-16,-7 2 0 15,-5 6 0-15,-9 5 1 16,-6 3-1-16,-9 7 0 16,-15 4 0-16,-15 1 1 15,-9 4-3-15,-2-1 0 16,-10-2-5-16,3-5 0 16</inkml:trace>
  <inkml:trace contextRef="#ctx0" brushRef="#br0" timeOffset="723.0054">14456 9694 18 0,'0'0'9'0,"0"0"-1"16,0 0 8-16,0 0-16 0,0 3 1 15,-3 2 0-15,-9 3 1 16,-6 3-2-16,-3 2 0 15,-5-2 2-15,5-1 1 16,6-5-1-16,3 1 1 16,6-6-1-16,12-3 0 15,15-5-1-15,3-2 1 16,14-1-2-16,10-5 1 16,-6 0-2-16,-4 0 1 15,-8 8-1-15,-9 6 1 16,-9 7 1-16,-21 11 0 0,-18 8 0 15,-9-3 1-15,-8 0 0 16,-4 0 0-16,6-7-1 16,7-7 1-16,11-1-9 15,12-4 1-15,18-10-4 16,9-7 0-16</inkml:trace>
  <inkml:trace contextRef="#ctx0" brushRef="#br0" timeOffset="1443.0643">18355 9689 14 0,'-3'3'7'0,"-9"13"0"16,0-11 4-16,-11 8-9 0,-7 3 0 15,-6 2 1-15,-3 4 1 16,-5-1-5-16,8-3 0 15,6 1 3-15,6-9 0 16,13 1-1-16,11-3 1 16,17 0-1-16,7-8 0 15,18 0-1-15,6-3 1 16,2-5 1-16,-2 0 1 16,-4 0-3-16,-8 3 1 15,-12 0 0-15,-12 7 0 0,-18 12 0 16,-15-6 0-16,-18 5-2 15,1 0 0-15,-4 0-3 16,0 1 1-16,7-4-5 16,14 1 0-16</inkml:trace>
  <inkml:trace contextRef="#ctx0" brushRef="#br0" timeOffset="2058.2312">21737 9864 16 0,'0'2'8'0,"-12"-4"0"16,9 4 7-16,-6 1-13 0,-6 2 0 15,-3 1 1-15,-3-1 0 16,-9 0-2-16,-2-2 0 15,-1-1 3-15,9 1 0 16,6 0 0-16,6-3 1 16,0 0-1-16,15 0 0 15,15 0-2-15,6 0 1 16,15-6-2-16,5 1 0 16,1-3-2-16,0 3 1 15,-10 0-1-15,-8 5 0 16,-12 5-1-16,-27 3 1 0,-23 10-2 15,-28 11 0-15,-29 9-8 16,-24 4 0-16</inkml:trace>
  <inkml:trace contextRef="#ctx0" brushRef="#br0" timeOffset="7820.0663">18293 9962 24 0,'6'-3'12'0,"12"8"-9"16,-18-2 19-16,-3 5-19 0,-3 2 0 15,-6 4 1-15,-3 4 0 16,-3 6-6-16,6 0 1 16,0 0 3-16,3-6 0 15,3-5-4-15,0-2 1 16,3-1-4-16,3-4 1 15,6-6-5-15,3 0 1 16,0-6-1-16,9-4 0 16</inkml:trace>
  <inkml:trace contextRef="#ctx0" brushRef="#br0" timeOffset="7992.0033">18385 9954 26 0,'3'2'13'0,"3"9"-10"0,-6-6 27 0,-3 6-29 15,-3 5 1-15,0 2 0 16,0 3 0-16,3 0-3 16,-3 1 0-16,0-4 0 15,3 1 0-15,0-6-5 16,3 0 1-16,0-5-5 16,0 0 1-16</inkml:trace>
  <inkml:trace contextRef="#ctx0" brushRef="#br0" timeOffset="8193.6077">18141 10081 37 0,'0'-8'18'0,"15"10"-18"16,-6-4 34-16,0-1-33 0,9 0 1 15,14 1 0-15,-5-1 0 16,-3-2-5-16,-3 2 1 15,3-2-4-15,-7 0 1 16,-2 5-7-16,-6 2 1 16</inkml:trace>
  <inkml:trace contextRef="#ctx0" brushRef="#br0" timeOffset="8400.0226">18132 10149 37 0,'0'-2'18'0,"6"2"-16"16,0-6 29-16,3 1-31 15,0 3 1-15,3-4-1 0,6 1 0 16,5 0-2-16,4-1 0 31,-3-2-4-31,0 0 0 0,0 3-5 16,2 0 0-16</inkml:trace>
  <inkml:trace contextRef="#ctx0" brushRef="#br0" timeOffset="9333.6899">18641 10007 27 0,'3'0'13'0,"3"2"-6"16,-6 1 20-16,0 5-26 0,-3 5 1 16,-3-2 0-16,0 2 0 15,0 5-3-15,0-2 0 16,-3 5 2-16,3-2 1 16,3-3-1-16,0-3 0 15,0-5 2-15,0-5 0 16,3-1 0-16,3-10 0 15,0 0 0-15,3-5 0 0,0 0-1 16,6-3 1-16,-6 3-4 16,3 2 0-16,-3 1-1 15,0 2 0-15,-3 2-1 16,-3 6 1-16,0 0-1 16,0 0 1-16,0 3 0 15,0 5 0-15,0 3 1 16,0-1 0-16,0 3 1 15,0-2 0-15,0-3 0 16,0 0 0-16,0-6 1 16,0-2 0-16,0 0 0 15,3-2 0-15,-3-3 0 16,0-1 1-16,3-2-1 16,3-2 0-16,3 2-1 15,3-3 0-15,-3 1 0 16,2 2 0-16,-2 0-1 15,-3 5 0-15,-3 3-1 0,-3 0 1 16,3 3-1-16,0 2 1 16,-3 6 0-16,3-6 0 15,0 3 1-15,3 0 0 16,3 0 0-16,0-3 1 16,3 0-1-16,-3-5 1 15,-3 3 0-15,0-3 0 16,3-3-1-16,-3 3 1 15,-3 0-1-15,0-2 0 16,-3 2-1-16,0 0 1 0,3 2-1 16,0 1 1-16,2 2-1 15,1 1 0-15,0-4 0 16,3 3 1-16,3 1 0 16,3-4 0-16,0 4 0 15,3-1 1-15,-3 0-1 16,0-2 0-16,0-3 1 15,-4-3 1-15,1 3-1 16,-3-5 1-16,3-6-1 16,-3-2 1-16,0 0 0 15,-3 0 1-15,-3 2-2 16,-3 1 1-16,-3-1-2 16,-6 0 0-16,-9 1-1 15,-3 2 1-15,-2 3-3 16,-1 2 1-16,3 3-3 15,0 5 1-15,6 1-2 0,3 1 0 16,3 4-4-16,6 0 1 16,3 2-2-16,9-3 1 15</inkml:trace>
  <inkml:trace contextRef="#ctx0" brushRef="#br0" timeOffset="9614.941">19123 9874 35 0,'6'-24'17'0,"0"14"-19"0,-6 10 36 0,0 0-33 15,0-3 0-15,6 6 2 16,-6 2 0-16,0 6-3 16,-3 2 0-16,0 5 2 15,0 9 1-15,0 2-1 16,3 5 0-16,0-2-1 15,0 8 0-15,0-8 0 16,0-6 0-16,-3-5-3 16,3-5 1-16,0-3-2 15,0-7 1-15,0-4-7 16,0-2 0-16,-3-2-4 16,6-4 1-16</inkml:trace>
  <inkml:trace contextRef="#ctx0" brushRef="#br0" timeOffset="10318.0772">19772 9893 24 0,'6'-3'12'0,"3"6"-8"0,-6-1 15 15,-3 1-16-15,0-3 1 16,-3 0 2-16,-3 8 0 15,-3 8-8-15,-12 10 0 16,-12 6 6-16,-8 21 0 16,-22 16-2-16,-14 15 0 0,-27 30-1 15,-24 21 0-15,-12 8 0 16,0 8 1-16,15-16-2 16,18-24 1-16,14-11-1 15,19-18 1-15,12-13-1 16,17-11 1-16,9-15-3 15,9-14 1-15,10-8-5 16,5-8 0-16,6-7-6 16,6-4 1-16</inkml:trace>
  <inkml:trace contextRef="#ctx0" brushRef="#br0" timeOffset="16737.5166">16004 10075 17 0,'0'21'8'0,"-21"96"-6"0,9-85 9 16,-9 15-11-16,0 9 1 15,-5 18 1-15,-4 16 1 16,3-5-3-16,3-3 0 0,6-14 3 15,0 4 1-15,4-9 0 16,5-12 0-16,3-14 0 16,0-14 1-16,3-12 0 15,3-11 1-15,6-18-3 16,0-17 1-16,3-13-2 16,2-15 1-16,1-14-2 15,3-7 1-15,-3-9-2 16,0-10 1-16,3 5-2 15,9 3 1-15,3 10-1 16,-1 14 1-16,1 7-1 16,0 6 0-16,0 13-1 15,3 13 0-15,-1 11 0 16,7 13 1-16,-3 5-1 16,-6 17 0-16,-4 17 0 15,-5 12 1-15,-12 18 1 16,-9 10 0-16,-15-10 0 0,-8 2 0 15,-10 1 1-15,-21-17 0 16,4 1 0-16,-7-6 0 16,-5-10-3-16,-1-13 0 15,7-6-4-15,-1-8 0 16,7-2-4-16,11-3 0 16</inkml:trace>
  <inkml:trace contextRef="#ctx0" brushRef="#br0" timeOffset="17537.366">15923 10999 33 0,'0'-3'16'0,"12"-10"-15"16,-3 5 30-16,6-8-31 16,0-5 1-16,6 0 1 15,9-8 0-15,2-6-2 0,10-4 0 16,0-14 1-16,-1-3 0 16,1 0 0-16,3 1 0 15,-10 7-1-15,-2 9 1 16,-6 10-1-16,-9 7 1 15,-6 6-2-15,-6 6 1 16,-6 10-1-16,-9 8 1 16,0 8-1-16,0 2 1 15,-3 11-1-15,0 11 0 16,0 0 0-16,0-1 1 0,3 1-1 16,-3-6 1-16,3 4 0 15,-2-1 0-15,5 2 0 16,0-7 0-16,3-3 0 15,3-5 0-15,6-6 0 16,3-4 1-16,5-9-1 16,13-8 0-16,9-7 0 15,-3-9 1-15,2 1 0 16,4-9 0-16,3-7-1 16,-7-3 1-16,-2-3 0 15,-6 6 0-15,-6 5-1 16,-9 5 1-16,-6 8-2 15,-6 5 1-15,-6 11-1 16,-6 6 0-16,0 4-1 16,-3 6 1-16,3 3-1 15,0 10 1-15,0-3 0 0,3-5 1 16,6 0-1-16,3 3 0 16,3-3 1-16,6-5 0 15,9-2 0-15,-6-4 0 16,21-7 0-16,3-3 1 15,-4-6-1-15,7-4 1 16,3-6 0-16,-1-10 0 16,-5-9 0-16,-6 1 0 15,-6-9 0-15,-9 6 0 16,-7-2-2-16,-2 7 1 16,-23 0-1-16,-7 3 0 0,-9 11-2 15,-9 10 1-15,-5 8-5 16,-1 8 1-16,6 5-4 15,7 16 0-15</inkml:trace>
  <inkml:trace contextRef="#ctx0" brushRef="#br0" timeOffset="18146.9744">17248 10594 38 0,'15'-50'19'0,"6"18"-21"15,-18 21 35-15,-3-2-32 0,-3 3 0 16,-3-1-1-16,-6 6 1 16,-9 5-3-16,-9 8 1 15,-6 2 1-15,-2 11 0 16,2 11-2-16,3 5 1 15,7 0 0-15,5 0 1 16,9-2-1-16,3-6 1 16,6-5-1-16,9-3 1 15,9-11-1-15,12-7 1 16,5-11 0-16,1-5 0 0,-3-8 0 16,5-14 1-16,7-2-1 15,0-11 1-15,-6-2 0 16,-1-11 0-16,1-5-1 15,-6 0 1-15,-6 3 0 16,-4 4 0-16,-5 12-1 16,-3 10 0-16,-3 8 0 15,-3 7 1-15,-3 7-2 16,-3 9 1-16,-3 9-1 16,0 13 1-16,-3 13-1 15,0 11 0-15,-3 2 0 16,0 11 0-16,-9 5 0 15,7-16 1-15,-7 27 0 16,-3-3 0-16,3-7-1 16,6-7 1-16,3-9 0 15,9-6 0-15,6-13-1 16,6-6 1-16,3-10-3 0,6-8 0 16,6-3-4-16,5-7 0 15,1-3-3-15,0-3 1 16</inkml:trace>
  <inkml:trace contextRef="#ctx0" brushRef="#br0" timeOffset="21843.3448">19585 10729 30 0,'8'-19'15'0,"10"3"-10"0,-18 16 15 15,0 3-21-15,0 8 1 16,-6 10 1-16,-3 8 1 0,-2 16-2 16,-10 5 1-16,-6 16 0 15,0 3 1-15,0 0-1 16,-2-16 1-16,5-6 0 16,3-7 0-16,3-8 1 15,3-6 1-15,6-7 0 16,0-6 1-16,0-10-1 15,3-6 0-15,3-10-1 16,6-16 0-16,3-16-3 16,9-11 1-16,9-7-3 15,9-17 1-15,3-7-2 16,11 2 0-16,4 1 0 0,-1 7 1 0,7 11-1 16,-1 18 0-16,1 6 0 15,-6 10 1-15,-7 14 0 16,-5 10 1-16,-9 13-1 15,-9 11 1-15,-10 13 0 16,-8 13 0-16,-11 3 1 16,-16 8 0-16,-9-8-1 15,-6 0 1-15,-11-3 0 16,-1-2 0-16,-2-11 0 16,-1-5 0-16,3-8-1 15,4-8 1-15,5-5 0 16,9-6 1-16,4-2-1 15,11-3 0-15,9 0 0 16,9 2 0-16,9 1-1 16,3 2 0-16,5-2 0 15,1 8 0-15,-3 7 0 16,0 12 0-16,-3 1 0 0,0 12 1 16,-3 7-1-16,0 6 1 15,3-1 0-15,8 1 1 16,4-8-1-16,3-9 1 15,-3-9-1-15,0-4 0 16,0-5-4-16,-1-7 0 16,-5-12-5-16,0-4 1 15</inkml:trace>
  <inkml:trace contextRef="#ctx0" brushRef="#br0" timeOffset="24280.8708">19817 11115 29 0,'6'5'14'0,"15"9"-7"15,-16-14 22-15,4-3-26 16,6-2 0-16,9-3 0 16,0-5 1-16,0-6-6 15,0 1 1-15,-4-4 3 16,1-4 0-16,-3-1-1 15,-6-2 0-15,0 6-1 16,-6 4 1-16,-6 0-1 16,0 9 0-16,-6-1-2 0,-3 6 1 15,-9 8-1 1,-9 10 0-16,-5 8 0 0,-4 3 0 16,3 10 1-16,3 3 0 15,7 8 0-15,5-5 0 16,9-6 0-16,9 1 1 15,15-6-2-15,11-5 1 16,13-11-2-16,0-8 1 16,8-5-1-16,4-5 0 15,0-3 0-15,-4-11 1 16,1-7 0-16,-4-8 1 0,-2 2 2 16,-9-3 0-16,-3 1 2 15,-12-3 0-15,-10 8-1 16,-8 5 1-16,-8 8-1 15,-13 8 0-15,-6 11-1 16,0 5 0-16,-9 5-2 16,-2 6 0-16,5 12 0 15,3 6 0-15,3-2 0 16,7-3 1-16,2-1 0 16,9 1 0-16,3-3 0 15,6-8 0-15,3-7 1 16,9-6 0-16,9-6 0 15,-1-7 1-15,1-3-1 16,0-8 0-16,-3-2 0 16,-3-6 1-16,0 0-1 15,-6 0 1-15,0 8-1 0,-4 0 0 16,-2 8-2-16,-6 8 1 16,1 8-1-16,2 8 0 15,-3 3-1-15,0-1 1 16,3 1-1-16,3-1 1 15,5 1 0-15,10-3 1 16,9-6 0-16,6-7 1 16,6-3-1-16,-4-5 1 15,-2-6 0-15,6-5 1 16,-1-2-1-16,-2-11 0 16,-3-3 0-16,-9 3 0 0,-3 0-1 15,-4-3 1-15,-5 8-1 16,-3 6 1-16,-6 4-2 15,-12 6 0-15,-12 6-1 16,1 4 1-16,-4 4-1 16,-3 4 1-16,-3 3-1 15,0 11 1-15,4 3-1 16,5-3 1-16,6-3 0 16,9-3 0-16,6-2 0 15,12-3 0-15,6-5 0 16,6-2 1-16,5-4 0 15,4-10 1-15,0 0 0 16,-6-2 0-16,-7-1 0 16,-2 3 1-16,-6 0-2 15,-3 3 1-15,-6 5-1 16,-6 8 1-16,-3 5-2 0,-6 6 0 16,0 10 0-16,3 0 0 15,-5 11 0-15,2 7 1 16,0 9 0-16,-3 5 0 15,3-1-1-15,3 4 1 16,3-6 0-16,-3-8 0 16,-3-5 0-16,-3-5 0 15,-8-8 0-15,-4-8 1 16,-6-6 0-16,0-13 0 16,1-5 0-16,5-5 0 0,0-11 0 15,9-7 0-15,6-7 0 16,6-7 0-16,9-2 0 15,15-4 1-15,18-2-2 16,8-2 1-16,10 7-1 16,9 0 0-16,8-5 0 15,3-2 1-15,-2 4-1 16,-7 1 1-16,-11 2-1 16,-9-5 1-16,-4 8-1 15,-11 6 1-15,-9 2-2 16,-12 5 1-16,-3 0-1 15,-6 8 0-15,-9 5-1 16,-9 6 1-16,-6 5-1 16,-6 5 1-16,1 1 0 15,-1 4 0-15,3 9-1 16,3 2 1-16,6 3 0 16,6-3 1-16,1 0-1 15,11-5 1-15,8-3 0 0,4 0 0 16,9-5 1-16,6-2 0 15,3-9 0-15,0-2 0 16,-4-6 0-16,4-2 0 16,6-6 0-16,2-4 0 15,-5 1-1-15,-3 1 1 16,-6 3-1-16,-3-1 0 16,-6 11 0-16,-7 8 0 15,-2 6-1-15,-3 7 0 16,-6 8 0-16,-3 3 1 0,-2 0 0 15,-1-9 0-15,3 1 0 16,6-2 1-16,0-4 0 16,6-7 0-16,3-6 0 15,-1-5 1-15,4-5-1 16,0-3 1-16,3-2-1 16,0-1 1-16,3 1-2 15,0-4 1-15,0 1-1 16,-4 5 0-16,-2 6-1 15,-6 5 0-15,-6 7 0 16,-6 6 0-16,0 5 0 16,-2 11 0-16,5 0 0 15,3 0 0-15,5-3 0 16,10 0 0-16,6-5 0 16,6-8 0-16,3-8-1 15,0-5 0-15,8-9-1 16,4-7 0-16,-6-3 0 0,-1-7 1 15,-2-12 0-15,3 1 0 16,-6-14 1-16,-7-10 0 16,1-5 2-16,-6 13 0 15,-3 7 1-15,-6 9 1 16,-3 10-1-16,-3 11 1 16,-6 11-1-16,-3 7 1 15,-3 13-3-15,0 12 1 16,0 12-1-16,-3 11 0 0,3 0 0 15,0 11 0-15,0 2-1 16,3 5 1-16,0-2 0 16,1-3 0-16,-1-2 0 15,0-14 0-15,0-5 0 16,0-10 0-16,-3-11-1 16,-6-11 1-16,0-5-1 15,-6-8 1-15,6-8-1 16,0-8 1-16,1-2 0 15,-1-3 0-15,0 0 1 16,0 2 0-16,3-2 0 16,3 5 1-16,3 3 0 15,3 3 0-15,3 2-1 16,9 0 1-16,6 3-1 16,18-1 0-16,5 1-1 15,19 8 1-15,8-3-1 16,-2-3 1-16,-4 1-1 0,7-4 0 15,-10-1 1-15,-5-1 0 16,-9-3 0-16,-7 6 0 16,-8 2-1-16,-12 1 1 15,-9 2-1-15,-12 3 0 16,-18 5-1-16,-2 5 1 16,-4 3-1-16,-6 5 0 15,9 3 0-15,-3 0 0 16,7 0 0-16,8 2 0 15,9 6 0-15,9 5 1 0,6 0 0 16,3 6 0-16,0 4-1 16,-1 1 1-16,1-3 0 15,-6-3 1-15,0-5-1 16,-9-7 1-16,-12-6-2 16,-11-9 0-16,-13-7-5 15,-6-10 1 1</inkml:trace>
  <inkml:trace contextRef="#ctx0" brushRef="#br0" timeOffset="24906.0264">21746 9623 24 0,'2'5'12'0,"-4"-2"-2"16,-1 7 5-16,-6 9-12 0,-3 10 1 15,-6 8 1-15,-3-3 0 16,-3 11-8-16,-3 0 1 16,-2 0 3-16,-4-2 1 15,12-1-4-15,0-5 1 16,6-5-4-16,6-11 0 16,3-5-4-16,3-6 0 15,18-7 0-15,9-8 1 16</inkml:trace>
  <inkml:trace contextRef="#ctx0" brushRef="#br0" timeOffset="25113.9065">21856 9612 29 0,'-3'6'14'0,"-6"33"-13"31,3-25 31-31,-6 9-31 15,-6 12 0-15,-6 2 1 0,0 0 0 16,1 5-3-16,-1 3 0 16,6-8-3-16,3 0 1 15,6-2-7-15,6 2 1 16,12-8-1-16,9-11 0 16</inkml:trace>
  <inkml:trace contextRef="#ctx0" brushRef="#br0" timeOffset="26442.6842">22287 9885 17 0,'3'-16'8'0,"9"16"-5"16,-9 5 14-16,-3 1-14 0,-3 12 1 15,-3 14 2-15,-6 2 1 16,0 9-9-16,-3 7 1 16,4-3 4-16,-1-4 1 15,3-9-2-15,3-7 1 16,0-6-2-16,3-11 0 15,6-7-1-15,3-11 0 16,6-2 0-16,3-12 1 0,-1-1-2 16,7-4 1-16,-3-5-1 15,0-2 1-15,0-3-1 16,6 2 1-16,-3 12 0 16,-4 4 1-16,-2 6-1 15,-9 5 0-15,-6 8 0 16,-9 11 0-16,3 4 0 15,0 4 0-15,-3 5 0 16,4 2 0-16,-1-2 0 16,3-5 0-16,3-4 0 15,0-4 0-15,6-8 0 16,8-6 0-16,10-8 0 16,0 1 1-16,-6-1-1 15,0-5 1-15,-3-2-1 16,-3-3 1-16,5-3-1 15,-5 3 1-15,0 5-1 16,-6 5 0-16,-6 6-1 16,0 8 1-16,-6 7-1 0,3 3 0 15,0 3 0-15,0 3 1 16,0 7-1-16,3-2 1 16,6-3 0-16,0-2 0 15,9-1 0-15,3-4 1 16,0-4 0-16,9-5 1 15,-4-5-1-15,1-2 0 16,-6-6 0-16,6 0 1 16,-9-3-1-16,-3-2 0 0,3 5-1 15,-6 0 1-15,-4 3-2 16,1 2 1-16,-6 9-2 16,0 1 1-16,3 4 0 15,0-3 0-15,3 8 0 16,3-3 0-16,0 0 1 15,0-5 1-15,6-2 0 16,6-6 0-16,3-6 0 16,-4-2 0-16,-2-5-1 15,-6-5 1-15,3-1-2 16,-9-5 1-16,-6-2-1 16,-12-9 0-16,-3 12-1 15,-3-4 0-15,-8 3-1 16,-7 8 1-16,-6 9-1 15,1 1 1-15,-1 6-1 16,3 6 1-16,6 7 0 0,9 3 0 16,10 2 0-1,11-2 1-15,11 3 0 0,19-4 0 16,6 7 0-16,9-12 1 16,5-5 0-16,7-5 1 15,-1 0-1-15,7-5 1 16,-4-11 0-16,-5-13 1 15,-12 0-1-15,-7-11 1 16,-5-10-1-16,-6-11 1 16,-3 0-1-16,-9 6 1 15,-6 7-1-15,-12 11 0 0,-3 11 0 16,-15 15 1-16,-3 14-2 16,-9 10 0-16,4 16-1 15,2 16 1-15,3 3-1 16,12 10 1-16,6 0-2 15,9 8 1-15,12 3-3 16,15-3 0-16,6-2-5 16,-1-6 1-16</inkml:trace>
  <inkml:trace contextRef="#ctx0" brushRef="#br0" timeOffset="41273.8875">9461 11851 11 0,'-6'-19'5'0,"3"-2"5"16,3 16 6-16,-3-1-15 15,-3 1 1-15,-3 5 0 16,-5 3 0-16,2 2-3 15,-3 6 1-15,-3 5 2 0,-6 7 0 16,-3 4 0-16,-5 7 0 16,2 9 0-16,0 4 0 15,3 9 0-15,0-11 0 16,7 2-1-16,5 4 1 16,6-9-1-16,6 6 0 15,9-3-1-15,9-6 1 16,11-4-1-16,7-6 1 15,6-13 0-15,9-11 0 16,8-10 0-16,-2-9 0 16,5-7-1-16,7-13 1 15,-4 2 0-15,-8-8 0 0,-1-13-1 16,-2-10 1-16,-12 5-1 16,-10-6 1-16,-8 1-1 15,-12 5 0-15,-12-1-1 16,-3 6 1-16,-9 3-1 15,-5 3 0-15,-7 7 0 16,-6 8 0-16,-6 6-1 16,7 7 1-16,-1 8-1 15,-6 11 1-15,0 8-1 16,-2 6 1-16,5 2-1 16,3 10 1-16,4-5 0 15,2 6 1-15,3 2-1 16,6 5 1-16,6-2-1 15,6 0 1-15,6 2 0 16,3 3 0-16,3 3 0 16,6-1 0-16,6 1 1 0,9 2 0 15,2-10 0-15,4 3 1 16,6 2-1-16,3 5 0 16,-1-5 1-16,-2 11 0 15,-6-3 0-15,-7 2 0 16,-8-4 0-16,-6-1 0 15,-12 6 0-15,-9-14 0 16,-6-5 0-16,-2 0 1 16,-1-5-1-16,0-3 0 0,0-5-1 15,3-3 1-15,6-2-1 16,0-3 0-16,3-3-3 16,3-2 0-16,3-9-4 15,6 4 0-15,6-6-6 16,6 0 0-16</inkml:trace>
  <inkml:trace contextRef="#ctx0" brushRef="#br0" timeOffset="41721.555">10125 11996 21 0,'-3'-2'10'0,"12"7"-1"16,-6-8 10-16,3 3-16 16,3 0 0-16,6 0 2 0,-3 0 0 15,3 0-6-15,-1 3 0 16,4-6 4-16,3 3 1 16,3-5-2-16,3 0 1 15,5-1-2-15,-2 1 1 16,-6 2-2-16,-6-2 1 15,-3 5-1-15,-3-3 0 16,-3 3-3-16,0 0 1 16,-9 0-5-16,0 3 0 15,-3 2-4-15,-6 6 0 16</inkml:trace>
  <inkml:trace contextRef="#ctx0" brushRef="#br0" timeOffset="42036.8462">10149 12213 11 0,'-3'-2'5'0,"6"17"4"16,-3-15 1-16,0 0-7 0,0 0 1 15,0 0 2-15,6 0 1 16,3 0-7-16,0 3 0 16,3-3 5-16,5 0 1 15,1 0-1-15,6 3 0 16,6-1-2-16,6-2 0 16,-1 0-2-16,-2 3 1 15,-6 2-2-15,0-5 1 16,-4 3-9-16,-5-3 1 15,0 5-4-15,-6-5 1 0</inkml:trace>
  <inkml:trace contextRef="#ctx0" brushRef="#br0" timeOffset="44858.5864">15727 9424 19 0,'-15'-2'9'0,"12"12"-11"0,3-10 9 16,0 0-6-16,6 0 0 15,3 6 2-15,-3-1 1 0,12 11-5 16,3 5 1-16,-1 0 2 16,4 6 1-16,6 4-1 15,12 4 0-15,5 2-1 16,13 3 0-16,11 2 1 15,22-2 1-15,5-3-1 16,18-14 1-16,15-1 1 0,15-7 0 16,5-4-1-16,13 0 1 15,6-9-1-15,-3-12 0 16,-1-12-2-16,-5-1 1 16,0-20-1-16,-15-2 1 0,-10-8-1 15,-5-2 0-15,-23-9-1 16,-10-7 0-16,-9-14-1 15,-20-2 0-15,-19-3 0 16,-14-3 0-16,-24-12 0 16,-12 1 0-16,-15 9 0 15,-24-8 1-15,-11 5 0 16,-19-5 0-16,-14 10 0 16,-21 3 0-16,-18 19-1 15,-12-3 0-15,-12 8-1 16,-21 5 1-16,-8 8 0 15,-10 11 0-15,-3 10 0 16,4 16 0-16,-4 8 0 16,4 11 0-16,-7 18 1 15,10 0 0-15,5 19-1 16,6 10 1-16,10 19-1 16,8 13 1-16,21 2-1 0,9 1 1 15,21 18-1-15,20 11 1 16,25-8-1-16,17 8 1 15,24 2 0-15,27 6 1 16,30-16-1-16,29-3 0 16,39 8-5-16,30-5 1 15,45 0-5-15,32-19 1 16</inkml:trace>
  <inkml:trace contextRef="#ctx0" brushRef="#br0" timeOffset="46924.2312">11402 11631 17 0,'0'-8'8'0,"-3"5"0"0,3 3 9 32,0 0-16-32,0 0 1 15,0 0 0-15,0 0 0 16,0 3-3-16,0 2 1 15,-3 9 3-15,3 2 0 16,0 2 0-16,0 3 0 16,0 3 0-16,-3 8 0 15,3 10 0-15,-3 3 1 0,-3 11-2 16,0 2 1-16,0 0-1 16,0-5 1-16,3-11-1 15,0-2 1-15,0-3 0 16,-3-5 0-16,0-3-1 15,3-5 0-15,0-6 0 16,0 1 0-16,1-6 0 16,2-2 0-16,-3-3-1 15,0-3 1-15,3-5 0 16,0-3 1-16,0-5-2 16,0-2 1-16,-3-6-1 15,0 3 1-15,0-9-1 16,0 1 0-16,0-3-1 15,0-2 0-15,0-8 0 16,0-1 0-16,3-2-1 16,0 3 1-16,3-6-1 15,3 0 1-15,0 1-1 0,0 7 1 16,0-8-1-16,2 1 1 16,-2 1-1-16,3-4 1 15,0 0-1-15,0 2 1 16,-3-2-1-16,0 7 1 15,3 4-1-15,0-1 0 16,3 3 0-16,9 2 0 16,0 4-1-16,2 1 1 15,7 4 0-15,0 2 0 16,0 5 0-16,-4 6 0 16,1 2-1-16,0 9 0 0,0 4 0 15,-3 6 1-15,-1 8-1 16,-5 5 1-16,-6 11 0 15,-6 7 0-15,-9 1 0 16,-6-8 1-16,-3-1 0 16,-3 1 0-16,-2-3-1 15,-7 0 1-15,-9-5-2 16,-6-3 0-16,1-8-2 16,2-2 0-16,0-6-2 15,3-2 0-15,4-6-2 16,2 0 0-16,6-2-1 15,6-3 0-15,6-3 1 16,6-2 0-16</inkml:trace>
  <inkml:trace contextRef="#ctx0" brushRef="#br0" timeOffset="48657.8925">11810 12015 8 0,'-3'8'4'0,"9"10"5"16,0-7 6-16,-3 2-12 0,0 3 0 15,3 2 2-15,0 4 1 16,-3-4-7-16,2 1 0 15,4-4 5-15,-6-4 1 16,-3-6-2-16,3 6 1 16,-3-6-1-16,0 1 1 15,0-6-1-15,0 0 0 16,3-8-1-16,0-3 0 16,-3 0-1-16,0-4 1 15,-3-4-1-15,0 0 0 0,0-4-1 16,-3-1 0-16,-5-3-1 15,5 4 1-15,-3 9-1 16,3 1 1-16,-3 5-2 16,-3 3 1-16,-3 2-1 15,0 6 1-15,0 5-1 16,0 5 1-16,3 3 0 16,1 5 0-16,-1 0 0 15,3 3 1-15,0 3 0 16,3-4 0-16,0 1 0 15,3 5 0-15,0 3 0 16,3-3 0-16,0 0 0 16,3-2 1-16,0-1-1 15,0-5 0-15,6 3 1 16,9-3 0-16,-1-10 0 0,7-3 0 16,0-6 1-16,-3-7 0 15,3 3-1-15,-3-4 1 16,2-2-1-16,-2-2 0 15,-3-4 0-15,0-1 0 16,-3-4-1-16,0-2 1 16,-3 5-1-16,-3 5 1 15,-1-4-1-15,-2 4 1 16,0 3-2-16,-3 5 1 16,-3 3-1-16,0 0 1 15,0-5-2-15,0 0 1 0,0 5-1 16,0 3 1-16,0 2 0 15,0 5 0-15,0 4 0 16,0 4 0-16,0 1 1 16,0-3 0-16,0-1 0 15,3-1 0-15,3 1 0 16,3 1 0-16,0-2 0 16,3-4 1-16,6-2 0 15,0-3 0-15,0 1 0 16,-1-12 0-16,1 1 0 15,3-3 0-15,0-2 0 16,0-4 0-16,-3-2 0 16,0-5 0-16,-4-2 0 15,-2-1 0-15,-3-5-1 16,-3 0 1-16,-6-1-1 16,-3-1 1-16,-6 4-1 0,-6-2 0 15,1 5-1-15,2 8 0 16,-3 6 0-16,-3-1 1 15,-3 6-2-15,-3 5 1 16,0 5-1-16,-2 1 1 16,-1 4 0-16,3 9 0 15,0-4 0-15,3 4 0 16,1 0 0-16,2-1 0 16,3-2-4-16,6 0 1 15,3 0-6-15,6 2 0 16,9 1 0-16,6-3 0 15</inkml:trace>
  <inkml:trace contextRef="#ctx0" brushRef="#br0" timeOffset="49347.9134">12206 12525 21 0,'-12'3'10'0,"15"-6"-5"15,-3 3 20-15,0-5-21 0,-3 0 1 16,6 2 1-16,0-5 1 16,-3-2-10-16,6-4 1 15,0 4 5-15,3-3 1 16,2 2-3-16,4 0 1 15,0-2-2-15,3 0 0 16,-3 2 0-16,0 1 0 16,0 2-1-16,0 3 0 15,-4 2 0-15,1 3 0 16,0 3 0-16,-3 2 0 16,0 0 0-16,-6 3 1 0,-3 5-1 15,-3 3 1-15,-3 5 0 16,0 1 0-16,-3-1 1 15,-3 0 0-15,-5-3-1 16,2 4 0-16,-9-4 1 16,3 1 0-16,0-9-1 15,3 3 1-15,3-2 0 16,1-3 0-16,2 0 0 16,6-3 1-16,0-2-1 15,3 2 0-15,-3-2 0 16,6-3 1-16,0 0-1 15,0 2 0-15,6 1-1 16,3-3 1-16,0 3 0 16,6-3 0-16,2 0 0 15,4 0 0-15,3 0-1 16,0 0 1-16,0-6 0 0,2 1 1 16,-2 2-2-16,-3 1 1 15,-3-4-1-15,-3 4 1 16,-3 2 0-16,0 2 0 15,-3-2-1-15,-3-2 0 16,-3-3-3-16,-1 2 0 16,-2 3-5-16,3-3 1 15,-3 3-7-15,0 3 1 16</inkml:trace>
  <inkml:trace contextRef="#ctx0" brushRef="#br0" timeOffset="50222.6807">12771 12242 20 0,'-6'-2'10'0,"0"10"-4"16,3-11 9-16,-6 6-14 0,0 5 0 15,-2 2 1-15,-4 6 0 16,0 5-3-16,0 0 1 15,3-2 1-15,3-3 1 16,3 0-1-16,6-1 1 16,9-1-1-16,6-1 1 15,6-5-1-15,0-3 1 16,-1-8 0-16,4 1 0 16,0-1-1-16,0-2 0 15,-3 0 0-15,0-3 0 0,-7-6 0 16,-2 1 1-16,-3 0-1 15,-6 2 1-15,-3 1-1 16,-3 2 0-16,-3 3-1 16,-6 2 0-16,0 6-1 15,-2 2 0-15,-1 3 0 16,0 2 0-16,0 1 0 16,3-3 0-16,0 2 0 15,3 1 0-15,9 0 0 16,3-6 1-16,3 0-1 15,3-5 1-15,3 0 0 16,3 0 1-16,0 0-1 16,0-2 1-16,0-1 0 15,-4-2 0-15,-2-1 0 16,0 4 0-16,-6-1-1 16,-3 3 1-16,0 0 0 0,0 0 0 15,-3 0-1-15,0 3 1 16,-3-1-1-16,3 4 1 15,-3-4-1-15,3 6 0 16,0 5-1-16,3 3 1 16,0 0-1-16,3 3 1 15,3 5 0-15,3-3 0 16,0 5 0-16,0-2 0 16,0 0 0-16,-3 0 0 15,-3-6 0-15,-6-2 1 16,-3-3 0-16,-6-2 0 0,-3-3 0 15,-3 0 0-15,-2-3-3 16,-1-2 1 0,-9-1-8-1,6 1 1-15,3-3-3 16,9-3 0-16</inkml:trace>
  <inkml:trace contextRef="#ctx0" brushRef="#br0" timeOffset="50579.3313">12920 12205 22 0,'-3'-13'11'0,"-3"-3"-2"15,6 13 17-15,0-2-23 16,-3 0 0-16,3 0 1 0,0 2 1 16,0 3-7-16,0 0 1 15,0 0 3-15,3 3 1 16,3-1-2-16,3 6 1 16,6 0-1-16,3 5 0 15,0-2 0-15,-1 7 0 16,-2 9 0-16,-6 7 0 15,-6 6-1-15,-9 5 1 16,-6 3-6-16,-8 2 0 16,-4-5-7-16,6-13 1 15</inkml:trace>
  <inkml:trace contextRef="#ctx0" brushRef="#br1" timeOffset="57227.0693">16144 8419 17 0,'-9'-16'8'0,"3"-5"0"15,6 13 9-15,-3 5-15 16,-3-2 0-16,-3 2 1 0,0 1 0 15,-3 2-3-15,-6 2 0 16,-9 9 2-16,-8 2 1 16,-1 11-1-16,-6 0 0 15,-5 10 0-15,-4 3 0 16,0 19-1-16,7 5 0 16,5 2 0-16,6 1 0 15,4 5-1-15,11-6 1 16,9 6 0-16,3 2 0 15,9-7 0-15,15-3 0 0,14-8 0 16,10-6 0-16,6-2 1 16,14-13 0-16,1-11-1 15,2-2 1-15,7-4 0 16,-1-1 0-16,-11-9 0 16,2-10 1-16,-2-11 0 15,-7-11 0-15,-8-15-1 16,-3-6 1-16,-4-7-2 15,-2-1 1-15,0-15 0 16,-9-19 0 0,-19-48-2-1,-8 14 1-15,-6 10-1 16,-5 19 1-16,-7 10-2 16,-15 14 1-16,-3 10-1 15,-2 8 0-15,-10 16-1 16,-6 11 1-16,-2 12-1 0,-10 14 1 15,-2 11-1-15,-4 13 1 16,4 10 0-16,-3 14 1 16,2-1-1-16,10 12 0 15,-1 1 1-15,3 17 0 16,7 3-1-16,8-4 0 16,9 1 0-16,10 2 0 15,14 3 0-15,9-2 0 16,9-1 1-16,6-7 0 15,5-14 1-15,10-5 0 16,6 0 0-16,11-6 1 0,-2-7 0 16,3-8 0-16,8-8-1 15,-2-11 1-15,8-11-1 16,7-7 1-16,2-5-1 16,4-14 1-16,-4-11-1 15,-5-18 1-15,-10-2-1 16,-2-19 1-16,-4-3-1 15,-8-18 0-15,-3-8-1 16,-15 5 1-16,-13-19-1 16,-11 1 0-16,-9 10-1 15,-5 11 1-15,-19 10-2 16,-3 22 1-16,-6 2 0 16,-5 18 0-16,-7 4 0 15,1 12 0-15,-4 14-1 16,-8 10 1-16,-1 14-1 15,4 7 0-15,-7 22-1 0,1 18 1 16,-1 11 0-16,7 13 0 16,5 8 0-16,4 11 0 15,14-6 0-15,9-2 1 16,9-4 1-16,6-1 0 16,15-4-1-16,9-4 1 15,3-11 0-15,9-6 1 16,12-13 0-16,12-2 1 15,8-8-1-15,16-6 1 16,-1-10 0-16,12-11 0 16,4-10 0-16,-1-1 1 0,-6-9-2 15,-2-15 0-15,-13-7 0 16,-14 5 1-16,3-28-1 16,-10-17 1-16,-5-8-1 15,-6-13 0-15,-15-10-1 16,-9-6 1-16,-9 5-1 15,-6 6 0-15,-15 8-1 16,-9-1 1-16,-3 22-1 16,-5 8 0-16,-7 10 0 15,-5 9 0-15,-1 4-1 16,-3 11 1-16,-5 11-1 16,2 8 1-16,-2 7-2 15,-7 14 1-15,1 16-1 16,-3 21 1-16,-7 5 0 15,1 14 1-15,2 26-1 0,7 7 0 16,14 1 1-16,13 8 1 16,17-3-4-16,18-8 1 15,21-15-8-15,23-14 0 16</inkml:trace>
  <inkml:trace contextRef="#ctx0" brushRef="#br1" timeOffset="58633.9568">12161 11089 7 0,'-3'8'3'0,"6"-16"3"15,-3 8 3-15,0 2-5 0,-3 1 1 16,3 2 2-16,-3 1 1 16,0-1-8-16,0 3 0 15,-3-3 7-15,3 0 0 16,0 1-2-16,0-1 0 15,0-2 0-15,3-1 0 16,0 1-1-16,0-3 0 0,0 0-1 16,3-5 1-16,3-3-2 15,3-3 1-15,3 0-3 16,3-2 1-16,3 0-2 16,3 0 0-16,-4 2-1 15,-2 1 1-15,0 4-1 16,0 6 0-16,-3 3 1 15,-6 5 0-15,0 5 0 16,0 6 1-16,-9-1 0 16,3 1 0-16,-6-3 1 15,-6 5 1-15,0-3 0 16,-3 1 1-16,0-3-1 16,0-3 0-16,4-5 0 15,-1 0 0-15,3-3-1 16,3 0 0-16,0-2-1 15,0 2 1-15,0-2-1 16,3-3 1-16,3 0-1 0,-3 0 1 16,3 3-1-16,0-1 1 15,3-2-1-15,0 0 1 16,3 0-2-16,3 0 1 16,3 6-1-16,3-4 0 15,-1-2 0-15,4 11 0 16,-3-6 0-16,0 0 0 15,-3-2 0-15,0 0 0 16,0 2 1-16,0 3 0 16,-3 5 0-16,0 0 0 0,-3 1 0 15,-4 1 1-15,-4 1-1 16,-1 0 1-16,-3-3 0 16,-6-5 0-16,-6 6 0 15,-3-6 1-15,-6-3-1 16,3-3 0-16,4 1 0 15,2-6 1-15,0-4-1 16,0-7 1-16,3 1-1 16,3-3 0-16,0 0-2 15,3 3 0-15,3 2-4 16,0 1 0-16,6 5-10 16,3 5 1-16,0 5-1 15,9-13 0-15</inkml:trace>
  <inkml:trace contextRef="#ctx0" brushRef="#br0" timeOffset="63040.1695">17754 8303 10 0,'-6'13'5'0,"6"-13"4"16,0 0 5-16,0 0-11 16,0 2 1-16,0 1 3 15,0 2 1-15,0 3-9 16,0 0 1-16,0 8 5 0,-3 5 1 15,0 3-1-15,0-3 0 16,0 3 0-16,3-3 0 16,0-2-1-16,6-3 1 15,6-8 0-15,15-11 0 16,3-8-1-16,14-18 0 16,22-21-4-16,14-11 1 15,12-13-8-15,24-21 0 16,15-11-8-16,12-10 0 15</inkml:trace>
  <inkml:trace contextRef="#ctx0" brushRef="#br0" timeOffset="64180.8138">13617 12115 23 0,'0'-8'11'0,"5"3"-5"0,-5 5 11 15,0 0-16-15,0 3 0 16,3 2 1-16,3 6 1 16,3 10-3-16,6 3 0 15,-3-1 2-15,3 4 1 16,0-1-2-16,0 1 1 16,0-1-1-16,0-5 1 15,-4-5-3-15,-2-5 1 16,0-6-5-16,0-5 1 15,0-8-6-15,0-2 1 16</inkml:trace>
  <inkml:trace contextRef="#ctx0" brushRef="#br0" timeOffset="64415.244">13792 12046 12 0,'-21'-5'6'0,"6"32"1"15,12-22 3-15,-2 3-8 16,-1 2 1-16,-3 6 2 16,0 5 0-16,-6 3-6 15,-3-3 0-15,-3 3 4 16,0 0 0-16,3 0-2 16,1 0 1-16,5 0-3 15,3-9 1-15,0-1-5 16,3-4 0-16,3-2-2 15,6-5 0-15</inkml:trace>
  <inkml:trace contextRef="#ctx0" brushRef="#br0" timeOffset="64618.3687">13483 12285 22 0,'9'-14'11'0,"2"1"-7"0,-8 8 19 16,3 2-20-16,6 1 1 16,15-6 1-16,6-3 1 0,8-2-8 15,7-3 0-15,6 3 3 16,-1-1 1-16,-5 1-11 16,-1 5 0-16</inkml:trace>
  <inkml:trace contextRef="#ctx0" brushRef="#br0" timeOffset="78745.6759">19287 9004 25 0,'-6'-21'12'0,"3"15"-7"0,3 6 13 0,0-5-18 15,0 5 0-15,0 0-2 16,0 0 1-16,3 3 1 15,0 7 0-15,3 6-1 0,3 5 0 16,6-2 0-16,11 7 1 16,7 6 1-16,6 8 0 15,3 5 1-15,8 5 1 16,4-2-1-16,2-1 1 16,10 6 0-16,8-3 0 15,13 6-1-15,11 2 1 16,12-8-2-16,15 3 1 15,6-10-1-15,18-6 1 16,8-8-2-16,7-11 1 0,0-12 0 16,9-17 0-16,2-5-1 15,-2-13 1-15,-10-5 0 16,-2-11 0-16,-12-6-1 16,0-4 1-16,-18-17 0 15,-6-10 0-15,-12-2-1 16,-21-6 1-16,-8-8-1 15,-13-11 0-15,-17-4-1 16,-25 2 0-16,-11-14 0 16,-21 6 0-16,-24 0-1 15,-20 5 0-15,-22-7 0 16,-20 9 1-16,-21 1-1 16,-21 16 1-16,-12 5-1 15,-15 8 1-15,-17 8-2 16,-10 8 1-16,-14 8 0 15,-1 13 1-15,-14 13-1 0,3 19 0 16,-7 10 1-16,7 14 0 16,0 12 0-16,17 7 1 15,13 9 0-15,8 14 1 16,15 13 0-16,12 14 0 16,21 4 1-16,24 6 1 15,9 13 0-15,20 11 0 16,19-5 0-16,26 2 0 15,18 8-1-15,15 5 1 16,30-13-1-16,20-2 0 16,37-1 0-16,29-7 0 0,33-6-2 15,38-5 0-15,21-24-6 16,27-5 1-16,3-11-7 16,21-10 0-16</inkml:trace>
  <inkml:trace contextRef="#ctx0" brushRef="#br0" timeOffset="80609.5221">14709 11636 11 0,'-3'-18'5'0,"0"13"5"0,3 5 5 0,0 0-12 16,0 0 0-16,0 0 2 15,0 2 0-15,-3 3-6 16,0 3 1-16,0 0 4 16,3 3 1-16,-3 0-1 15,0-1 0-15,0 6-1 16,0 3 1-16,0-6-1 16,0 5 0-16,0 6-1 15,0 10 0-15,0-2 0 16,3 11 0-16,-3 2-1 15,0 7 1-15,0 1-1 0,0 0 1 16,0-10-1-16,3-4 1 16,-3-4-1-16,0-1 1 15,0-5-1-15,0-2 0 16,3-4 0-16,-3-4 0 16,1-6 0-16,2 0 0 15,-3-5 1-15,0-2 0 0,0-6 0 16,3-6 1-16,-3-2-2 15,-3-5 1-15,3-3 0 16,-3 0 0-16,0-10-1 16,0-3 0-16,0-11-1 15,3-2 0-15,0-3 0 16,0 0 0-16,0-5 0 16,0-1 0-16,3 4-1 15,0-4 1-15,0 4 0 16,6-6 0-16,0 0 0 15,0 0 0-15,3 11 0 16,0-1 0-16,0 4-1 16,-3-4 1-16,0 6-1 15,-1 6 0-15,1 4 0 16,3 6 0-16,0 2-1 16,3 6 1-16,0 0-1 15,6 8 0-15,3-1-1 0,3 1 1 16,2 5 0-16,1 5 0 15,3 11 0-15,-6 5 0 16,-3 1 0-16,-4 4 1 16,1 9 0-16,-6 2 1 15,-3-3-1-15,-6 6 0 16,-3-6 1-16,-3-2 0 16,-6 0 0-16,-6-6 0 15,-3-7-1-15,-5-1 1 16,-7-2-1-16,-6-3 0 0,6 0-2 15,4-2 1-15,2-3-2 16,3 0 1-16,3-6-4 16,3-2 1-16,0-2-4 15,6-1 0-15,6-5 0 16,12 8 1-16</inkml:trace>
  <inkml:trace contextRef="#ctx0" brushRef="#br0" timeOffset="84141.7941">15295 12025 22 0,'-3'-8'11'0,"3"6"-5"0,0 2 22 16,0 0-26-16,-3 2 0 16,3 1 2-16,0 2 0 0,0 9-5 15,-3-1 1-15,3 5 3 16,-3 6 0-16,0 8-1 16,0-8 0-16,0 5-1 15,1 0 1-15,-1 0-1 16,0-3 0-16,3-2-1 15,-3 0 1-15,3-8 0 16,0 0 0-16,0-6 0 16,0 1 1-16,0-3-3 15,-3-3 1-15,3-2-3 16,0-3 0-16,-3-3-3 16,3-2 0-16,0-6-5 15,3-2 1-15,0-3-1 16,8 0 0-16</inkml:trace>
  <inkml:trace contextRef="#ctx0" brushRef="#br0" timeOffset="84376.166">15394 11898 17 0,'0'-26'8'0,"3"5"-3"0,-3 21 12 16,0 0-16-16,2 2 1 15,-2 6 1-15,0 5 0 16,0 9-3-16,0 7 1 15,-2 5 2-15,-1 11 1 16,3 5-2-16,0-7 1 16,0-1-1-16,0-2 0 15,3-3-3-15,-1-5 0 0,-2-3-2 16,3-6 1-16,-3-7-3 16,0-5 1-16,0-6-5 15,0-2 0-15</inkml:trace>
  <inkml:trace contextRef="#ctx0" brushRef="#br0" timeOffset="84580.9065">15158 12218 25 0,'0'0'12'0,"18"-7"-10"16,-9 4 20-16,9-2-21 0,6-1 1 15,9 1-1-15,-4 0 1 16,4 2-5-16,-3 0 0 16,3 3-5-16,-10 8 1 15</inkml:trace>
  <inkml:trace contextRef="#ctx0" brushRef="#br0" timeOffset="85025.3138">15444 12361 33 0,'-12'3'16'0,"9"-8"-12"16,3 2 27-16,0 0-29 16,3-2 0-16,0 0 0 0,6 0 1 15,3-1-5-15,3 1 1 16,3 0 1-16,0 2 1 15,-6 3-2-15,-1 5 0 16,-2 3-1-16,-3 5 1 16,0 3 0-16,-9 3 1 15,-3 2 0-15,-3 3 0 16,-8 2 0-16,-1-7 1 16,0-1 0-16,3 1 0 15,0-9 0-15,3 4 1 0,0-1 0 16,3-5 1-16,3-3-1 15,3 0 0-15,9-5 0 16,6 0 0-16,6-2-1 16,6-1 0-16,0-2-2 15,3 2 1-15,-1-2-4 16,-5-3 1-16,3 3-3 16,0-3 0-16,-3-3-5 15,2 1 0-15,-2-6-2 16,0-3 1-16</inkml:trace>
  <inkml:trace contextRef="#ctx0" brushRef="#br0">15858 11946 26 0,'-6'-5'13'0,"-6"2"-10"16,6 3 23-16,-3 0-23 15,-6 3 0-15,-3 7 2 16,-2 3 0-16,-1 14-6 0,0 2 0 16,3 5 4-16,3 9 1 15,6-12-2-15</inkml:trace>
  <inkml:trace contextRef="#ctx0" brushRef="#br0" timeOffset="86174.9109">16239 12224 31 0,'0'-6'15'0,"-6"6"-17"15,3 6 24-15,-3-4-22 16,-3 9 0-16,-3 5 0 15,0 5 1-15,3 5-2 0,3-2 0 16,6-3-1-16,6-2 0 16,6-3 0-16,3-6 0 15,3-4-1-15,3-4 1 16,-3-2 0-16,3-5 1 16,-1-6 2-16,-2-2 1 15,0-3 2-15,-6 1 0 16,-3 1 1-16,-6 1 0 15,-6 2-1-15,-3-2 1 16,-3 8-2-16,-6 5 0 0,-3 5-2 16,-3 6 0-16,1-1-2 15,2 4 1-15,3 2 0 16,6-1 0-16,6-4-1 16,3-3 0-16,6 0-1 15,6-3 1-15,0 0 0 16,0-2 0-16,0-3 0 15,-1-3 1-15,-2 1 0 16,0-4 1-16,-3 1 1 16,0 0 0-16,-3 0 0 15,0 2 0-15,0 0 0 16,-3 3 0-16,0 0-1 16,0 3 0-16,3 2-2 15,-3 3 1-15,3 5-1 16,0-5 1-16,3 6-1 15,3 1 1-15,-3 1-2 0,0 8 1 16,-3-3 0-16,-3 1 1 16,-3-4-1-16,-3 6 0 15,-3-3 1-15,-3-8 0 16,-6 3 0-16,-6 0 1 16,1-5-2-16,-1-4 1 15,0-7-4-15,6-5 0 16,0-5-5-16,6-1 0 15,12-5-2-15,9-2 1 16</inkml:trace>
  <inkml:trace contextRef="#ctx0" brushRef="#br0" timeOffset="86427.7444">16367 12081 31 0,'-9'-5'15'0,"9"5"-10"16,0-6 30-16,3 6-33 16,0 0 0-16,3 3 3 15,9 5 1-15,3 5-6 16,2 6 1-16,4 7 4 0,0 1 1 16,-3 7-2-16,0 8 0 15,-12-5-3-15,-9 14 1 16,-6-4-9-16,-18-4 0 15,-6-1-9-15,-12-13 1 16</inkml:trace>
  <inkml:trace contextRef="#ctx0" brushRef="#br0" timeOffset="87999.69">15831 11938 20 0,'0'-5'10'0,"0"-1"-2"0,0 6 11 16,0 0-16-16,-3-2 0 15,-3 2 1-15,-3 0 1 16,0 2-6-16,-3 4 0 15,0-4 3-15,1 4 1 16,-1 7-1-16,0 5 0 0,-3 6-1 16,3 3 0-16,0 4 0 15,3 4 0-15,0-3 0 16,0-9 0-16,3 1-1 16,0 0 1-16,3 0 0 0,3 0 0 15,3-3 0-15,3-3 0 16,6 3 0-16,3-7 1 15,3-4 0-15,6-2 0 16,0-5 0-16,-1-3 0 16,4-5 0-16,9-3 0 0,-3-3 0 15,-1-5 1-15,-2 0-2 16,-3 0 1-16,-3-5-1 16,-3-3 1-16,-6-2-1 15,-7-6 1-15,-5 0-1 16,-6-5 1-16,-8 6-2 15,-10-9 0-15,-6 6-1 16,3 5 0-16,-3 5-3 16,1 8 1-16,-7 5-2 15,-6 11 0-15,0 8-5 16,4 3 1-16,2 13-5 16,12 10 0-16</inkml:trace>
  <inkml:trace contextRef="#ctx0" brushRef="#br1" timeOffset="91584.4902">19721 8371 28 0,'-26'-21'14'0,"-1"-11"-6"16,15 27 14-16,-3-3-21 15,3 3 0-15,-6 0 2 16,0 7 0-16,-5 4-3 0,-7 2 0 16,-6 7 1-16,-8 9 1 15,5 8-1-15,-9-3 1 16,-5 6-2-16,2 7 1 15,3 3-1-15,1 10 0 16,5 1 0-16,6 2 0 16,7 0 0-16,5-2 1 15,6-1-1-15,9-2 1 16,6 3 0-16,9 5 0 16,6-6 1-16,9-2 0 0,6 0-1 15,2-3 1-15,10-7-1 16,-3-9 1-16,5-5 0 15,7-2 0-15,3-9-1 16,-1-2 0-16,-5-8 1 16,5-5 0-16,1-1-2 15,0-10 1-15,-7-7 0 16,-2-9 0-16,-3-11-1 16,-1-7 1-16,-2-3-1 15,0-5 1-15,-6-6-1 16,-4 1 1-16,-5-11-1 15,-3-11 1-15,-9 5-1 16,-9 1 1-16,-6-3-2 16,-3 13 1-16,-9 0-1 15,0 6 0-15,-2-1 0 16,-1 3 0-16,-3 8 0 16,-6 5 0-16,0 3 0 0,1 6 0 15,-1 7-1-15,-3 5 0 16,-3 11 0-16,-5 3 1 15,-4 13-1-15,0 8 0 16,1 8 1-16,2 5 0 16,0 8 1-16,4-5 0 15,-1 5-1-15,6 8 1 16,4 2-1-16,2 9 1 16,6 2-1-16,3 3 1 15,6-6 0-15,3 9 0 0,3-3 0 16,6-3 0-16,3 8-1 15,6 3 0-15,6-8-4 16,6-6 1-16,6-2-7 16,2-5 0-16,4-24-1 15,0-11 1-15</inkml:trace>
  <inkml:trace contextRef="#ctx0" brushRef="#br1" timeOffset="92318.4097">15215 11144 24 0,'0'3'12'0,"0"-3"-11"16,0 0 23-16,0 5-21 16,-3 6 1-16,-3-1 1 0,3 1 1 15,-6 15-7-15,-3-7 0 16,3-1 4-16,3-2 1 15,0 0-2-15,3 0 0 16,0-5 0-16,3-1 0 16,3 1 0-16,6-6 0 15,3 0 0-15,6-2 0 16,6-3 0-16,6-5 1 16,-1-3-2-16,-5 5 1 15,-3-2-3-15,0 0 0 16,-3-1-2-16,-3-2 0 15,-3 3-5-15,-4 0 1 0,-2-6-5 16,0 11 0-16,-6 0 0 16,-6-2 0-16</inkml:trace>
  <inkml:trace contextRef="#ctx0" brushRef="#br1" timeOffset="92584.065">15346 11128 25 0,'-3'-8'12'0,"6"0"-6"16,-3 8 22-16,0-5-26 15,0 5 0-15,-3 5 1 16,-3 6 0-16,0 2-3 16,0 8 1-16,-3 9 2 0,0-4 0 15,3 6-1-15,0 2 1 16,3 6-1-16,0-6 0 15,3-5-2-15,0-2 0 16,3-6-4-16,-3-2 1 16,3 2-9-16,-3-8 0 15</inkml:trace>
  <inkml:trace contextRef="#ctx0" brushRef="#br0" timeOffset="95907.1283">17400 12134 18 0,'-3'5'9'0,"-3"-16"-3"16,6 11 10-16,0 0-13 15,0 0 0-15,6-2 3 16,0 2 1-16,0 0-8 0,0-5 1 16,-6 5 5-16,3 2 0 15,0 3-1-15,-3 1 0 16,0 2-2-16,3 5 1 15,-3 3-1-15,0 0 0 16,0-3 0-16,3-2 0 16,0-4-1-16,-1-1 1 15,4-1 1-15,6-2 0 16,6-9 0-16,12-12 0 16,9-11-2-16,5-16 1 0,13-5-5 15,2-14 1-15,4-2-13 16,11-3 1-16,-11-5-1 15,14-3 0-15</inkml:trace>
  <inkml:trace contextRef="#ctx0" brushRef="#br0" timeOffset="99079.9302">10789 13052 19 0,'-3'0'9'0,"9"8"-5"15,-6-6 9-15,0-2-12 16,-3-5 1-16,3 5 0 16,0 0 1-16,0 0-2 15,0 3 0-15,3-1 3 16,-3-2 0-16,0 0-1 16,0 0 0-16,0 0-1 15,0 3 1-15,0-3-3 16,0 0 1-16,0 0-1 0,0 0 0 15,6 0 0-15,3 3 0 16,3-3 0-16,2 2 1 16,4 1-1-16,0 0 1 15,0-1 0-15,3-2 1 16,3 0-2-16,2 0 1 16,10 3 0-16,9-3 1 15,-1 0-2-15,13 0 1 16,9-5 0-16,5 5 0 0,6-6-1 15,10 4 1-15,2-1-1 16,-3 0 1-16,1-2-1 16,2 3 0-16,0 2 0 15,3 0 1-15,-2 0-1 16,2 0 1-16,3 0-1 16,4 0 0-16,-1 2 0 15,-3 3 1-15,3-5-1 16,0 6 1-16,-5-4-1 15,2 6 1-15,-9-2-1 16,1-1 1-16,2-2 0 16,-9 2 1-16,10 0-2 15,-7 0 1-15,0 1-1 16,7-1 0-16,-7 0 0 16,-9 6 0-16,10-3-2 15,-7 2 1-15,6-4 2 16,1 2 1-16,-1-6-2 0,3 4 0 15,1-1 0-15,5 0 0 16,3-2 1-16,-2 2 1 16,11 0-2-16,-3-2 0 15,3 0 1-15,0 2 1 16,-3 0-1-16,1-5 0 16,-1 0-1-16,6 0 1 15,-6 0-1-15,9-2 0 16,3-1 0-16,10 0 1 0,2 3-1 15,-3-2 0-15,6-4 0 16,-6 4 0-16,12 2 0 16,-6 0 1-16,-3-3-1 15,-12 3 0-15,6 0 0 16,-21-3 1-16,-9 1-1 16,-8 2 0-16,-10-5 0 15,-11 2 1-15,-13-2-1 16,-8 5 1-16,-9-8-1 15,-7 5 1-15,-8 3-4 16,-6-3 1-16,-15 1-10 16,-12 4 1-16,-11-4-4 15,-19-19 1-15</inkml:trace>
  <inkml:trace contextRef="#ctx0" brushRef="#br0" timeOffset="103500.1888">11206 13557 18 0,'0'-8'9'0,"-3"0"0"15,3 8 10-15,0-5-15 16,0 2 0-16,0 3 1 15,0 0 1-15,0 0-8 16,0 6 1-16,0 4 5 16,0 9 0-16,0-3-2 15,0 5 1-15,0 8-1 16,0 5 1-16,0 3 0 0,0 6 0 16,-3 4 0-16,0 1 0 15,0 0 0-15,-3-6 0 0,0-2-1 0,0-9 0 16,0-4-1-16,0-1 1 15,0-5-1-15,0-2 0 16,3-3 0-16,0-6 0 16,0 1 0-16,0-6 0 15,3 1 0-15,-3-4 0 16,3-4 0-16,0-4 1 16,0-2-1-16,0 6 1 15,0-9-2-15,0-5 1 16,0-8-1-16,0 1 1 0,3-12-1 15,0-4 0-15,0-1-1 16,0-2 1-16,0-3 0 16,0 2 0-16,-3-4-1 15,0-1 1-15,0-2-1 16,0 2 1-16,3-5-1 16,0 6 0-16,3 7 0 15,0 3 0-15,3 0 0 16,0 5 0-16,0 0 0 15,5 3 0-15,7 3-1 16,3 5 1-16,3 5 0 16,-3 2 0-16,0 4-1 15,-1 2 1-15,4 0 0 16,0 8 0-16,3 5 0 16,-4 11 0-16,-2 5 0 15,0 3 0-15,-3 11 0 0,-3 4 0 16,-6 4 0-16,-6 2 1 15,-6 0-2-15,-12-8 1 16,-12 2-1-16,-6-2 0 16,-12 0-3-16,-11-2 1 15,2-9-5-15,-2-2 1 16,-4-5-4-16,4-4 1 16</inkml:trace>
  <inkml:trace contextRef="#ctx0" brushRef="#br0" timeOffset="104740.0243">11777 13930 14 0,'3'-8'7'0,"0"-8"0"0,3 14 6 0,-3-3-11 16,-3 5 0-16,0 0 2 15,3 7 1-15,-3 9-4 16,3 8 0-16,-3 5 4 16,-3 0 0-16,3-5-1 15,0 0 1-15,3-5-1 16,0-4 0-16,-3-1-1 15,3-4 0-15,0-4-1 16,0-4 1-16,-3-2-1 16,0 0 1-16,3-8-1 15,-3-5 0-15,0-3-1 16,-3-5 0-16,0-3-2 16,0 0 1-16,-3 1-1 15,-3-4 0-15,-3 3 0 16,-3 3 0-1,0 5-1-15,3 3 1 16,-3 5-1-16,1 8 1 16,-4 3 0-16,0 7 0 0,0 1 1 15,-3 7 0-15,3 9 1 16,0 2 0-16,1 0 1 16,2 3 0-16,0 7 0 15,6 1 0-15,3-3-1 16,6 3 1-16,6 0-1 15,3-6 1-15,3 3-2 16,6-8 1-16,-1-8-3 16,1-2 1-16,0-11-5 15,6-6 1-15,0-7-5 16,0-8 0-16,2 0-4 16,-2-6 0-16</inkml:trace>
  <inkml:trace contextRef="#ctx0" brushRef="#br0" timeOffset="105443.1021">11902 14290 26 0,'-3'-5'13'0,"0"2"-6"0,3 3 21 0,0 0-26 15,0 0 0-15,0-2 2 16,0-4 1-16,0 1-6 16,3 0 0-16,3-1 3 15,3 1 1-15,0 0-2 16,3 0 1-16,3-1-2 15,0 1 0-15,-1 2-1 16,-2 3 1-16,0 6-1 16,-3 2 0-16,-3-1 1 15,-3 1 0-15,-3 6 1 16,-6 4 0-16,-3 1 0 16,-3-3 1-16,0-1 0 15,0-1 1 1,-2 2-1-1,2-9 1-15,3-1-1 0,0-1 0 16,3-5-1-16,3 5 0 16,0-5 0-16,3 0 0 15,0 0-2-15,0 0 1 16,0 0-1-16,6 0 0 16,3 0-1-16,0 3 0 15,3 2 0-15,0 3 0 16,2 0 0-16,1 5 1 15,-3 3 0-15,-3 0 0 16,-3 3 1-16,-3 2 1 16,-6-3 0-16,-6-4 0 15,-3-1 0-15,-6 0 1 0,1-2-1 16,-4-3 1-16,3-3 0 16,3-3 0-16,-3 1-2 15,3 0 1-15,0-3-3 16,6-6 1-16,-2-1-3 15,5 1 1-15,3 1-6 16,0-6 1-16,3 1-6 16,6 5 1-16</inkml:trace>
  <inkml:trace contextRef="#ctx0" brushRef="#br0" timeOffset="105767.921">12158 13954 34 0,'3'-10'17'0,"-9"20"-16"16,6-5 26-16,-3 3-25 15,3 11 0-15,-3 7 2 0,0-2 1 16,0 11-5-16,3 2 0 15,-3 2 4-15,3-4 0 16,0 2-1-16,-3 0 0 16,3-3-2-16,0 1 1 15,0-14-4-15,-3-5 0 16,3-3-4-16,0-5 0 16,0-8-6-16,-3-8 0 15,3-5-2-15,0-6 1 16</inkml:trace>
  <inkml:trace contextRef="#ctx0" brushRef="#br0" timeOffset="106034.4391">12313 13811 24 0,'6'0'12'0,"-6"11"-5"15,3-6 21-15,-3 14-25 16,0 4 0-16,0 7 2 15,0 9 1-15,0-2-7 16,0 6 0-16,-3 7 4 16,3-2 0-16,0-4-1 15,0 1 0-15,0 0-2 16,3-7 1-16,-3-7-3 16,0-7 1-16,0-8-4 0,0-5 0 15,0-9-5-15,0-2 0 16,-3-2-2-16,-3-17 0 15</inkml:trace>
  <inkml:trace contextRef="#ctx0" brushRef="#br0" timeOffset="106206.3199">12060 14190 26 0,'0'-6'13'0,"9"6"-6"0,0-2 24 16,3-4-31-16,-1 1 1 0,4 0-1 15,9-1 1-15,3 1-4 16,3 0 0-16,-1 0-6 16,-2 2 0-16,6 6-1 15,-3-1 1-15</inkml:trace>
  <inkml:trace contextRef="#ctx0" brushRef="#br0" timeOffset="106707.7055">12548 14139 29 0,'-9'-5'14'0,"3"-3"-11"16,0 5 28-16,-3 3-30 0,-3 3 1 16,-3 2 2-16,-5 3 0 15,-1 6-5-15,0-1 0 16,0 3 2-16,6 2 1 15,3 1-1-15,3-3 0 16,3-3-1-16,3 3 0 16,6 0 0-16,6-1 0 15,6 4 0-15,3-1 0 16,3 1-1-16,0 2 1 16,-3 0 0-16,-4 0 0 15,-2 1-1-15,-3 1 1 0,-3 1 0 16,-6-3 0-16,-6-5 0 15,-3 0 0-15,-6-3 0 16,-2 1 1-16,-1-4 0 16,0-4 0-16,0-4-1 15,3 1 1-15,3-1-1 16,3-9 0-16,3-9 0 16,3-8 0-16,6-3-1 15,6-4 0-15,9-4-1 16,3 3 1-16,0 3-2 15,0 0 1-15,0 3-4 16,-4 2 1-16,-2 0-3 16,-3 6 0-16,-3 2-3 15,-6 5 1-15</inkml:trace>
  <inkml:trace contextRef="#ctx0" brushRef="#br0" timeOffset="107453.9431">12715 14131 27 0,'6'-5'13'0,"-9"13"-12"0,0-5 26 15,-3 5-26-15,-6 5 1 16,-3 5-1-16,3 6 1 15,0 5-3-15,0 6 1 16,3 7 1-16,3-2 0 16,3-3-1-16,3-3 0 15,9-7 0-15,3-4 0 16,9-9-1-16,9-6 1 0,-3-8-3 16,-1-8 1-16,4-6-2 15,0-4 1-15,-3-3-1 16,-4-8 0-16,-2 7 1 15,-6 1 1-15,-6 3 3 16,-6 2 0-16,-6 5 2 16,-6 3 0-16,-3 3 0 15,-3 5 1-15,-2 8-1 16,2 3 1-16,-6 4-2 16,0 4 1-16,6 2-2 15,0-2 1-15,6-3-2 16,3-1 1-16,6-1-1 15,6-4 1-15,3-2-1 16,0-5 1-16,3-6 0 16,0-2 0-16,0-3 0 15,3-3 0-15,-3-2 0 16,0 3 0-16,-4-1 0 0,-2 3 0 16,-3 0 0-16,0 3 0 15,-3 5-1-15,0 0 1 16,0 5-1-16,0 3 0 15,3 5 0-15,0 3 0 16,0 5-1-16,0 3 1 16,0 0 0-16,3-3 0 15,-3 0 0-15,3 6 0 16,-3-3 0-16,-3-1 1 16,0-1-1-16,-3-1 1 0,-6-3-1 15,0-2 1-15,-6-3-1 16,1-2 0-16,-1-3-1 15,-3-6 0-15,-6-4-4 16,3-3 0-16,0-6-6 16,3-2 1-16,4-1-2 15,8-1 1-15</inkml:trace>
  <inkml:trace contextRef="#ctx0" brushRef="#br0" timeOffset="107719.5195">12911 14092 30 0,'-3'-8'15'0,"6"8"-11"0,-3 0 30 16,6 0-31-16,3 5 1 16,6-2 4-16,3 5 0 15,6 8-9-15,2 10 1 16,1 8 6-16,0 14 0 15,-6 10-2-15,-9 3 0 16,-12-5-5-16,-3-3 0 16,-6-3-10-16,-6-5 1 15,-9 0-6-15,-6-11 0 16</inkml:trace>
  <inkml:trace contextRef="#ctx0" brushRef="#br1" timeOffset="110448.8281">11860 13250 8 0,'-3'3'4'0,"3"-6"-1"0,0 3 4 0,0 0-4 0,0 0 0 16,0 0 3-16,0-5 1 16,0 5-7-16,0 0 0 15,0 0 7-15,0 0 1 16,0 0 0-16,0-5 0 16,3-1 0-16,-3 1 0 15,0-3-1-15,3 0 0 16,3-5-2-16,0 0 1 15,3-8-2-15,0-3 0 0,0-3-2 16,0 6 0-16,0 3 0 16,0 2 0-16,-3 3-1 15,0 2 1-15,-3 3-2 16,-3 8 1-16,0 0-1 16,3 8 0-16,0 3 0 15,-3 4 0-15,0 1-1 16,0 6 1-16,0-7-1 15,-3 4 1-15,0 2 0 16,3 3 0-16,0 0 0 16,0 0 0-16,0-1 0 15,0-1 0-15,0-7 0 16,0-1 1-16,0-4-1 16,0 1 0-16,0-3-3 15,0-3 1-15,0 0-4 16,0 3 0-16,0-8-4 0,0 3 0 15,-3-3-5-15,0 5 0 16,0 6 1-16,-3-6 0 16</inkml:trace>
  <inkml:trace contextRef="#ctx0" brushRef="#br1" timeOffset="110698.8837">11810 13441 21 0,'-6'0'10'0,"0"0"1"0,6 2 18 0,-3 1-26 16,3 0 1-16,0 2 5 16,3-2 1-16,0 2-10 15,3 0 0-15,6-2 8 16,3-3 0-16,8-11-1 16,10-2 1-16,6 0-4 15,2-3 1-15,-5 5-4 16,-3 1 1-16,0 2-9 15,-1 0 1-15,-5 3-12 16,0 7 1-16,-12 1-1 16,-6 2 0-16</inkml:trace>
  <inkml:trace contextRef="#ctx0" brushRef="#br0" timeOffset="115975.9012">13682 14105 1 0,'0'-16'0'0</inkml:trace>
  <inkml:trace contextRef="#ctx0" brushRef="#br0" timeOffset="116263.1915">13697 13848 7 0,'9'-13'3'0,"-3"-3"10"16,-6 11 3-16,3 0-12 15,-3-1 1-15,0 6 6 16,0 0 0-16,0 0-12 0,0 0 0 16,0 3 9-16,0 2 1 15,3 11-2-15,3 8 0 16,0 8-3-16,3 7 1 15,0 1-3-15,-1-6 1 16,1 1-2-16,0 2 1 16,0-3-2-16,0-2 0 15,0-3 0-15,-3-5 0 16,0-8-4-16,0-3 1 16,-3-5-6-16,0-5 1 0,-3-3-6 15,0-6 0-15</inkml:trace>
  <inkml:trace contextRef="#ctx0" brushRef="#br0" timeOffset="116560.0709">13855 13835 20 0,'-9'-8'10'0,"0"8"-2"15,6 0 8-15,-3 0-11 16,3-3 1-16,-3 3 2 15,0 3 0-15,0 8-10 16,-3 2 0-16,0 8 7 16,0 6 1-16,-3 4-2 15,0 4 0-15,1-4-2 16,-4-4 1-16,0 2-3 0,3-8 1 16,0-2-3-16,3-3 0 15,0-3-4-15,3-5 0 16,3-3-5-16,0-2 0 15,0-3-1-15,3 0 0 16</inkml:trace>
  <inkml:trace contextRef="#ctx0" brushRef="#br0" timeOffset="116778.8231">13569 14023 24 0,'-6'-8'12'0,"6"13"-3"0,0-5 21 0,0 0-27 16,0 0 0-16,0 0 5 15,0 0 0-15,6 0-9 16,6 0 1-16,6-5 5 16,8 2 1-16,7-5-2 15,9 0 0-15,3 1-3 16,-1-1 1-16,-2 2-8 16,-6-2 1-16,-7 6-10 15,-8 2 0-15,-6 2 0 16,-15-2 1-16</inkml:trace>
  <inkml:trace contextRef="#ctx0" brushRef="#br0" timeOffset="117794.4091">14590 13721 16 0,'6'-13'8'0,"3"5"0"16,-9 8 11-16,0 0-15 16,0 0 0-16,6 3 3 0,-6 2 0 15,-3 3-8-15,-3 5 1 16,0 3 6-16,0 8 0 15,-3 13-1-15,3 8 0 16,0 5-1-16,3-2 0 16,3 5-1-16,0 2 0 15,6-4 0-15,-3-6 0 16,0 2-2-16,-3-2 1 16,3-8 0-16,-3-2 0 15,0-9 0-15,-3-7 0 16,3-4 0-16,-6-4 0 0,0-11-1 15,-3-8 1-15,-3-8-1 16,0-2 1-16,0-6-1 16,3-10 0-16,-2-4-1 15,-1 1 0-15,6-8-1 16,0-10 1-16,3-11-1 16,0 0 1-16,3-3-1 15,3 8 1-15,3-5-1 16,6 5 0-16,3 0 0 15,5-2 0-15,4 4 0 16,-3 9 0-16,-3 5-1 16,6 5 1-16,2 3-1 15,4 8 1-15,6 5-1 16,3 11 1-16,2 11-1 16,-5 10 1-16,-3 5 0 15,0 16 0-15,-7 11 0 16,-5 5 0-16,-12 0 1 0,-6-6 0 15,-3 4 0-15,-6-6 1 16,-6 0-1-16,-9-3 1 16,-5-5-1-16,-7-2 0 15,0-6-3-15,-3-5 0 16,10-6-3-16,2-2 0 16,3-3-3-16,6-2 0 15,3 0-5-15,6-1 1 16,3 4 2-16,9-12 0 15</inkml:trace>
  <inkml:trace contextRef="#ctx0" brushRef="#br0" timeOffset="118523.5437">15123 14192 11 0,'9'-26'5'0,"5"2"3"16,-8 19 9-16,-3-1-13 0,0 4 1 15,-3 2 3-15,0 0 1 16,-3 0-11-16,-3 5 0 16,1 8 7-16,-4 11 1 15,-3 3-2-15,-6 7 0 16,3 8-2-16,0 6 1 15,3 0-2-15,3-4 1 16,6-6-2-16,3-4 1 16,6-5-1-16,3-2 1 0,3-4-1 15,0-7 1-15,6-8 0 16,6-5 0-16,5-3 0 16,4-6 1-16,0-4-1 15,3-9 1-15,-7-7-1 16,-5-6 1-16,-3-10-1 15,-6 2 1-15,-6-2-2 16,-6-1 1-16,-9 4-1 16,-6 4 0-16,-6 9-1 15,-6 5 0-15,-3 5-2 16,-2 5 0-16,-1 9-3 16,6 4 0-16,0 6-3 15,3 5 0-15,4 6-3 16,-1 0 0-16</inkml:trace>
  <inkml:trace contextRef="#ctx0" brushRef="#br0" timeOffset="119117.3017">15385 14753 24 0,'3'-10'12'16,"-3"-4"-4"-16,0 9 18 0,0 0-23 15,0-3 1-15,0 0 2 16,0 0 1-16,0 0-8 15,3-3 0-15,0 1 5 16,0-1 1-16,2 1-3 16,7-1 1-16,6 3-2 15,0 3 1-15,3 0-2 16,0 5 0-16,-6 2-1 16,-3 6 1-16,-4 5-1 15,-2 3 0-15,-6 3 1 16,-8 2 0-16,-7 5 0 15,-6 1 0-15,3 2 1 0,-3 0 0 16,-3-5-1-16,0-3 1 16,1 0-1-16,-1-2 1 15,0-1-1-15,6-5 0 16,3-2 0-16,3-3 0 16,6 0 0-16,6-5 1 15,9-1-1-15,6-2 1 16,0-5-1-16,3 0 0 15,6-1 0-15,6 1 1 16,-1 0-1-16,1 2 0 16,-3-2-1-16,0 0 1 15,-4-3-4-15,-2-3 0 0,-3-2-7 16,0 0 1-16,-3-1-3 16,3-4 0-16</inkml:trace>
  <inkml:trace contextRef="#ctx0" brushRef="#br0" timeOffset="119820.3771">15882 14232 39 0,'-3'-3'19'0,"-6"19"-19"15,6-11 35-15,-3 3-34 16,-3 11 1-16,-6 10 1 15,0 3 0-15,3 7-4 16,3 1 0-16,3-3 2 0,6-8 1 16,6 0-2-16,3-2 1 15,3-3-2-15,0-8 0 16,12-6-1-16,6-7 0 16,2-3 0-16,-2-3 1 15,0-7-1-15,0-12 1 16,-4-1 0-16,-2-4 1 15,-3-2 0-15,-9 3 1 16,-6 4-1-16,-6 6 0 16,-6 9 0-16,-3 4 1 15,-9 8-1-15,-3 6 1 0,-5 7-2 16,-1 3 1-16,3 3-1 16,3-3 1-16,6-2-1 15,6-3 1-15,3 0-1 16,6-3 1-16,6-5-1 15,6-3 1-15,6-2 0 16,0-6 0-16,0 3 0 16,-3-5 1-16,0-3 0 15,0 0 0-15,-4-5 0 16,1 5 0-16,-6 0 0 16,0 3 1-16,-3 2-1 15,0 6 1-15,-3 2-1 16,0 8 0-16,0-2-1 15,6-1 0-15,-3 9-1 16,0 5 1-16,-3 2-1 16,0 1 1-16,0 10 0 0,-3-3 0 15,0 3 0-15,-6 3 1 16,0-6 0-16,-3-2 0 16,-5 0-1-16,-1-9 1 15,-6-4 0-15,3-8 0 16,0-6-4-16,0-8 1 15,6-5-6-15,1-5 0 16,5-3-5-16,3-8 0 16</inkml:trace>
  <inkml:trace contextRef="#ctx0" brushRef="#br0" timeOffset="120102.4077">16147 14086 33 0,'-15'-18'16'0,"15"18"-8"15,0 0 25-15,0 0-29 16,3 5 1-16,3 3 4 16,3 0 0-16,5 5-11 15,10 11 1-15,6 10 8 16,0 14 0-16,6 8-2 15,-4 12 1-15,-8-7-4 0,-15 3 1 16,-12-1-8-16,-9-4 0 16,-9-1-12-16,-11 0 0 15,-4-2-2-15,-24-22 1 16</inkml:trace>
  <inkml:trace contextRef="#ctx0" brushRef="#br1" timeOffset="123008.3981">15346 13250 10 0,'-3'-2'5'0,"-3"2"1"0,6 0 6 15,0 0-8-15,0 0 1 16,0 0 5-16,0 0 0 0,3-6-10 16,-3 6 0-16,0 0 9 15,0 0 0-15,0 0-1 16,0 0 0-16,-3 0-2 15,0 6 0-15,-3 2-1 16,-3 0 0-16,0 2-2 16,3 1 0-16,0 2-1 15,0-2 1-15,3-4-1 16,0-1 0-16,0-1-2 16,3 0 1-16,0 1-1 15,3-4 1-15,3 4-1 16,0-4 0-16,6 1 0 15,0-3 1-15,3 0-2 16,3 3 1-16,-3-3-1 0,3 7 1 16,2 4-1-16,1 0 1 15,0 4-1-15,-3 4 1 16,-6 0 0-16,-3-1 0 16,-3 1 0-16,-6-4 0 15,-6 1 0-15,-6-2 1 16,0-1-1-16,-3-3 1 0,-3 1 0 15,3-3 0-15,-3-5-2 16,4 2 1-16,-1-5-3 16,0-5 0-16,3-1-3 15,3-2 1-15,0-5-5 16,3 3 0-16,3-1-3 16,0 0 0-16,3 1-2 15,3-1 1-15</inkml:trace>
  <inkml:trace contextRef="#ctx0" brushRef="#br1" timeOffset="123274.0024">15343 13195 24 0,'-12'2'12'0,"0"-10"-5"0,9 6 21 15,3 2-24-15,0 0 0 16,0 0 5-16,0 0 1 15,6 0-11-15,3 0 0 16,6 0 9-16,0 0 0 16,18-3-3-16,2 3 0 15,4-5-3-15,3 0 1 16,-1-3-8-16,1 0 1 16,-3 0-12-16,-1 2 1 15,-14-1-2-15,-12-12 1 16</inkml:trace>
  <inkml:trace contextRef="#ctx0" brushRef="#br1" timeOffset="124352.1917">12429 8631 28 0,'0'0'14'0,"3"2"-16"16,-3-2 15-16,3 3-13 0,0 0 0 15,-3 7 1-15,0 6 0 16,-3 8-1-16,-3 8 0 15,-3 10 1-15,-6 6 0 16,0 5 1-16,3-1 1 16,3 15-1-16,6 7 1 15,6-6 0-15,9-1 0 16,6-9 0-16,9 3 1 16,6-6-1-16,2-7 0 15,7 0-1-15,9-4 0 16,-4-4 0-16,4-13 0 15,5-6-1-15,4-11 0 0,-3-7-1 16,2-8 1-16,7-14-1 16,-7-13 1-16,-2-7-1 15,-1-9 0-15,-5-21 0 16,-7-5 0-16,-8-8-1 16,-9-2 1-16,-9-12-1 15,-9 1 0-15,-12 2-1 16,-9 11 1-16,-9-2-1 15,-9 7 1-15,-11 6-1 16,-4 2 0-16,-9 8 1 16,-11 16 0-16,2 11 0 15,-8 7 0-15,-4 14 0 16,1 10 0-16,-3 16 0 16,-1 11 0-16,4 8 0 15,5 5 1-15,1 11 0 16,8 13 0-16,13 2 0 0,11 6 1 15,6-3-1-15,18 5 1 32,42 22-9-32,18-6 1 15,2-5-3-15,10-26 1 16</inkml:trace>
  <inkml:trace contextRef="#ctx0" brushRef="#br1" timeOffset="125459.3874">8610 8914 16 0,'-3'5'8'0,"6"6"1"0,-3-11 9 16,0 0-12-16,0 2 1 15,3-4 3-15,0-4 0 16,0-2-13-16,0-2 1 16,3-6 8-16,0-5 0 0,0-6-4 15,3-7 1-15,3 0-2 16,2-3 0-16,1 2-1 16,3 1 0-16,-6 5 0 15,0 5 0-15,-3 5-1 16,-3 3 0-1,-3 8-1-15,-3 8 1 0,-3 8 0 16,-3 6 0-16,0 7-1 16,0 11 1-16,0 7 0 15,0 4 0-15,3 7 1 16,3-8 0-16,0 3 0 16,6 5 0-16,0-7-1 15,0 2 1-15,0 5 0 16,0-5 0-16,0-5 0 15,-3-6 0-15,0-5-3 16,-3-5 0-16,-3-3-6 16,0-2 1-16,-3-3-3 15,0-3 1-15</inkml:trace>
  <inkml:trace contextRef="#ctx0" brushRef="#br1" timeOffset="125709.4166">8586 9353 28 0,'3'5'14'0,"-3"-2"-10"0,6-6 27 16,-3 3-27-16,6 0 0 16,9 0 5-16,12 0 0 15,8-5-11-15,4 2 0 0,6 1 4 16,-1-1 0-16,1-2-12 15,5 7 1-15,-2 4-5 16,-6-9 1-16</inkml:trace>
  <inkml:trace contextRef="#ctx0" brushRef="#br0" timeOffset="131969.8973">9583 15915 19 0,'-9'-8'9'0,"0"5"-6"0,6 6 10 15,0 2-13-15,-5 3 1 16,-10 3-1-16,-3 4 1 16,0-1-1-16,-6 2 0 15,6 10 1-15,1 0 1 16,2 12-1-16,0-1 1 16,0 8-1-16,3 2 0 15,3 1 0-15,0-1 0 16,6-10 0-16,3-2 0 0,9-3 0 15,0-6 0-15,12 0 0 16,6-7 0-16,12-11 0 16,-4-3 1-16,10-10-1 15,6 2 1-15,2-10-1 16,4-16 1 0,32-37-1-1,-14-6 1-15,-13 6-1 16,-11-3 0-16,-12-5 0 15,-13 0 0-15,-8 11-1 16,-9 2 0-16,-12 8-1 16,-15 3 1-16,-8 10-1 15,-7 8 1-15,-12 6-1 16,-2 13 1-16,-1 5 0 16,-3 10 0-16,1 6-1 15,-4 3 1-15,10 13-1 16,5 2 1-16,9 9 0 0,9 4 0 15,10 4 0-15,5-6 1 16,18 8 0-16,14-3 0 16,4 0 0-16,9 9 0 15,9 1-1-15,2 1 1 16,-2 8-1-16,-6-8 1 16,-7 5-1-16,-5-2 0 15,-9-6 0-15,-6-5 1 16,-6-5-1-16,-6 5 1 0,-6-11 0 15,-3-2 1-15,0-8-1 16,0-3 0-16,-3-5 0 16,6-8 0-16,3 0-6 15,3-8 1-15,6-8-7 16,12-6 1-16</inkml:trace>
  <inkml:trace contextRef="#ctx0" brushRef="#br0" timeOffset="132264.5503">10185 16066 22 0,'-9'-6'11'0,"12"4"2"0,0-1 10 0,6 3-21 16,2-3 1-16,7 1 2 0,6-1 0 16,9 3-7-16,3-3 1 15,-4 1 3-15,-2-4 0 16,-3 6-5-16,-3-2 0 16,-6 2-8-16,-4 0 1 15</inkml:trace>
  <inkml:trace contextRef="#ctx0" brushRef="#br0" timeOffset="132503.1637">10170 16298 12 0,'-6'3'6'0,"6"18"11"31,3-21-2-31,0 5-9 16,3-5 0-16,3 0 3 16,8 3 0-16,1-6-12 15,9 3 0-15,9-5 7 16,5 2 1-16,-2-7-10 0,0 2 0 16,0 8-5-16,-7-5 0 15</inkml:trace>
  <inkml:trace contextRef="#ctx0" brushRef="#br0" timeOffset="132927.0501">11393 15486 9 0,'-9'-8'4'0,"-3"11"9"15,6 2-4-15,-3 3-6 16,-6-3 1-16,-5 6 2 0,-4 7 0 16,0 17-6-16,-9 2 0 15,0 16 5-15,1 13 1 16,8 0-2-16,9 11 0 16,15-8-1-16,12 15 1 15,9-4-2-15,12-4 0 16,8-15-1-16,4-8 1 15,8-8-4-15,4-8 0 16,0-8-9-16,-10-5 1 0</inkml:trace>
  <inkml:trace contextRef="#ctx0" brushRef="#br0" timeOffset="135067.6351">11589 15626 18 0,'0'-13'9'0,"3"8"1"0,-3 5 4 15,0 0-13-15,0 2 1 16,-5 6 2-16,-4 11 1 0,-6 2-6 16,-6 11 1-16,0 5 3 15,0 5 1-15,3 3-2 16,3-5 0-16,4-11-1 15,-1-3 1-15,3-4-1 16,3-4 0-16,0-5 0 16,12-2 0-16,0-8 0 15,6 2 1-15,5-3-1 16,7-2 1-16,6 0-2 16,0 0 1-16,-3-2-1 15,-1-3 0-15,-2 2-1 16,-3 6 0-16,-3-6-4 15,-3 0 0-15,-6 3-5 16,0 0 1-16,-3 3-2 16,-6-3 1-16</inkml:trace>
  <inkml:trace contextRef="#ctx0" brushRef="#br0" timeOffset="135342.776">11670 15671 20 0,'0'-8'10'0,"-3"16"-9"0,3-2 19 0,-3-1-18 16,-3 13 1-16,0 9 3 16,0 13 0-16,0 7-7 15,0-5 1-15,3 3 3 0,3 0 1 16,3 0-2-16,3-8 0 15,0 3-3-15,0-5 1 16,0-6-7-16,-3-3 0 16,0-5-3-16,0-2 1 15</inkml:trace>
  <inkml:trace contextRef="#ctx0" brushRef="#br0" timeOffset="135613.7658">11896 16153 23 0,'3'-5'11'0,"6"5"-6"31,-9 0 18-31,3 0-19 16,0 2 1-16,0 1 0 15,0-1 1-15,0 1-8 16,0 0 1-16,0-1 5 0,0 1 0 15,-3-3-3-15,6-3 1 16,0 1-1-16,-3-4 1 16,0 1-3-16,0-3 0 15,3-2-6-15,-3-4 0 16,0 6-5-16,2 1 1 16</inkml:trace>
  <inkml:trace contextRef="#ctx0" brushRef="#br0" timeOffset="136032.6049">12113 15915 24 0,'-3'-3'12'0,"6"0"-2"15,0-2 15-15,3 0-22 16,0-3 1-16,0-5 2 15,3 2 0-15,0-2-7 16,3-8 0-16,-3-3 5 16,0 0 1-16,3 0-3 15,-3-2 1-15,0-1-2 16,-3 1 0-16,2 2-2 16,-2 8 1-16,-3 3-2 15,0 5 0-15,-3 8 0 16,3 5 0-16,-6 6 0 15,3 7 0-15,0 6 1 16,-3 8 0-16,0 8 0 16,-3 5 1-16,4 0 0 15,-1-8 0-15,3 2 0 16,3-2 0-16,-1-2 0 16,1-3 0-16,0-6-1 0,0-2 1 15,0-8-5-15,0-6 0 16,3-4-6-16,9-6 0 15</inkml:trace>
  <inkml:trace contextRef="#ctx0" brushRef="#br0" timeOffset="136329.5105">12396 15449 26 0,'-21'-29'13'0,"15"8"-6"16,3 15 17-16,3 1-21 16,0 0 0-16,0 5 0 15,0 0 1-15,9 3-6 16,6 4 0-16,9 12 4 16,12 2 0-16,5 16-2 15,7 11 0-15,3 18-1 16,-10 11 1-16,-11-3-2 15,-18 8 0-15,-18-8-3 16,-12-11 0-16,-15-2-4 16,-11-3 1-16,-1-13-2 15,-5 3 0-15</inkml:trace>
  <inkml:trace contextRef="#ctx0" brushRef="#br0" timeOffset="137052.291">12881 15330 13 0,'-21'3'6'0,"10"-1"3"16,8-2 10-16,0-2-16 15,0 2 1-15,0 0 3 0,3 0 0 16,0 0-8-16,0-6 0 15,0 6 5-15,0 0 1 16,3-5-2-16,0 0 0 16,3-3-2-16,3-3 0 15,-1 3-1-15,7 6 0 16,3-1-1-16,0 0 1 16,0 6-1-16,-3 2 1 15,0 6-1-15,-6 7 1 0,-3-2-1 16,-3 0 1-16,-6 3 0 15,-6-1 1-15,-3 1 0 16,-3-1 0-16,-3-2 0 16,0 3 1-16,3-9-1 15,3-2 0-15,3 0 0 16,3-3 0-16,3 1 0 16,3-4 0-16,6 1-1 15,6 0 1-15,3-3-1 16,3 2 0-16,0 1-1 15,0 0 1-15,0-1-1 16,0 1 1-16,-1 2-1 16,-5 3 1-16,0 11-1 15,-6-1 0-15,-6-2 1 16,-3 5 0-16,-6-2 0 16,-6-6 1-16,-5 3 0 15,-1-8 0-15,-3-3-2 16,3-5 1-16,3-5-7 15,3-3 1-15,6-3-5 0,12-2 0 16</inkml:trace>
  <inkml:trace contextRef="#ctx0" brushRef="#br0" timeOffset="137614.7717">13640 15285 11 0,'9'-29'5'0,"-6"13"8"0,-3 16-2 16,0 0-9-16,-6 0 1 15,0-3 0-15,-3 3 1 16,-5 6-5-16,-4 4 0 16,-3 14 4-16,-6 10 0 15,-9 9-1-15,-5-1 1 16,-1 11-1-16,3 5 0 15,7 14 0-15,11-4 1 0,6 1-1 16,9-8 0-16,12-5-1 16,15-3 1-16,8-1-1 15,7-7 1-15,3-7-4 16,0-9 1-16,-1-6-9 16,4 1 1-16</inkml:trace>
  <inkml:trace contextRef="#ctx0" brushRef="#br0" timeOffset="138802.2936">14411 15531 4 0,'0'8'2'0,"0"-16"3"16,0 8-13-16</inkml:trace>
  <inkml:trace contextRef="#ctx0" brushRef="#br0" timeOffset="139646.0852">14352 15528 10 0,'6'0'5'0,"0"0"0"0,-6 0 11 0,0 0-13 16,0 0 0-16,-3 0 2 15,-3 3 1-15,-3 2-7 16,-3-2 1-16,-3 8 5 15,-3-3 1-15,-3 2-2 16,0-5 0-16,-5 1-1 16,-4-1 0-16,-6-5-1 15,3 0 0-15,1 0-2 16,2 0 1-16,0 0-1 16,0 0 1-16,1 8-1 15,-7 0 0-15,6 5 0 16,0 3 0-16,4 0 0 15,2-3 1-15,3 3-1 16,3 2 1-16,6 4 0 16,3 4 0-16,6-5-1 15,0-2 1-15,3 2 0 0,6 0 0 16,3-10 0-16,3 2 0 16,3-5 1-16,6-6 0 15,3-2 0-15,-1-5 0 16,4-3-1-16,3-5 1 15,6-3-1-15,-1-2 0 16,1 2-2-16,-3 0 1 16,-3 8-2-16,-4 3 1 15,1 5-1-15,0 5 1 0,-3 6-1 16,0 10 0-16,-4 5 1 16,-2 9 0-16,-6-6 0 15,-3 5 0-15,-6 0 0 16,-6-4 1-16,-6 4-1 15,-6-8 1-15,-2 6 0 16,-4-11 0-16,-3-5 0 16,-3-3 0-16,-3-7-1 15,1-4 1-15,5-4-4 16,6-4 1-16,3-2-3 16,9-2 0-16,9-1-2 15,9 1 0-15,6-1-2 16,6-2 0-16</inkml:trace>
  <inkml:trace contextRef="#ctx0" brushRef="#br0" timeOffset="139896.0851">14560 16002 19 0,'6'0'9'0,"6"16"-3"0,-9-13 15 15,-3 10-16-15,0-3 0 16,0 4 2-16,0 1 1 15,0-7-10-15,0 6 0 16,6-9 7-16,0 0 0 16,3-5-2-16,-3-2 0 15,0-4-2-15,-3-4 0 0,-3-4-2 16,0 9 0-16,-6-11-4 16,-3 6 1-16,-3-4-6 15,3 7 0-15,-3 7-2 16,0 0 1-16</inkml:trace>
  <inkml:trace contextRef="#ctx0" brushRef="#br0" timeOffset="140551.4229">15129 15531 29 0,'3'0'14'0,"0"0"-14"16,-3-3 26-16,0 3-25 15,-3 3 1-15,-3 5 0 16,-9 3 1-16,-6 2-4 16,-3 0 1-16,-3-5 2 0,1 5 0 15,-1-5-2-15,-3-3 1 16,0-2-1-16,0 0 1 15,1-1-1-15,2 1 1 16,3 0-1-16,-3-1 0 16,6 1 0-16,4 10 0 15,2-2 0-15,0-1 0 16,3 1 0-16,0 2 0 16,3-2 0-16,3 2 0 0,3 3 1 15,0-8 0-15,0 5 0 16,3-8 1-16,3 1 0 15,6-6 0-15,3-3 0 16,3 0 1-16,3 1-1 16,3-4 0-16,2-4-1 15,1 7 0-15,3 3-1 16,-3 0 0-16,3 3-1 16,2 5 0-16,4 8 0 15,3-1 0-15,-6 9-1 16,-4 8 1-16,-5 5 0 15,-3-5 1-15,-6 0-1 16,-6 5 1-16,-3-3-1 16,-6-2 1-16,-12-6 0 15,-9 1 0-15,-3-9 0 16,-2-5 0-16,-4-5-2 16,-3-2 1-16,1-12-2 15,2-4 0-15,6-6-3 0,3-3 0 16,9 4-3-16,9-7 1 15,12-1-3-15,12 4 1 16</inkml:trace>
  <inkml:trace contextRef="#ctx0" brushRef="#br0" timeOffset="140914.7641">15227 15322 27 0,'-9'-24'13'0,"6"11"-8"16,6 5 26-16,-3 8-29 15,3-5 0-15,0 5 2 16,3 2 0-16,3 6-5 16,3 8 0-1,35 34 3 1,13 1 1-16,-4 10-2 15,4 5 1-15,-4 18-2 0,-8 1 1 16,-15-6-1-16,-15 1 1 16,-15-11-1-16,-15-9 0 15,-12-7 0-15,-12-2 0 16,-5-14 0-16,-4-8 1 16,3-11-2-16,1-2 0 15,8-11-2-15,9-2 1 16,9-6-5-16,15-2 1 15,12-3-6-15,12 0 0 16</inkml:trace>
  <inkml:trace contextRef="#ctx0" brushRef="#br0" timeOffset="141306.2301">15724 15433 22 0,'-6'5'11'0,"3"3"-4"16,3-5 12-16,0-3-15 15,3 5 0-15,0 1 2 0,0-1 1 16,3 5-9-16,-3 1 1 15,3-3 5-15,0-5 1 16,0-1-1-16,0 4 0 16,3-4-1-16,0 1 0 15,5 0-1-15,1-1 1 16,6 3-1-16,6-2 0 16,6 0-2-16,-1-3 1 15,-2-3-1-15,-3 0 0 16,-3 3-3-16,-3 0 0 0,-6 0-4 15,-4-2 0-15,-5-6-7 16,-3 3 0-16</inkml:trace>
  <inkml:trace contextRef="#ctx0" brushRef="#br0" timeOffset="141571.9075">15900 15333 23 0,'-3'-11'11'0,"9"14"-3"16,-6-3 12-16,5 2-15 16,-2 4 0-16,-3 4 2 15,0 9 0-15,-3 5-9 16,1 2 1-16,-4 6 6 16,3 7 1-16,0 4-3 15,3-1 0-15,6 0-1 16,0 1 0-16,-1-9-4 0,1-5 0 15,0-5-11-15,-6-3 1 16,-3-8-2-16,-6-10 1 16</inkml:trace>
  <inkml:trace contextRef="#ctx0" brushRef="#br0" timeOffset="142212.5379">11155 16714 20 0,'-12'0'10'0,"6"0"-4"0,6 0 15 16,0 0-16-16,0 0 0 15,0 0 1-15,0 0 1 16,6-3-9-16,0-2 0 15,3 10 6-15,3-2 0 0,3 2-3 16,11-2 1-16,13-3-1 16,18-3 0-16,26-2-1 15,36-6 0-15,33-2 0 16,38-3 0-16,40-2 0 16,29-6 1-16,35 0-1 15,28-5 0-15,17 5 0 16,18 3 1-16,-8-3-1 15,-16 13 1-15,-21 3-4 16,-38-2 1-16,-42-6-5 16,-35 5 0-16,-39-4-5 15,-33 1 1-15</inkml:trace>
  <inkml:trace contextRef="#ctx0" brushRef="#br0" timeOffset="142880.5858">11450 16650 21 0,'3'3'10'0,"-12"5"-5"15,3 0 13-15,-9 16-15 16,-9 5 1-16,-9 13 1 0,-2 3 0 15,-4 11-6-15,-3 4 0 16,6 12 4-16,10-3 0 16,8-1-2-16,12-12 0 15,9-8-1-15,6-6 1 16,9 0-6-16,8-13 1 16,7-10-6-16,3-1 1 15</inkml:trace>
  <inkml:trace contextRef="#ctx0" brushRef="#br0" timeOffset="143443.1465">11598 17126 21 0,'0'-5'10'0,"12"5"-2"16,-6 0 12-16,3-8-17 15,0 0 1-15,0 0 1 0,0-5 1 16,6-5-7-16,-3-1 0 16,6-5 4-16,-3 8 1 15,2-7-2-15,4-7 1 16,-6-1-2-16,3 4 0 16,-3 3 0-16,-3 6 0 15,-3 2-1-15,0 6 0 16,-3 10-1-16,-3 7 1 15,-3 4-1-15,0 5 1 0,-3 0 0 16,-3 8 0-16,0 7 0 16,0 6 1-16,-3 8 0 15,3 0 0-15,0 8 1 16,0-8 0-16,0 0 0 16,3 0 0-16,0-13-1 15,-3-3 1-15,3-5-1 16,0-6 0-16,3-7-4 15,0 2 1-15,3-5-5 16,0-3 0-16,0-7-6 16,3-9 0-16</inkml:trace>
  <inkml:trace contextRef="#ctx0" brushRef="#br0" timeOffset="143954.3653">12310 16828 29 0,'-12'0'14'0,"6"0"-8"16,0 0 19-16,-6 0-24 16,-12 7 1-16,0-1 0 15,-2 4 1-15,-7 1-4 16,0 5 1-16,-3-8 1 0,4 2 1 15,2 1-2-15,6-1 1 16,3 6-1-16,9-2 0 16,6 1 0-16,12-1 1 15,6 2-2-15,12-1 1 16,3 1 0-16,3 0 0 16,8-3 0-16,4 11 0 15,-3 3-2-15,-6-1 1 16,-7 1 0-16,-2 2 0 15,-6-3-1-15,-6 1 1 16,-27 7 0 0,-12-8 0-16,0 1 0 15,4-14 1-15,-4 3 0 16,3-11 0-16,0-5 0 16,6-8 0-16,6-7 0 15,6-12 1-15,9-2-1 16,6-3 0-16,6-5 0 15,6 0 0-15,6 0-3 16,0-3 0-16,-1 3-4 16,-2 14 0-16,0 1-2 15,-6 6 0-15</inkml:trace>
  <inkml:trace contextRef="#ctx0" brushRef="#br0" timeOffset="144292.1381">12587 16669 22 0,'-3'-21'11'0,"3"23"-9"0,0-2 18 0,3 3-16 0,3 5 0 16,3 5 3-16,5 13 1 16,7 4-9-16,6 15 0 15,0 8 7-15,3 7 1 16,-10 14-3-16,-5 14 1 16,-9-9-4-16,-6 0 0 15,-12-7-7-15,-8-9 1 16,-7-10-8-16,-6-13 0 15</inkml:trace>
  <inkml:trace contextRef="#ctx0" brushRef="#br0" timeOffset="144870.2561">12920 16751 20 0,'-3'5'10'0,"6"-2"-1"0,-3-3 8 16,3 0-13-16,3 0 1 16,0-3 1-16,0-2 1 15,0 2-9-15,0-5 1 16,3-2 5-16,0-1 1 15,0-2-3-15,-1 2 0 16,1 1-1-16,0-1 0 0,0-2-2 16,0 2 1-16,0 3-1 15,-3 3 1-15,0 0-1 16,-3 10 0-16,0-2 0 16,-3-3 0-16,0 8 0 15,-3 5 1-15,0 3-1 16,0 2 1-1,0 14 0 1,0 0 0-16,0 2 0 16,0-7 0-16,3-4 0 15,0-4 0-15,0-3-5 16,0-8 1-16,0 2-6 16,0-4 0-16</inkml:trace>
  <inkml:trace contextRef="#ctx0" brushRef="#br0" timeOffset="145089.0311">12893 16939 24 0,'3'8'12'0,"12"-14"0"0,-9 4 15 15,3 2-25-15,3-3 1 16,3 3 1-16,3 0 0 15,-1 0-6-15,1 0 0 16,3 0-3-16,-3 0 1 16,9 3-7-16,-12-1 1 0</inkml:trace>
  <inkml:trace contextRef="#ctx0" brushRef="#br0" timeOffset="145717.3148">13628 16491 22 0,'0'0'11'0,"-14"8"-7"15,5-2 12-15,-3 7-14 16,-6 8 0-16,-3 8 3 0,-12 16 1 16,-2 16-6-16,-4 3 0 15,3 10 4-15,6 2 1 16,7 6-2-16,8-2 0 15,9-4-3-15,6-17 0 16,12-9-5-16,8-8 1 16,7-10-7-16,9 2 1 15</inkml:trace>
  <inkml:trace contextRef="#ctx0" brushRef="#br0" timeOffset="146954.2828">13998 16740 22 0,'0'-5'11'0,"0"0"-6"32,0 5 12-32,0 0-16 15,-3 8 0-15,-3 2 4 16,-3 9 0-16,-3 10-5 0,-9 3 0 16,-3 5 4-16,-3 5 0 15,-2 0-1-15,2-5 0 16,3 0-2-16,3-8 1 15,6 1-1-15,3-9 1 16,3-5-2-16,0-6 1 16,4 1 0-16,5-6 1 15,5-5-2-15,10-8 1 16,12 0-1-16,9 5 0 16,3-4-1-16,2-1 1 15,19 2-2 1,-16 4 1-16,-8-4-1 15,-6 6 0-15,-9 0-2 16,-3 0 0-16,-7-2-5 16,-2-4 1-16,-6 1-2 15,-9-3 0-15</inkml:trace>
  <inkml:trace contextRef="#ctx0" brushRef="#br0" timeOffset="147235.4829">14039 16783 22 0,'0'-8'11'0,"-3"23"-10"16,6-9 18-16,-3 2-15 0,-3 16 1 16,0-6 2-16,-3 14 0 15,0 7-9-15,0 6 1 16,-3 22 5-16,-2 1 1 15,2 1-3-15,-3-16 1 16,0-8-3-16,3 0 1 16,3 0-3-16,-3-13 0 15,3-11-5-15,3-5 1 16,3-6-5-16,6-10 0 16</inkml:trace>
  <inkml:trace contextRef="#ctx0" brushRef="#br0" timeOffset="147610.4863">14322 16872 27 0,'-3'6'13'0,"-9"15"-7"16,9-13 20-16,-3-5-25 15,0 4 1-15,0 1 0 16,0 3 1-16,0 2-4 15,0 0 1-15,3 3 2 16,0 0 0-16,0-3-1 16,3 3 0-16,6 0 0 15,3-3 1-15,6 1-1 16,9-4 0-16,3 3-1 16,0-5 1-16,5 14-2 0,-2 1 1 15,-3-1-1-15,-6 1 0 16,-6 1 0-16,-6 0 0 15,-9-3-1-15,-9 0 1 16,-6-5-1-16,-6 0 1 16,-9 0-2-16,-3-8 0 15,-2-8-4-15,2-8 0 16,9-3-3-16,6-5 1 16</inkml:trace>
  <inkml:trace contextRef="#ctx0" brushRef="#br0" timeOffset="147844.9102">14399 16894 22 0,'-26'-8'11'0,"11"13"-7"16,15-2 18-16,0-3-18 15,0 0 1-15,0 0 2 16,6 2 0-16,3-2-9 15,2 0 1-15,10-5 5 16,6 0 1-16,9-3-5 16,3 0 0-16,-1-5-8 15,1 5 1-15,3-3-5 16,-10 1 1-16</inkml:trace>
  <inkml:trace contextRef="#ctx0" brushRef="#br0" timeOffset="148182.8522">14926 16603 25 0,'0'-14'12'0,"3"-4"-3"0,0 15 19 0,-3-5-24 0,0 8 1 15,0 0 0-15,0 0 1 16,0 3-8-16,0 10 0 16,0 0 5-16,6 14 0 15,9 13-1-15,3 10 0 16,6 11-1-16,-1 18 1 16,-2-2-1-16,-6 5 1 15,-3 10-1-15,-12-23 0 16,-9 0-4-16,0-19 1 0,-23 11-10 15,-10-11 0-15,3-15-2 16,0-14 1-16</inkml:trace>
  <inkml:trace contextRef="#ctx0" brushRef="#br0" timeOffset="148982.3411">15328 16534 21 0,'-3'-3'10'0,"-3"-2"-5"16,6 5 15-16,0 0-17 16,-3 0 0-16,0 0 3 15,-3 8 0-15,0-3-7 0,-3 3 1 16,0 5 4-16,-2 3 1 16,-1-3-2-16,3-2 1 15,0-3-2-15,3 0 0 16,0 0-1-16,6-3 1 15,9-2-2-15,3 2 1 16,6-2 0-16,2-1 0 16,4-2-1-16,0 0 1 15,6 3-2-15,0 2 1 0,-4 3-1 16,-2 3 1-16,-3 5-1 16,-9-1 0-16,-6-1 1 15,-9 7 0-15,-6-5 0 16,-6-3 0-16,-6-2 0 15,0-3 0-15,1 2-1 16,-1-7 0-16,0-1-4 16,0-4 1-16,3-4-7 15,6-4 1-15,6-3-2 16,6-3 0-16</inkml:trace>
  <inkml:trace contextRef="#ctx0" brushRef="#br0" timeOffset="149216.6585">15325 16507 21 0,'-15'-2'10'0,"12"2"-3"0,3 0 17 16,0 0-20-16,6-3 0 15,3 0 1-15,6 1 1 16,3-1-8-16,9-2 0 15,5-3 4-15,1 5 1 16,0-2-10-16,3 5 0 16,5 0-3-16,-5-8 0 15</inkml:trace>
  <inkml:trace contextRef="#ctx0" brushRef="#br0" timeOffset="149787.8591">17165 15901 18 0,'-9'-7'9'0,"3"12"-2"0,6-3 11 16,3 1-13-16,3 0 0 15,3-3 2-15,8 0 0 16,13 0-9-16,15 0 0 16,2-3 6-16,10 3 1 15,-3 0-5-15,-1 0 0 16,-5 0-8-16,-9 0 1 15,-10 3-4-15,-14-9 1 0</inkml:trace>
  <inkml:trace contextRef="#ctx0" brushRef="#br0" timeOffset="150007.2842">17233 16087 28 0,'0'5'14'0,"24"-5"-5"15,-18 0 23-15,27-3-27 16,8-5 1-16,22 6-3 16,8-4 0-16,10 6-17 15,8 0 1-15</inkml:trace>
  <inkml:trace contextRef="#ctx0" brushRef="#br0" timeOffset="224250.9543">18200 15931 27 0,'-11'-11'13'0,"11"-10"-3"0,0 16 13 0,0-6-22 16,0-2 1-16,11-6 0 16,-2-2 1-16,6-5-3 15,0-4 0-15,3-4 3 16,0-8 0-16,0 5-1 15,-3-6 0-15,-3 1-1 16,-4-3 1-16,1 8-2 16,-3 0 1-16,-3 13-1 15,0 3 1-15,0 8-2 16,-3 2 0-16,0 11-1 16,0 5 0-16,-3 6 0 15,0 10 1-15,-6 3-1 16,0 13 0-16,-2 8 1 15,-7 19 0-15,6 7 1 16,-3-2 0-16,3 0 0 16,0-1 0-16,6-9 0 0,3-9 0 15,0-3 0-15,0 4 0 16,0-12-4-16,0-2 1 16,3-7-7-16,-3-9 0 15</inkml:trace>
  <inkml:trace contextRef="#ctx0" brushRef="#br0" timeOffset="224645.1849">18781 16148 28 0,'-6'0'14'0,"9"0"-11"16,-3 0 19-16,0 0-21 15,-3 2 1-15,0 3 0 16,0-2 1-16,0 2-4 0,3 3 1 16,3 0 2-16,3 0 0 15,3 0-1-15,0-5 0 16,3-3 0-16,0-6 0 15,-1 4 1-15,1-1 0 16,0-5-1-16,-3 0 1 16,-3 0-1-16,-3-5 1 15,-6-3-2-15,-3 6 1 16,-3-1-3-16,0 3 0 16,-6 6-3-16,-5 2 0 0,-4 2-6 15,0 3 1-15,3 3-1 16,6 0 0-16</inkml:trace>
  <inkml:trace contextRef="#ctx0" brushRef="#br0" timeOffset="225286.8633">19662 15425 24 0,'-9'-24'12'0,"-15"-13"-12"0,15 27 22 15,-3-3-20-15,-6-6 1 16,-5 1 1-16,-7 2 1 16,-6 5-6-16,-5 3 0 15,2 3 3-15,-9 0 1 16,-5 10-1-16,2 8 0 15,3 0-2-15,1 11 1 16,5-3-1-16,9 3 0 16,7 3 0-16,11 2 0 15,9-11-1-15,12 9 1 16,6-1 0-16,17 6 0 0,10 0-1 16,0 2 0-16,2-5 0 15,10 3 0-15,3 5-2 16,-4 3 0-16,-2 5-1 15,-4 5 0-15,-11-8 0 16,-9-2 1-16,-9-1 0 16,-9 4 0-16,-9-3 1 15,-9-9 1-15,-12-2 0 16,-6 0 0-16,-8-7 1 16,5-6 1-16,-3-6 0 15,1-5 1-15,2-5 2 16,3-8 0-16,6-13 1 15,12-3 1-15,12-13-2 16,9-15 1-16,9-4-2 16,-3 11 0-16,30-24-2 0,-10 16 1 15,16-10-3 1,3 15 1-16,-7 3-2 0,-11 8 1 16,-9 8-2-16,-9 3 0 15,-13 7-3-15,-8 6 0 16,-5 5-4-16,-4 8 1 15</inkml:trace>
  <inkml:trace contextRef="#ctx0" brushRef="#br0" timeOffset="225849.3696">20287 15415 36 0,'39'-45'18'0,"-18"2"-18"16,-21 27 33-16,-6 1-33 15,-6 1 0-15,-12 4 0 16,0 2 1-16,-9 10-1 16,-8 6 0-16,-1 8-1 15,3 8 1-15,4 3-1 16,2 7 1-16,6-2-1 15,6-6 1-15,9 1-1 16,9-1 1-16,9 1-1 16,3-4 1-16,12-4 0 15,6-3 1-15,3-8 0 16,-7-6 0-16,1-4 0 0,0-6 0 16,0-5 0-16,0 7 1 15,-4-2-1-15,-2-5 0 16,-3 2 0-16,-3 4 0 15,-3 1-1-15,-3 4 1 16,-3 2-2-16,-3 2 1 16,-3 4-1-16,-3 4 1 15,0 11-1-15,-3 14 1 16,3 2 0-16,0 8 0 16,3 5 0-16,-3 6 0 0,3-6 0 15,0-5 1-15,0-3-1 16,3-5 1-16,0-2-2 15,0-6 1-15,0-8-2 16,0-5 0-16,0-3-3 16,0-2 1-16,0-9-7 15,0-2 0-15,6-8 0 16,6-2 0-16</inkml:trace>
  <inkml:trace contextRef="#ctx0" brushRef="#br0" timeOffset="226380.6706">21103 15341 37 0,'29'-45'18'0,"-32"18"-20"0,-3 22 38 16,-5-3-35-16,-16 3 0 15,-3 2 1-15,-9 0 0 16,-5 3-3-16,-4 8 1 15,0 5 0-15,7 6 1 16,8 7-1-16,3-4 0 16,6 1-1-16,4 7 0 15,11-1 0-15,6-6 0 16,12 7 0-16,14 1 0 16,10 1-1-16,6 8 1 0,-3-6-2 15,2 6 0-15,1-3-2 16,-6 8 1-16,-10-5-1 15,-5 2 1-15,-12-5 0 16,-12-5 0-16,-3-9 2 16,-5-1 0-16,-10-4 1 15,-9-2 1-15,-6-3 0 16,1-7 1-16,2 1 2 16,3-7 0-16,3-2 0 15,4-9 0-15,8-5 0 16,9-7 1-16,6-9-1 15,12-8 0-15,18 0-2 16,17-10 0-16,7-3-1 16,8 8 0-16,-2-2-1 15,-7 2 0-15,-5 2-3 16,-6 9 1-16,-9 5-6 16,-10 0 1-16,-11 10-1 15,-9 9 0-15</inkml:trace>
  <inkml:trace contextRef="#ctx0" brushRef="#br0" timeOffset="226824.9446">21314 15290 26 0,'-3'-16'13'0,"15"6"-8"15,-9 10 26-15,3 0-27 16,6-5 0-16,3-1 4 16,2 1 0-16,7 2-10 15,6 1 1-15,0-4 5 0,0 1 1 16,-4 0-3-16,-2 2 0 16,-6 0-3-16,-3 3 1 15,3 3-2-15,-9 0 1 16,0 5-1-16,-3 10 1 15,-3 6-1-15,-3 16 1 16,-3 2 0-16,-3 0 0 16,-3 6 1-16,-3 5 0 15,-3-3 0-15,3 6 0 0,0-3 0 16,0-6 0 0,-3 1 1-1,0-6 1-15,6-7-3 16,1-9 0-16,-1-7-1 15,0-11 0-15,3 0-5 16,0-11 0-16,0-2-6 16,6-11 0-16</inkml:trace>
  <inkml:trace contextRef="#ctx0" brushRef="#br0" timeOffset="226996.8148">21254 15650 39 0,'0'-8'19'0,"51"-5"-18"16,-33 13 33-16,6-3-33 16,11 1 0-16,10-1-1 15,-3-2 1-15,-1-1-7 0,4 4 1 16,3 2-6-16,-7 0 0 16</inkml:trace>
  <inkml:trace contextRef="#ctx0" brushRef="#br0" timeOffset="227237.7951">22049 15478 40 0,'3'-5'20'0,"-3"23"-21"31,0-10 32-31,3 0-31 15,0 8 0-15,3 8 0 16,3 10 0-16,3-2-1 16,6 0 1-16,6 5-3 0,2 0 1 15,1-5-4-15,-3-6 1 16,0-10-6-16,-3-8 0 16</inkml:trace>
  <inkml:trace contextRef="#ctx0" brushRef="#br0" timeOffset="227447.8497">22350 15468 28 0,'-6'7'14'0,"-6"25"-8"16,3-26 21-16,-12 9-25 15,-12 12 0-15,-5 7 0 16,-7 11 0-16,-6 0-5 0,4 3 1 15,5-6-4-15,9-2 1 16,4-3-5-16,14-11 0 16</inkml:trace>
  <inkml:trace contextRef="#ctx0" brushRef="#br0" timeOffset="227780.8126">22722 15139 37 0,'3'6'18'0,"3"28"-18"16,-6-23 33-16,0 15-29 15,0 14 1-15,-3 18 3 16,-9 0 0-16,-9 11-11 15,-6 3 1-15,3 7 6 0,1-10 1 16,-1-6-3-16,9-7 0 16,3-6-3-16,0-16 0 15,0-4-1-15,9-9 1 16,-3-8-5-16,6-10 1 16,0-6-5-16,3-8 1 15,3-7-5-15,9-14 0 16</inkml:trace>
  <inkml:trace contextRef="#ctx0" brushRef="#br0" timeOffset="228155.8214">22972 15341 30 0,'12'-11'15'0,"-12"8"-7"16,0 6 22-16,-9 2-29 15,6 14 0-15,-9 2 0 16,-6 8 1-16,0 0-3 15,-3 13 0-15,1 3 2 16,5-2 0-16,3 2-2 16,6 2 1-16,6-2 0 15,12-2 1-15,9-9 0 16,2-5 1-16,4-10 0 16,12-11 1-16,3-8 0 15,8-14 1-15,1-12-1 16,-1-3 1-16,1-13-2 15,-6-6 1-15,-10-5-2 0,-20-10 0 16,-15 4-2-16,-18 4 0 16,-26 7-1-16,-7 11 1 15,-2 8-4-15,-4 8 1 16,0 2-4-16,10 14 0 16,8 5-4-16,12 3 1 15,9-1-2-15,21 9 1 16</inkml:trace>
  <inkml:trace contextRef="#ctx0" brushRef="#br0" timeOffset="228425.7735">23147 15092 29 0,'-2'-3'14'0,"16"-5"-6"16,-8 8 27-16,6-2-32 0,3-1 0 15,3 0 2-15,0 1 1 16,3 2-8-16,2-3 0 16,4 3 3-16,0-3 1 15,0 3-4-15,-3 0 0 16,-6-2-6-16,2 2 1 15,-5-6-6-15,0 1 0 16</inkml:trace>
  <inkml:trace contextRef="#ctx0" brushRef="#br0" timeOffset="228898.3669">23740 14729 25 0,'0'-5'12'0,"0"2"-4"16,0 3 16-16,0 0-22 15,-3 0 1-15,-3 3 0 16,3 2 1-16,-6 1-5 16,-3 4 0-16,-6 1 3 0,0 2 1 15,9 3-2-15,-5 5 0 16,5-5-1-16,0-3 1 15,6 3-1-15,-3-3 1 16,3-2-1-16,3-3 0 16,3 0 0-16,3 0 1 15,-3-3-1-15,12 0 1 16,-1 1-1-16,4-4 0 16,6 3 0-16,3 1 0 15,0 2-1-15,-1 2 1 0,4 6-1 16,-9 5 1-16,0-7-1 15,-9 4 1-15,-3 3 0 16,0 3 0-16,-9-3 0 16,-9-2 1-16,-9-3 0 15,-6-3 0-15,3-5-1 16,-3-3 0-16,1-5-4 16,-4-3 0-16,6-4-4 15,-6-4 0-15,18 0-4 16,6 3 1-16</inkml:trace>
  <inkml:trace contextRef="#ctx0" brushRef="#br0" timeOffset="229174.6733">23740 14687 20 0,'0'-8'10'0,"9"0"-1"15,-9 8 14-15,6-3-18 16,6 3 0-16,2 0 3 16,10 0 1-16,0 3-12 15,6 0 1-15,9-1 4 0,5 4 1 16,7-1-13-16,-4 0 0 15,4-5-2-15,-3-10 1 16</inkml:trace>
  <inkml:trace contextRef="#ctx0" brushRef="#br0" timeOffset="233327.8839">16840 17941 18 0,'-15'6'9'0,"-6"12"-3"0,18-10 9 16,3 3-13-16,0-1 1 0,0 4 2 15,0-4 0-15,3 3-6 16,6-5 1-16,3 8 3 15,6-8 1-15,3 0-1 16,0-3 0-16,3-13-1 16,11 0 1-16,4-13-2 15,6-3 1-15,2-5-1 16,-2-8 1-16,6-10-1 16,-1-11 0-16,-5-3-1 15,-7 2 1-15,-5-4-1 16,-6 5 0-16,-6 13 0 15,-6 13 1-15,-3 0-1 16,-3 11 1-16,-6 5-2 16,-3 3 1-16,0 5-1 15,0 8 1-15,0 16-1 16,-6 8 1-16,-3 5-1 16,-3 16 0-16,-3 13 1 15,3-2 0-15,-3-4 0 16,0 7 0-16,6-6 0 0,3-6 0 15,3-10 0-15,3-8 0 16,3-5 1-16,3-3 0 16,6-5 0-16,6-8 1 15,-3 0 0-15,3-16 0 16,6-8 0-16,2-8 1 16,4-5-3-16,3-8 1 15,0-8-1-15,-4-15 1 16,-2 15-2-16,-3-3 0 0,-3 6 0 15,-6 5 1-15,-3 5-1 16,-3 11 1-16,-3-3-1 16,-4 13 1-16,-4 1-1 15,-4 10 0-15,-3 5 0 16,0 8 0-16,-3 3 0 16,0 8 0-16,0 13 0 15,3 3 1-15,0 5-1 16,3-3 1-16,3-2 0 15,6 2 0-15,3-8 0 16,6 1 1-16,3-11-1 16,3-3 1-16,0-11 0 15,5-2 1-15,4-8 0 16,3-2 0-16,3-12-2 16,-6-4 1-16,2-3-1 15,1-8 0-15,0-1-1 16,0-7 1-16,-1-2-2 0,4-1 1 15,0 6 0-15,-3 5 1 16,-7 5-1-16,1 8 0 16,-6 3 0-16,-3 10 0 15,-3 6 0-15,-3 10 0 16,-3 11 0-16,-3 5 0 16,-3 8 1-16,0-5 0 15,-3 2 0-15,0-2 1 16,0-1-1-16,0-1 1 0,-3-7 0 15,3-7 1-15,0-3 0 16,3 1 1-16,0-6 0 16,0-6 0-16,0-2-1 15,6-8 1-15,0-2-1 16,0-9 0-16,0 9-1 16,3-12 0-16,3-7-1 15,2-2 0-15,4-6-1 16,0 0 0-16,3-1-1 15,0 15 1-15,-6-1-1 16,-3 8 0-16,0 3-1 16,-4 0 1-16,1 13 0 15,-3 0 0-15,-3 13 0 16,0 11 0-16,-3-3 1 16,0 10 1-16,0-1-1 15,3-7 1-15,-3 4 0 16,3-9 0-16,3 4 0 15,0-7 0-15,3-7 1 0,3 0 0 16,3-8 0-16,6 0 0 16,3-8 0-16,2-7 1 15,1-7-2-15,0-9 1 16,-3-1-1-16,0-5 1 16,-4 0-1-16,-2 0 0 15,3 8 0-15,-9 5 0 16,0 3-1-16,-6 5 0 0,-6 13-1 15,0 6 1-15,-3 2-1 16,0 11 1-16,-3 5 0 16,0 6 0-16,3 7 0 15,0-2 1-15,3 5 0 16,3-13 0-16,0 5 0 16,6-6 0-16,3-1 0 15,3-1 0-15,6-11-1 16,5-2 1-16,-2-8-4 15,3 0 0-15,0-8-5 16,2-10 0-16,4-17-2 16,0-12 1-16</inkml:trace>
  <inkml:trace contextRef="#ctx0" brushRef="#br0" timeOffset="235046.5877">19177 16833 31 0,'-9'-5'15'0,"9"10"-15"0,0 0 29 16,0 8-27-16,0 1 1 16,-3 1 1-16,-3 15 0 15,0 9-5-15,0 4 0 16,-3 17 3-16,3 9 1 16,0-3-2-16,0 0 1 15,0 6-2-15,0-11 1 16,0 2-1-16,3-7 0 15,3-3 0-15,0 0 1 0,3-8 0 16,3-11 0-16,6-10 1 16,6-8 0-16,6-8-1 15,3-8 1-15,2-14-1 16,4-9 1-16,6-6-2 16,6-11 1-16,2-8-1 15,-2-15 0-15,11-6 0 16,1-13 0-16,-9 3 0 15,-4-4 0-15,-8 17 0 16,-6 0 0-16,-10 11 0 16,-5 4 0-16,-6 14 0 15,-9 6 0-15,-6 7-1 16,-6 8 1-16,-2 5-1 16,-7 11 1-16,0 6-2 15,3 9 1-15,0 1 0 16,0 6 0-16,0 12 0 15,1 6 1-15,-1-1 0 16,0 20 1-16,3-7 0 0,0 7 0 16,6-12-1-16,0 1 1 15,3 2-1-15,6 0 1 16,3-7-1-16,6-6 0 16,0 0 0-16,6 0 1 15,0 0-1-15,9-8 1 16,0-5-1-16,5-3 1 15,4-10-1-15,0-6 1 0,2-10-1 16,7-6 1-16,0-5-1 16,0-10 0-16,-4-3 0 15,1-11 0-15,-6 0-1 16,-7-2 1-16,-5 10-1 16,-9 3 1-16,-6 0-2 15,-3 10 1-15,-6 4-1 16,-6 9 1-16,-6 9-1 15,-3 7 1-15,-2 1 0 16,-1 5 1-16,-3 10 0 16,3 1 0-16,0 7 0 15,9-5 0-15,6-2 0 16,6 2 0-16,6 3 0 16,3-6 0-16,6-7 1 15,9-6 0-15,0 0 0 16,0-10 1-16,5-6-1 15,4-5 1-15,3-2-1 16,0-14 0-16,-1-5 0 0,4-11 0 16,3 11-1-16,-4 0 1 15,-2-3-2-15,0 8 1 16,-9 3-1-16,-4 8 0 16,-2 2-1-16,-3 14 0 15,-3-3 0-15,-3 13 0 16,0 8 0-16,-3 8 0 15,-3-2 0-15,-3 10 1 16,-6-3 0-16,-3 6 0 16,-6-8-1-16,-6-3 1 0,-3-8 0 15,-3-5 1-15,-2-8 0 16,2-8 0-16,-3-6 1 16,6-4 1-16,0-11 0 15,3 5 0-15,1-5 0 16,5-3 0-16,3-5-1 15,3 10 0-15,3 1-2 16,-3 10 1-16,6 0-1 16,3 13 0-16,0 3-2 15,0 3 1-15,3 2 0 16,3 8 1-16,5 3 0 16,10 0 1-16,9 2 0 15,9-7 1-15,-1-3-1 16,4-3 1-16,0-8 0 15,2-10 1-15,-5-11 0 0,-3 0 0 32,20-42 0-32,-2 5 1 15,-4 0-2-15,-8 8 1 16,-9 8-2-16,-7 8 0 16,1 10-2-16,-6 6 0 15,0 13 0-15,-3 8 0 16,-3 0 0-16,-4 16 0 15,-2 5 1-15,-6 5 0 16,0 1 0-16,-9 2 0 16,-3 0 0-16,-3 0 0 0,-5-5-1 15,-4-6 1-15,-3-7 0 16,-3-6 0-16,-3-8 1 16,-3-5 0-16,4-8 1 15,-1-5 1-15,3-8-1 16,3 10 1-16,3-7-1 15,6-6 1-15,1 3-1 16,5 2 0-16,3-2-2 16,3 8 1-16,3 5-1 15,3 8 0-15,5 5 0 16,4 6 0-16,6 2 0 16,6 3 0-16,6 8 2 15,11-3 0-15,16 0 1 16,8-8 1-16,13-2 1 15,-1-11 0-15,0-8 0 16,-2 0 1-16,-7-13-2 16,-2-11 0-16,-4-8-2 15,-2-5 0-15,-7-16-4 0,-8-10 1 16,-12 2-3-16,-16 0 0 16,-20 3-4-16,-20 13 0 15,-28 6-4-15,-23 4 1 16,-28 6 0-16,-35 11 1 15</inkml:trace>
  <inkml:trace contextRef="#ctx0" brushRef="#br0" timeOffset="235420.7628">19025 17346 29 0,'3'8'14'0,"18"-11"-7"16,-12 3 27-16,3 0-31 15,8-5 1-15,13-3 2 16,6 6 0-16,3-4-8 0,5-2 1 16,1-5 1-16,-7 5 1 15,-2-5-11-15,-9 5 0 16,-9-11-4-16,-12-4 1 15</inkml:trace>
  <inkml:trace contextRef="#ctx0" brushRef="#br0" timeOffset="235799.4957">18602 17137 24 0,'12'-11'12'0,"3"6"-10"31,-15 5 17-31,0 0-16 16,0 0 0-16,0 0 2 15,-3 5 0-15,0-2-7 16,0 10 1-16,-3-5 4 0,3 8 0 15,0 3-2-15,0-3 1 16,0-1-1-16,3 1 0 16,3-2 0-16,6-4 0 15,6-2 1-15,-3-3 0 16,0-10 1-16,3-3 0 16,0 0 0-16,-3-13 1 15,-7 5-2-15,-5-2 1 16,0-1-6-16,-8 9 0 15,-1-4-10-15,-9 20 0 0,-6 2-1 16,-3-6 0-16</inkml:trace>
  <inkml:trace contextRef="#ctx0" brushRef="#br0" timeOffset="237642.2762">18144 16539 27 0,'0'3'13'0,"6"-3"-2"15,-3 0 13-15,3 0-23 16,0 2 0-16,0-2 1 16,9 3 1-16,11-3-4 15,4-3 1-15,0-2 1 16,3 0 1-16,2 5-1 16,1-3 0-16,-3-2-1 15,-3 5 1-15,-4 0-2 16,-8 0 1-16,-3 0 0 15,-9 5 1-15,-9-2-1 16,-12 2 0-16,-9 0 0 16,-11 3 1-16,-10 0-1 15,3 0 1-15,7-5-1 0,5 5 0 16,6-8-4 0,9 0 0-1,54-8-7-15,11-3 0 16</inkml:trace>
  <inkml:trace contextRef="#ctx0" brushRef="#br0" timeOffset="238097.9424">19531 16489 22 0,'-24'0'11'0,"-26"5"-1"15,35-2 9-15,-3-1-16 16,-6 4 0-16,3-1 1 15,0 0 1-15,-2 3-6 0,-4 0 0 16,3 0 3-16,3 0 1 16,3-3-2-16,6 1 0 15,9-4 0-15,12 1 0 16,6-3-1-16,15 0 0 16,9 0-1-16,8-3 1 15,-2 3 0-15,-6 0 0 16,-1 0-1-16,-14 0 1 15,-9 3 0-15,-12 5 0 16,-21-3 0-16,-21 3 0 0,-11 3-9 16,-22-1 0-16,-11-7-1 15,9-3 1-15</inkml:trace>
  <inkml:trace contextRef="#ctx0" brushRef="#br0" timeOffset="252943.6369">8414 7115 23 0,'-15'-11'11'0,"9"-39"-10"16,9 31 12-16,3-2-13 15,0-5 0-15,0 7-1 0,-4 1 1 16,4 4-1-16,-3 6 1 15,0 3-1-15,0 5 1 16,0 8-1-16,-3 8 0 16,0 8 1-16,-3 5 0 15,0 16 0-15,-3 5 0 16,-2 14 1-16,-4 12 0 16,-3 4 0-16,-3 7 0 15,-3 8 0-15,-3 14 0 0,-3-6-1 16,1 5 1-16,-1 12-1 15,0 9 0-15,-6-5 0 16,-2 6 0-16,-1 0 0 16,3 2 0-16,3-5 0 15,-2 5 1-15,8-10-1 16,3-13 1-16,6-9-1 16,3-7 1-16,6-11-1 15,0-8 1-15,3-8-1 16,3-3 1-16,0-7-1 15,3-8 1-15,0-3 0 16,3-3 1-16,-3-5-1 16,3-16 1-16,-3-2-1 15,0-3 1-15,0-3-1 16,3-3 1-16,3 1-1 16,3-3 0-16,3-3-1 15,0 0 1-15,2 1 0 16,10-4 0-16,-6 1-1 0,0 0 0 15,6 2-1-15,5 0 1 16,10 1 0-16,6-1 0 16,2 0-1-16,10 3 1 15,2-3-1-15,10 3 1 16,-1 0-1-16,1 6 1 16,11-1-1-16,-3 0 1 15,7 0 0-15,5-2 0 16,0 2 0-16,12 0 0 0,1-2 0 15,11 2 0-15,-3-2 0 16,6 4 1-16,6 4-1 16,0-3 0-16,6 0 0 15,0 0 0-15,6-3 0 16,3 0 0-16,0-2-1 16,5 2 1-16,-2 3 0 15,0-3 0-15,9 3 0 16,-6 5 0-16,6-2 0 15,-1-1 1-15,4-5-1 16,-3 1 1-16,3-1-1 16,3 0 0-16,2-5 0 15,7-3 0-15,6-2-1 16,-7-3 1-16,4 0-1 16,0 0 1-16,-4 0 0 15,-2 0 0-15,-6 0 0 16,-6 0 0-16,-1 3 0 0,-2-1 0 15,-3-2 0-15,6 3 0 16,3-3 0-16,-6-3 0 16,5-2 0-16,1 2 1 15,3 3 0-15,3-10 0 16,2-4-1-16,7 1 0 16,0-5 0-16,-7 2 1 15,7-3-1-15,-3 1 0 16,-1 2 0-16,-2 3 0 15,3-1 0-15,-4-4 1 0,-5-1-2 16,6 1 1-16,-12-3 0 16,0 0 0-16,2 5 0 15,-11 2 0-15,6 1 0 16,-3 0 0-16,-9 0 0 16,6 0 1-16,3 2-1 15,-1 0 0-15,7-2 0 16,3 8 0-16,-3-3-1 15,3 3 1-15,-1 2 0 16,-5 0 0-16,6 1 0 16,-9 2 0-16,3 0 0 15,-1 0 0-15,-5 0 0 16,9 0 0-16,0 0 0 16,0 0 0-16,3 2 0 15,2-2 0-15,-8 3 0 16,3 0 0-16,-15 2 0 15,0-2 1-15,-15 2-1 0,9 0 0 16,-21 6 0-16,-3-6 0 16,-9 0 0-16,-5 1 0 15,-19-4 0-15,-3 1 1 16,-5-3-1-16,-7 0 1 16,-11-3 0-16,-3-2 0 15,-10 0 0-15,-2-3 0 16,-3-6 0-16,-3 1 0 15,-3-3 0-15,-1-2 0 0,-5 2-1 16,3-8 1-16,-3-8-1 16,-3-2 1-16,6-14-1 15,-1-2 1-15,-2-8-1 16,6 2 1-16,-6-7-1 16,0-14 0-16,3-5 1 15,5 0 0-15,-2-5-1 16,6-6 1-16,3-7-1 15,-3-4 0-15,-4-1 0 16,1 1 0-16,3-1-1 16,-3 1 1-16,-3-4-1 15,-4 13 0-15,1-9-1 16,0-4 1-16,0 7 0 16,-3-2 0-16,0 16 0 15,-7-6 1-15,1 1 0 16,-3 2 0-16,0 8 0 15,3 5 0-15,-6 6 0 16,-3 15 1-16,-3-2-1 16,0 5 1-16,0 5-2 0,-3 6 1 15,0 5-1-15,0 3 1 16,-6 7-2-16,6 3 1 16,-12 0-1-16,0 6 0 15,-11 5-1-15,-1 5 1 16,-15 0 0-16,-14 3 1 15,-7 5-1-15,-17 2 1 16,-21 6 0-16,-7 3 1 16,-20 5 0-16,-14 5 0 0,-16 0-1 15,-12-3 1-15,-17 4 0 16,-4-7 0-16,-8-1 0 16,-7-9 0-16,-11 0 0 15,-6 1 0-15,-12-6-1 16,-9 2 1-16,-12-2 0 15,-6 0 0-15,-9 0 0 16,-9 3 0-16,-6-1 0 16,-8 4 0-16,-4 2-1 15,-18-3 1-15,10 0 0 16,-13 3 0-16,-2-5 0 16,-13 0 0-16,-11 2 0 15,-3 3 0-15,3 2-1 16,-4 4 1-16,1-1 0 15,-9 0 1-15,3 0-1 16,0 3 0-16,11-5 0 16,13-3 1-16,2-3-1 0,13-2 1 15,-4 2-1-15,-5-2 0 16,8 2 0-16,1-3 1 16,-1 1-2-16,13-3 1 15,17-3 0-15,6-2 0 16,6 0-1-16,15 2 1 15,12-2-2-15,3 5 1 16,15 0-2-16,9 8 0 16,6 5-5-16,2 19 1 0</inkml:trace>
  <inkml:trace contextRef="#ctx0" brushRef="#br2" timeOffset="267800.8854">11232 15843 3 0,'0'-10'1'0,"-3"-9"8"16,0 9-11-16,0-1 5 16,0 3 0-16,0-3 4 0,0-4 1 15,0 7-9-15,0-3 1 16,1 6 5-16,-1-3 1 16,0 8-2-16,-3 0 0 15,-3 8-3-15,-3 5 1 16,0 0-2-16,0 3 0 15,3 5 0-15,0 6 0 16,3 4 0-16,3-4 0 16,3 2 0-16,0 3 1 0,6 0-1 15,0 5 1-15,3-3-1 16,0-2 1-16,3-1 0 16,3 4 1-16,6-9-1 15,5 9 0-15,10-9 1 16,0 6 0-16,2-11-1 15,7 8 1-15,6 0-1 16,-4-5 0-16,-2-8-1 16,3 5 1-16,5-5-1 15,1-3 1-15,5-5 0 16,13-5 0-16,5-1 0 16,6 1 0-16,4-11 0 15,2-5 0-15,3-8 0 16,7-6 1-16,-7-12-1 15,-6-1 0-15,-5 0 0 16,-1-5 1-16,0-2-1 16,-11 4 0-16,-7-4 0 15,-8-6 0-15,-7-5 0 0,-8 2 0 16,-12-5 0-16,-9-10 0 31,-21-38-1-31,-12 9 1 16,-9 2-2-16,-9 11 1 15,-5 15-1-15,-10 6 1 16,-11 8-1-16,-4 5 1 16,-8 5-1-16,-13 3 1 15,-2 13-1-15,-3 6 0 0,-1 2 0 16,-2 11 1-16,3 8-1 16,5 5 0-16,-5 8 0 15,9 5 1-15,-1 8-1 16,-8 0 0-16,9 14 0 15,-7 10 1-15,1 5-1 16,-3 8 1-16,5 11-1 16,4-6 1-16,9 3 0 15,14 6 0-15,6 2-1 16,7 16 1-16,14-8-1 16,6 3 0-16,12 5 1 15,15 13 0-15,15 8-1 16,21-13 1-16,6 2-5 15,17 1 1-15,12 2-5 16,1-29 0-16</inkml:trace>
  <inkml:trace contextRef="#ctx0" brushRef="#br2" timeOffset="301306.9243">12497 15716 27 0,'12'0'13'0,"-12"0"-2"0,0 0 14 15,0 0-23-15,0 3 0 0,-6 5 1 16,-6 16 1-16,-5 2-5 16,-7 19 1-16,-6 3 2 15,-18 13 0-15,-1505 5-1 16,2981 16 1-16,-1499-3-2 16,2-7 0-16,4-4-2 15,2-2 0-15,1-10-3 16,11-11 0-16,7-8-5 15,11-8 1-15,12-5-2 16,9-11 1-16</inkml:trace>
  <inkml:trace contextRef="#ctx0" brushRef="#br2" timeOffset="301650.7231">12018 16396 30 0,'-12'3'15'0,"6"2"-14"0,6-5 29 0,0 0-29 16,0 0 0-16,6 0 1 15,0 3 0-15,0-3-3 16,0 0 0-16,0 0 0 16,0 0 1-16,-3 0-5 15,0 0 0-15,-3 0-6 16,0 5 1-16</inkml:trace>
  <inkml:trace contextRef="#ctx0" brushRef="#br2" timeOffset="302765.7008">12441 15793 21 0,'-3'-5'10'0,"0"-6"-3"0,3 3 12 0,0 0-14 15,0-2 0-15,-3 2 2 16,0-3 0-16,0 1-9 15,-3-1 0-15,0 0 7 16,0 6 0-16,0 0-3 16,-3 5 0-16,0 5-1 15,0-2 0-15,0 13-1 16,0 5 0-16,-5 8-1 16,2 3 1-16,0 2 0 15,0 0 0-15,0-7 0 16,3-6 0-1,6-2 0-15,3-4 0 16,3-1 0-16,3-6 1 16,0-3-1-16,3-2 1 0,3-6 0 15,0-5 1-15,0-5 0 16,-1-1 0-16,-2-7-2 16,0 0 0-16,0 3 1 15,-3 2 0-15,0 5-2 16,-3 3 0-16,-3 8 0 15,0 3 0-15,-3 2 0 16,0 6 1-16,0-1-2 16,0 4 1-16,3-1 0 15,0 0 0-15,0 3 0 16,3-3 0-16,0 0-4 16,3-7 0-16,3 2-6 15,9-3 1-15,0-10-2 16,0-6 1-16</inkml:trace>
  <inkml:trace contextRef="#ctx0" brushRef="#br2" timeOffset="303046.9482">12465 15610 29 0,'-15'-10'14'0,"15"5"-11"0,0 5 29 15,0 0-31-15,0 0 0 16,3 2 1-16,3 9 0 16,0 5-2-16,0-3 0 0,0 11 1 15,-1 7 1-15,1 4-1 16,0-3 0-16,3-3-2 16,0 0 0-16,0-8-3 15,-3 0 1-15,0-8-3 16,-3-2 1-16,0-3-5 15,-3-8 1-15,-3 0-1 16,-3 0 1-16</inkml:trace>
  <inkml:trace contextRef="#ctx0" brushRef="#br2" timeOffset="303640.6548">12399 15846 27 0,'-3'0'13'0,"12"-8"-6"16,-9 8 27-16,6-8-33 15,3-3 1-15,0-4 1 16,6-1 0-16,3 0-5 16,-1 5 1-16,1 6 2 15,0 2 0-15,-3 3-1 0,0 6 0 16,-6 4-1-16,0 1 1 16,-3 7 0-16,-3 1 0 15,-3-3 0-15,0 0 1 16,0-3 0-16,0 0 0 15,0-5 0-15,0-5 0 16,0 5 0-16,0-6 1 16,0-2 0-16,0-5 0 15,3-3-1-15,0-5 1 0,3-1-1 16,0-4 0-16,0-3-2 16,5-3 1-16,-2 5-2 15,0 6 1-15,0 5-1 16,-3 3 0-16,0 8 1 15,0 5 0-15,-6 0 0 16,6 2 1-16,-6 1 0 16,0-1 0-16,0 1 0 15,0-1 1-15,0-4 0 16,0-6 1-16,3 5 0 16,-3-5 0-16,3 0-1 15,0-5 1-15,0-3-1 16,3-5 1-16,3-3-2 15,6 2 1-15,0-1-2 16,0 1 1-16,-4 4-2 16,-2 2 0-16,0 5 0 15,-3 3 0-15,-3 11 0 0,0 5 1 16,0 0-1-16,0 5 0 16,0-5-3-16,-3 5 1 15,0-3-8-15,6-2 1 16</inkml:trace>
  <inkml:trace contextRef="#ctx0" brushRef="#br2" timeOffset="304032.4982">12164 16298 30 0,'9'-2'15'0,"-21"-4"-6"16,12 6 20-16,0 0-26 15,0 0 1-15,0 0 4 0,3-5 0 16,6-5-9-16,12-4 1 16,9-2 6-16,20-13 1 15,19-8-3-15,17-2 1 16,3-4-3-16,3-7 0 16,4 2-6-16,-13 1 0 15,-12 7-9-15,-17 6 1 16,-24 15-5-16,-21 6 1 15</inkml:trace>
  <inkml:trace contextRef="#ctx0" brushRef="#br2" timeOffset="304635.06">12313 16269 27 0,'3'-10'13'0,"3"2"-1"0,-6 8 17 0,0 0-25 0,3-3 0 15,0 3 4-15,0 0 1 16,3 8-10-16,-3 0 0 15,-3 10 7-15,0 6 0 16,-3 5-2-16,0-2 0 16,0-6-5-16,0-2 0 15,0-4-5-15,3-4 0 16,0 2-6-16,0-8 1 16,9 1-5-16,3-12 0 0</inkml:trace>
  <inkml:trace contextRef="#ctx0" brushRef="#br2" timeOffset="305338.2198">12596 16264 26 0,'3'-13'13'0,"8"-1"-6"16,-5 9 18-16,-3-3-22 15,0 8 0-15,3-8 2 16,-6 8 1-16,-3 0-6 16,0 0 0-16,-3 6 5 15,-3-4 0-15,-2 6-1 0,-1 3 1 16,-3-1-2-16,0 4 0 16,0-4-2-16,3 3 1 15,3-2-2-15,3-3 1 16,0 2-1-16,3-7 0 15,3 5-1-15,0-8 1 16,3 5-1-16,0-2 1 16,3-3-2-16,0-8 1 15,0 5-1-15,-3-2 0 16,3-3 0-16,0 0 0 16,0 3 0-16,-3 0 1 0,0-1 0 15,-3 6 0-15,3-5 2 16,0-3 0-16,-3 8 0 15,3-2 0-15,0-4 1 16,-3 6 0-16,0 0 0 16,0 0 0-16,0 0-1 15,0 0 0 1,-6 6-1 0,0-4 1-16,0 6-1 15,0 5 1-15,0-2-2 16,0 2 1-16,3 3-1 15,3-5 1-15,0-1-1 16,3-2 0-16,3 8 1 16,0-11 0-16,3-2-2 15,0-3 0-15,0-8 0 16,9 0 0-16,-1 0-1 0,1-8 0 16,-3 3-1-16,0-3 0 15,-3-2 1-15,-3 4 1 16,-3 1-1-16,-3 3 1 15,-3 4-3-15,-3 6 1 16,-3 6-4-16,0-4 1 16,3 4-3-16,0 1 1 15</inkml:trace>
  <inkml:trace contextRef="#ctx0" brushRef="#br2" timeOffset="305731.3875">12747 16066 20 0,'12'-8'10'0,"0"-6"-4"16,-9 6 16-16,-3 8-17 0,0-2 0 15,3-4 3-15,0 4 0 16,-3 2-10-16,3 2 1 16,-3 14 7-16,0 0 1 15,0 5-4-15,-3 6 1 16,0-1-3-16,0 9 0 15,3-6-3-15,0-3 0 16,0-2-3-16,-3-8 1 16,3-3-4-16,0-5 1 15,0 0-4-15,-3-3 1 0,6-2 0 16,-6-3 0-16</inkml:trace>
  <inkml:trace contextRef="#ctx0" brushRef="#br2" timeOffset="306247.0143">12688 16206 34 0,'9'-19'17'0,"3"17"-16"16,-6-4 35-16,3 4-34 15,2-4 1-15,-2 4 2 16,0-1 0-16,0 6-7 16,0-3 1-16,0 10 3 15,-3 6 1-15,0 3-2 16,0-1 0-16,-3-2-1 15,0 0 0-15,0-3 0 16,0-5 0-16,-3 5 0 0,3-5 0 16,-3-5 0-16,3-8 0 15,0-1 0-15,0-2 0 16,3-5 0-16,0-3 0 16,3 0-2-16,-3 3 1 15,0 3-1-15,-1-1 1 16,-2 3 0-16,-3 8 0 15,0 0 0-15,0 3 0 16,0 5 0-16,0 0 1 16,0-6 0-16,0 6 0 15,0-8 0-15,3 8 0 16,0-5-1-16,3 2 1 0,0-2 0 16,0-1 0-16,0-2 0 15,3 0 0-15,0-2-1 16,3-1 1-16,0 6 0 15,0-3 0-15,-3 0 0 16,0 2 0-16,-3 4-1 16,0 4 1-16,-3-2-3 15,0 5 1-15,0-2-9 16,2 2 0-16,16-13-1 16,3 0 1-16</inkml:trace>
  <inkml:trace contextRef="#ctx0" brushRef="#br2" timeOffset="324337.154">16495 17566 31 0,'-54'0'15'0,"25"8"-16"16,26-3 16-16,3 0-15 15,0 6 1-15,3-3 1 16,2 13 0-16,4 0-3 15,3 6 1-15,0 10 1 0,0 0 0 16,0 5-1-16,3 11 0 16,6-6 0-16,6 12 0 15,11 2 0-15,7 2 1 16,14 1-1-16,7-9 1 16,17 3 0-16,12 3 0 15,28 0-1-15,7 5 1 16,13-2 0-16,12 2 0 15,12-5 0-15,8-16 1 0,10-8-1 16,6-6 1-16,11-7-1 16,9-5 1-16,12-17-1 15,10 4 0-15,-1-20 0 16,3-1 1-16,-6-17-1 16,6-13 0-16,-14-5 0 15,-4-3 0-15,-15-13 0 16,-5 5 0-16,-10-8-1 15,-17-13 1-15,-15-3 0 16,-15 3 0-16,-3-16 0 16,-21-8 1-16,-9-13-1 15,-15 11 0-15,-9-24-1 16,-23 10 0-16,-12 3 0 16,-25-6 0-16,-20-7-1 15,-18 10 0-15,-14 14 0 16,-22-8 0-16,-20 2 0 15,-16 8 0-15,-20 5 0 16,-18 4 0-16,-15 17 0 0,-15 6 0 16,-17 8 0-16,-22 8 0 15,-11 15 0-15,-21 12 1 16,-12 12 0-16,-12 9 0 16,-6 10 0-16,0 15 0 15,3 1 0-15,3 13 1 16,6 8-1-16,5 16 0 15,10 14 0-15,3 9 1 16,9 4-2-16,14 7 1 0,19 13 0 16,8 14 0-16,18-5-1 15,18 12 0-15,24 6 0 16,18 0 1-16,33-5-1 16,26 18 1-16,24-10-1 15,27 5 0-15,18-5 1 16,23 12 0-16,25-20 0 15,26 3 1-15,24-4-1 16,36-4 1-16,47-6-6 16,36-29 0-16,54-13-5 15,2-40 0-15</inkml:trace>
  <inkml:trace contextRef="#ctx0" brushRef="#br2" timeOffset="337946.7209">24469 13819 22 0,'-33'-2'11'0,"-2"-4"-11"0,17 6 11 16,-15 0-10-16,-9 3 0 16,-17-3 0-16,-13 3 1 15,-29-3-2-15,-9 5 0 16,-18 0 2-16,-21 6 0 15,-12-6 1-15,-8 0 0 16,-22 3-1-16,-2 0 1 16,-10 0-1-16,-5-5 0 0,-9-6 0 15,-3 6 0-15,-10-11-2 16,-2 5 0-16,-6 6 0 16,0-3 1-16,-6 0-1 15,0 0 1-15,3 0-1 16,0 0 0-16,5 5 0 15,-2-5 0-15,9 5 0 16,9-2 1-16,11-3 0 16,19-5 0-16,14-6 0 15,16 6 0-15,17-6-1 16,21 1 1-16,6-1-1 16,14 1 1-16,22-1-1 15,15-2 0-15,11 5 0 16,9 3 0-16,10-1-1 15,2 6 1-15,9 3-1 16,3 7 1-16,6 14-1 16,3 3 1-16,6 12-1 15,3 12 1-15,3 7 0 0,3 11 1 16,0 15-1-16,3 17 1 16,0 2 0-16,-3 11 0 15,-3 8 0-15,0 5 0 16,-3 7-1-16,-6 15 1 15,3-6-1-15,-2-1 1 16,-4 9 0-16,-3-11 0 16,-3-5 0-16,3-13 0 15,0-3 0-15,0-8 1 0,0-15-2 16,6-28 1-16,1-2-1 16,5-7 1-16,3-12-1 15,0-7 0-15,3-6 0 16,2-2 1-16,4-8-1 15,6 2 1-15,0-7-1 16,3-3 1-16,3 0-1 16,3-6 1-16,8-2 0 15,10-5 0-15,6 2-1 16,5-5 0-16,13-5 0 16,5 5 0-16,13-8-1 15,5 5 1-15,12-2-2 16,6 0 1-16,9 2 0 15,12 0 0-15,9 1 0 16,9-6 1-16,15 0 0 16,8 0 0-16,13-5 0 15,14 2 0-15,1-2 0 16,14 2 1-16,1-2-1 0,5 2 0 16,0 6 0-16,6 0 0 15,4-3 0-15,-1 8 0 16,-6 5 0-16,6 3 0 15,1 5-1-15,-4 6 1 16,-3-3-1-16,-6 10 1 16,-2 1-1-16,-10-9 1 15,-11 6 0-15,-16 5 0 0,-20 0 0 16,-12-2 0-16,-21 7-1 16,-18-2 1-16,-12-8 0 15,-8 5 0-15,-25-8 0 16,-8-5 0-16,-9-6 1 15,-10 1 0-15,-8-3 0 16,-3-5 0-16,-6 5 1 16,-6-8 1-16,0 7-1 15,0-7 1-15,-9 0-1 16,0-7 1-16,0-12-1 16,0-7 1-16,-3-6-2 15,-3-18 0-15,6-14-1 16,0-13 1-16,6-18-1 15,3-3 0-15,2-2 1 16,4-25 0-16,9 4-1 16,-6-17 1-16,9-2-1 15,-6-3 0-15,-1-3 0 16,-11 9 0-16,-3-11-2 0,-6 10 1 16,-3 8-3-16,-3-2 1 15,-3-3-2-15,1 3 1 16,2 5-4-16,-3 0 0 15,6 2-5-15,0 1 0 16,3-13 1-16,0 10 1 16</inkml:trace>
</inkml:ink>
</file>

<file path=ppt/ink/ink2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56:45.651"/>
    </inkml:context>
    <inkml:brush xml:id="br0">
      <inkml:brushProperty name="width" value="0.05292" units="cm"/>
      <inkml:brushProperty name="height" value="0.05292" units="cm"/>
      <inkml:brushProperty name="color" value="#00B050"/>
    </inkml:brush>
  </inkml:definitions>
  <inkml:trace contextRef="#ctx0" brushRef="#br0">7824 2566 23 0,'6'-58'11'0,"0"-8"-7"0,-6 56 12 0,-3 2-16 15,-3-8 1-15,-3 0 0 0,0 3 0 16,-3-1-2-16,3 6 1 16,3 8 0-16,1 14 0 15,-1-6 0-15,0 21 0 16,0 18 0-16,-3 27 0 16,0 11 0-16,-3 18 0 15,3 22 0-15,-9-1 0 16,-3 3 0-16,-6 11 0 15,-2-1 1-15,-1-7 1 16,6-8 0-16,3 2 1 0,3-5-1 16,4-13 0-16,2-3 0 15,0-8 0-15,0 3-1 16,3-13 0-16,3-9-1 16,0-4 0-16,0-22 1 15,3-7 0-15,3-6 0 16,0-8 0-16,0-3 0 15,3-5 0-15,3-2 0 16,3-3 1-16,6 2-1 16,9-5 0-16,8 1-1 15,4-1 1-15,15 0-1 16,8-2 0-16,10-1 0 16,20 1 0-16,9-3-1 15,15 0 1-15,18-3-1 16,9-2 1-16,15-1-1 15,0 4 1-15,14-4-1 16,10 1 1-16,3 0-1 0,8-1 1 16,7 4 0-16,11 7 0 15,6 3 0-15,21-1 1 16,6 4-1-16,9-6 0 16,6 0 0-16,12-5 0 15,15 3 0-15,-6-6 0 16,6-5 0-16,8 3 0 15,1 2 0-15,6 3 0 16,-1 0 0-16,16-3 0 0,-3 3 0 16,14-2 0-16,-3-1-1 15,4-2 1-15,-1-3-1 16,4-6 1-16,-1 1-1 16,-11 2 1-16,-13 9-1 15,7-6 1-15,-4 8 0 16,-8 2 0-16,-9 1 0 15,3 7 0-15,-7-2 0 16,-5 8 0-16,-6 0 0 16,-15-11 0-16,-3 5 0 15,-18 6 0-15,-12 5 0 16,-14 6 0-16,-22-6 0 16,-5 5 0-16,-22 9 1 15,-5-1 0-15,-9-2 0 16,-12-3 0-16,-15 0 1 15,0-3 0-15,-18-7-1 16,-6-6 1-16,4 5 0 0,8 6 1 16,-6-3-1-16,-21-5 1 15,-11-6-1-15,-10-4 1 16,-8-9-1-16,-4-5 1 16,-8-5-2-16,-3-9 1 15,-7 1-2-15,-5-8 1 16,-6-11-1-16,-3-5 1 15,-6-16-1-15,6-2 1 16,-6-14-1-16,-6 0 0 16,-1-18 0-16,1-14 1 0,-3-5-1 15,0-2 1-15,3-27-1 16,3-5 1-16,0-3-1 16,3-8 1-16,3 0-1 15,6-13 0-15,3 0-1 16,5 5 0-16,7-10 0 15,-6-3 0-15,0 13-2 16,-1 1 1-16,-5 15 0 16,3 5 0-16,-9 19 0 15,-3 13 0-15,-3 11 1 16,0 10 0-16,-4 19 1 16,-2 11 0-16,-3 4-2 15,-3 20 1-15,0-4-1 16,0 11 1-16,-9 6-2 15,-8 7 1-15,-10 3 0 16,-21 6 0-16,-11 2 0 16,-25 5 1-16,-11 6 0 0,-18-3 1 15,-18 0 0-15,-24 5 0 16,-20-3 0-16,-22-2 0 16,-14-2 0-16,-15-1 0 15,-15-5 0-15,-15-8 1 16,-9-3-1-16,-12 1 1 15,-12-14-1-15,-9-3 1 16,-14 9-1-16,-24-1 0 16,-10 1 0-16,-11 2 1 0,-15 3-2 15,-6 5 1-15,-15 0 0 16,-9 3 1-16,0 2-1 16,4 3 0-16,-1 0 0 31,0 0 0-31,-9 0 0 15,-3 0 0-15,6 8-1 0,-8 0 1 16,-4 2 0-16,9 1 0 16,18-11 0-16,6 3 0 15,27 2 0-15,12-2 0 16,14 5 0-16,19-11 1 16,23 3-1-16,15 0 0 0,0 0 0 15,7 8 0-15,20 0-1 16,14 5 1-16,19 3-1 15,21 2 1-15,20 1-7 16,12 5 1-16,15 5-5 16,18-5 1-16</inkml:trace>
</inkml:ink>
</file>

<file path=ppt/ink/ink2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54:57.813"/>
    </inkml:context>
    <inkml:brush xml:id="br0">
      <inkml:brushProperty name="width" value="0.05292" units="cm"/>
      <inkml:brushProperty name="height" value="0.05292" units="cm"/>
      <inkml:brushProperty name="color" value="#00B050"/>
    </inkml:brush>
    <inkml:context xml:id="ctx1">
      <inkml:inkSource xml:id="inkSrc19">
        <inkml:traceFormat>
          <inkml:channel name="X" type="integer" max="9600" units="cm"/>
          <inkml:channel name="Y" type="integer" max="7200" units="cm"/>
          <inkml:channel name="T" type="integer" max="2.14748E9" units="dev"/>
        </inkml:traceFormat>
        <inkml:channelProperties>
          <inkml:channelProperty channel="X" name="resolution" value="377.95276" units="1/cm"/>
          <inkml:channelProperty channel="Y" name="resolution" value="425.28058" units="1/cm"/>
          <inkml:channelProperty channel="T" name="resolution" value="1" units="1/dev"/>
        </inkml:channelProperties>
      </inkml:inkSource>
      <inkml:timestamp xml:id="ts1" timeString="2017-04-05T20:55:23.680"/>
    </inkml:context>
    <inkml:brush xml:id="br1">
      <inkml:brushProperty name="width" value="0.05292" units="cm"/>
      <inkml:brushProperty name="height" value="0.05292" units="cm"/>
      <inkml:brushProperty name="color" value="#FF0000"/>
    </inkml:brush>
  </inkml:definitions>
  <inkml:trace contextRef="#ctx0" brushRef="#br0">1347 10816 22 0,'-6'29'11'0,"15"-31"-8"16,-6 2 12-16,3 0-15 15,0 0 1-15,3 0 4 16,6 0 0-16,-6-11-5 16,6-10 0-16,2-16 3 15,4-16 0-15,3-3-1 16,9-12 1-16,-3-20-3 16,-1-10 1-16,-5 0 0 0,-6 3 0 15,-3-5 0 1,-6-1 0-16,-9 6 0 0,-6 21 0 15,-6 8-1-15,-3 10 1 16,-3 14-2-16,-6 13 1 16,1 15-2-16,2 9 1 15,-3 29-1-15,6 21 1 16,-3 10-2-16,9 17 0 16,12 15 1-16,0 6 0 15,9-6 0-15,15-10 0 16,6-14 0-16,3-12 1 15,5-17 1-15,4-18 0 16,3-11 0-16,11-21 0 0,-2-18 0 16,2-22 0-16,4-4 0 15,-10-9 1-15,-8-19-1 16,-9-4 0-16,-9-6 1 16,-3 3 1-16,-7 2-2 15,-8 11 0-15,-3 8 1 16,-6 24 1-16,-3 13-1 15,-5 15 0-15,-4 17-2 16,-9 18 0-16,6 14 2 16,-9 15 0-16,6 8-2 15,3 11 0-15,4-2-1 16,2-1 1-16,3-13 1 16,9-6 0-16,0-2-2 15,0-10 0-15,0-9 2 16,9-7 0-16,6-6 1 0,5-13 1 15,4-10 0-15,0-11 0 16,-6-11 0-16,0 3 1 16,-3 5-1-16,0 3 0 15,-7 8-2-15,1 5 0 16,0 8-1-16,-6 0 1 16,3 29-1-16,0 16 1 15,-3 11-2-15,3 10 0 16,6 3 0-16,3 13 1 15,6 0-1-15,3 3 1 16,5-11-1-16,1-10 1 0,0-9 1 16,-3-4 0-16,-4-12 0 15,4-9 0-15,-3-9 2 16,3-11 0-16,-3-4 1 16,-6-11 0-16,-7-14 0 15,-8-15 0-15,-6-6 0 16,-8-15 1-16,-4-3-3 15,-6-14 1-15,-9 6-1 16,-6-3 0-16,1 22-1 16,2 5 1-16,0 10-2 15,6 11 1-15,4 5-1 16,-4 5 1-16,6 6-1 16,3 3 0-16,3-1-2 15,9 0 1-15,3-2 0 16,9-5 0-16,0-9 0 15,12-10 1-15,-6-8 0 0,6-8 1 16,3 0 0-16,-4 6 0 16,-2 7-1-16,3 14 0 15,0 2 0-15,0 16 0 16,0 21 1-16,0 16 0 16,2 11 0-16,-8-6 0 15,3 1 1-15,3-6 1 16,0-5 0-16,-3-6 0 15,0-5 0-15,-3-5 0 16,-3-8 1-16,-3-5 0 16,-3-14 0-16,-3-4 0 0,-3-12-1 15,-3-7 1-15,3 0-2 16,-6-3 0-16,0 2-1 16,9 9 0-16,-9 7-2 15,6 9 1-15,3 10-1 16,12 13 1-16,-3 11-1 15,12 11 1-15,8 7-1 16,-5-2 1-16,6-6-3 16,12-7 1-16,5-9-7 15,-2-18 0-15,5-8 0 16,-2-5 0-16</inkml:trace>
  <inkml:trace contextRef="#ctx0" brushRef="#br0" timeOffset="618.6844">1573 11218 26 0,'-32'11'13'0,"47"-14"-19"16,-7-2 25-16,10 2-18 16,-6-2 1-16,9 0 2 15,9-1 1-15,11 1-6 0,10-3 1 16,21-5 3-16,-1-16 1 16,18-8 0-16,9-21 0 15,30-30 0-15,-11-20 1 16,11-24-1-16,3-30 1 15,-12-2-1-15,-9-21 1 16,-9-11-2-16,-18-2 1 16,-20-14-3-16,-22-10 0 15,-26 0-4-15,-24 7 1 16,-23 19-3-16,-25 16 0 16,-26 27-1-16,-10 26 0 0,-23 26 0 15,-18 41 1-15,-20 31 3 16,-7 23 0-16,3 25 1 15,-6 34 0-15,-2 29 0 16,14 16 0-16,9 26 0 16,9 27 0-16,15 21 0 15,18 16 1-15,21 18 0 16,20 6 1-16,24-9 2 16,9-2 0-16,24-26-1 15,15-3 1-15,18-11-2 16,21-34 1-16,8-23-2 15,25-36 1-15,29-28-1 16,21-43 0-16,29-34-3 16,22-39 0-16,26-46-6 15,16-31 1-15,14-35-2 0,-36-8 0 16</inkml:trace>
  <inkml:trace contextRef="#ctx0" brushRef="#br0" timeOffset="4681.1887">15295 8969 20 0,'-21'6'10'0,"-5"4"-8"0,23-7 10 16,0 2-11-16,0 3 1 15,0 3 1-15,6 5 1 16,3-1-5-16,6 1 0 15,5 3 3-15,4 5 1 16,0 2-1-16,9 3 1 0,9 0-2 16,2 0 1-16,7 1 0 15,11 1 0-15,7-7 0 16,14-3 0-16,10-2-1 16,11-3 1-16,3 0-1 15,18-6 0-15,-9-5 0 16,9-2 1-16,-3-3-2 15,3-11 1-15,-3-4 0 16,0-9 0-16,-6-8 0 16,7-10 0-16,-13-3-2 15,3-8 1-15,-3-3 0 16,-9-10 1-16,0-11-2 16,-14 3 1-16,-7-8 0 15,-8 3 0-15,-13-6 0 16,-11-5 1-16,-12 3-2 15,-13-3 1-15,-8 0-1 16,-9-5 1-16,-9-8-2 16,-6-1 1-16,1 9 0 0,-13-3 0 15,-6-5 0-15,-6 0 1 16,-2 2-1-16,-10 11 1 16,-6 3 0-16,-5-3 0 15,-10 3-1-15,-2 5 1 16,-3 8 0-16,-4 5 0 15,-5 5 0-15,5 11 0 16,-5 1 0-16,0 4 0 16,-4 6-1-16,-5 5 1 0,3 5-1 15,-9 5 1-15,-1 4-1 16,-11 9 0-16,3 9 0 16,-3 5 1-16,3 3-1 15,0 7 1-15,8 6 0 16,10 0 0-16,0 0 0 15,8 2 0-15,1 6 0 16,3 5 0-16,5 0 0 16,7 8 0-16,5 8 0 15,1 0 0-15,-4 6 0 16,10-1 1-16,2 3-2 16,3 8 1-16,7-3 0 15,-1 5 1-15,3 6-1 16,4 3 0-16,2-11 0 15,3-1 0-15,0 4 1 16,7 2 0-16,2 3 0 16,6-3 0-16,0 3-1 15,0-3 1-15,3 0-1 0,3 3 1 16,0-3-1-16,3 8 0 16,3-5 0-16,0 8 0 15,3-9 0-15,3 1 1 16,6 0 0-16,6-3 0 15,3 8 0-15,9-2 1 16,6-1 0-16,5-2 0 16,10 0 0-16,11-6 0 0,10 3 0 15,14 3 1-15,12-11-1 16,16-2 0-16,8-8-2 16,12-11 1-16,11-3-4 15,13-18 1-15,9-8-11 16,3-16 1-16,-18-35-1 15,2-36 0-15</inkml:trace>
  <inkml:trace contextRef="#ctx0" brushRef="#br0" timeOffset="9168.1027">4097 11475 18 0,'0'-3'9'0,"0"3"-5"15,0 0 10-15,0 0-12 0,0 0 1 16,0 0 2-16,0 3 1 16,0-3-7-16,0-5 1 15,0-6 4-15,0-5 0 16,0-5-1-16,3 0 1 15,3-16-3-15,3-11 1 16,0-15-1-16,3 2 0 16,6-11-1-16,0 6 0 15,0-10 0-15,3 4 0 0,5 9-1 16,1 2 0-16,0 5-1 16,-3 19 0-16,-3 11 0 15,2 15 0-15,-5 19 0 16,-3 19 1-16,-3 7-1 15,0 14 1-15,-3 2 0 16,3 5 1-16,0 1 0 16,-3-6 0-16,0-7 0 15,-3-4 1-15,-1-10 0 16,1-5 1-16,-3-8 1 16,0 0 0-16,-3-8 0 15,0-6 1-15,0-4-1 16,-3-6 1-16,0-13-3 15,0-3 1-15,0-10-2 16,6-14 1-16,3 0-2 16,3-5 1-16,3 0-2 0,0 3 1 15,3 0 0-15,0 5 0 16,-3 8 0-16,0 10 0 16,-3 4-1-16,0 4 1 15,0 8-1-15,-1 11 0 16,4 6 0-16,-3 10 1 15,3 5-1-15,0 8 1 16,0 3 0-16,-3-3 1 16,0-3-1-16,3 3 1 15,3-5 0-15,-3-3 0 16,5-2 0-16,1-6 1 0,0-2 0 16,3-9 0-16,3-4 0 15,-6-6 1-15,0-3-1 16,-4-5 1-16,1-8-1 15,0-10 1-15,-6-11-2 16,0 3 1-16,-3 2-1 16,0 0 1-16,-3 6-1 15,-3 8 1-15,3 7-2 16,-3 3 1-16,0 8-1 16,0 8 1-16,0 3-1 15,0-1 0-15,3 14-1 16,3 6 1-16,0 1 0 15,3 1 0-15,3 0 0 16,2-3 1-16,4 0 0 16,3-5 0-16,-3-8 0 15,3-5 1-15,3-6 0 0,-3-7 0 16,-1-9 0-16,-2 3 0 16,3-13 0-16,-6-5 1 15,0-6-1-15,-6 0 0 16,-6 1 0-16,-6-4 0 15,-3 1-1-15,-3 2 0 16,-3 3 0-16,-6 11 0 16,-3 5-1-16,-6 13 1 15,-2 10-2-15,-7 11 1 16,6 11-1-16,3-5 1 16,4 7 0-16,-1 1 0 0,6 2-1 15,3-3 1-15,6-2 0 16,6-8 1-16,3 0 0 15,0-6 0-15,6-4 0 16,3-12 1-16,3-7 0 16,6-5 1-16,3 2-1 15,2-8 0-15,4-10-1 16,0-1 0-16,0-4 0 16,3-1 0-16,-4 3-1 15,-2 8 1-15,0 8-1 16,0 13 0-16,0 13 0 15,-7 11 1-15,1 10-1 16,-6 6 1-16,0 5 0 16,-3 0 0-16,0-3 1 15,-3-4 0-15,0-7 0 0,0-4 1 16,0-6 0-16,3-8 1 16,-3-7-1-16,-3-9 1 15,3 1-1-15,0-12 0 16,3-4 0-16,-4-11 0 15,1-5-2-15,-3-11 1 16,3 10-1-16,0 4 0 16,0 7-2-16,0 8 1 15,0 11-1-15,0 5 0 16,0 16 0-16,3 10 1 16,3 6-2-16,0 5 1 0,6-5-4 15,3-3 1-15,5-5-6 16,-2-8 1-16</inkml:trace>
  <inkml:trace contextRef="#ctx0" brushRef="#br0" timeOffset="9357.633">5782 9940 25 0,'-9'6'12'0,"9"-9"-1"16,6 0 16-16,0-2-25 15,6-3 0-15,0 3 0 16,0-6 0-16,6-2-8 0,3-5 1 16,2-1-4-16,1 0 0 15</inkml:trace>
  <inkml:trace contextRef="#ctx0" brushRef="#br0" timeOffset="9741.4797">6119 9448 36 0,'-6'-13'18'0,"-3"10"-18"16,6 3 29-16,-3 6-30 0,-6 4 1 16,-6 11 0-16,-3 6 0 15,-6 5-1-15,4 5 1 16,-1 0-1-16,6 0 1 15,3-3-1-15,3-5 1 16,9-5-1-16,6-8 1 16,12-5-1-16,3-9 1 15,6-2 0-15,2-5 0 16,7 0 0-16,3 5 0 16,0 2-1-16,-4 4 0 0,-5 4 1 15,-3 11 0-15,-9 0 0 16,-3 1 1-16,-9-4 0 15,-6 3 1 1,-18 8-2 0,0-7 1-16,6-9-9 15,0-3 1-15,3-10-3 16,-2-10 0-16</inkml:trace>
  <inkml:trace contextRef="#ctx0" brushRef="#br0" timeOffset="10584.3652">6273 8893 25 0,'6'-3'12'0,"0"11"-10"16,-3 5 20-16,-6 3-18 16,0 16 0-16,-3 7 0 15,0 22 0-15,3 11-6 0,3-1 0 16,3 9 4-16,3-14 0 15,0 5-2-15,0-5 0 16,6-5 0-16,-3-11 0 16,0-10 0-16,0-5 0 15,-3-12-3-15,0-4 1 16,-3-3-2-16,-3-8 1 16,-3-6-2-16,-3-2 0 15,0-8-2-15,-6-2 1 16,-3-1 4-16,-3-5 1 0,3 3 1 15,3 0 1-15,1 5 2 16,2 0 0-16,0 8 2 16,6 0 1-16,0 0-2 15,3 0 0-15,6 0 0 16,9-5 0-16,2-9 0 16,10 1 0-16,12-11-2 15,12-7 0-15,-7 2 0 16,1-3 1-16,-3 0-2 15,-4 0 0-15,-8 9 1 16,-12 4 0-16,-6 8-2 16,-15 9 0-16,-6 10 0 15,-12 5 0-15,-6 11-1 16,-6 5 0-16,1 0-1 16,2 3 0-16,6-1 1 15,6-4 0-15,9-6-1 0,9-5 1 16,9-5 0-16,6-6 0 15,3-5 1-15,3-8 0 16,0 0 1-16,-3-5 1 16,-1-6 0-16,-2-7 0 15,-3-1-1-15,0-4 0 16,-6-6-2-16,-3-8 1 16,-3-8-1-16,0 0 0 15,0-8 0-15,0 5 1 16,-3 9-1-16,0 10 1 15,3 7 1-15,-3 7 0 0,3 7-2 16,0 0 1-16,0 5-1 16,0 17 0-16,0 7 0 15,3 8 0-15,3 8 0 16,3 11 0-16,3 7 1 16,3 4 0-16,6-6 0 15,2 0 1-15,1-6-2 16,-3-4 1-16,0-6-3 15,0-8 0-15,0-8-6 16,5-5 0-16,-5-2-1 16,-3-17 0-16</inkml:trace>
  <inkml:trace contextRef="#ctx0" brushRef="#br0" timeOffset="11152.1272">5958 10914 38 0,'-9'-18'19'0,"-9"23"-26"16,3 0 39-16,0 11-32 0,-12 10 1 15,-5 9 0-15,-7 10 1 16,3 2-3-16,4 1 1 16,8-11 0-16,6-5 1 15,6-3-1-15,6-8 0 16,12-5 0-16,9-5 0 16,12-6-1-16,5-5 1 15,7-3 0-15,6-2 0 16,-1 8-1-16,-2 5 1 15,-3 5 0-15,-9 8 1 16,-13 11-1-16,-8 2 1 16,-12 6 0-16,-12 5 0 0,-8 0 0 15,-1 0 0-15,0-14-5 16,-3-4 1-16,0-14-4 16,4-10 0-16,2-16-4 15,9-19 0-15</inkml:trace>
  <inkml:trace contextRef="#ctx0" brushRef="#br0" timeOffset="11871.8217">6000 10239 27 0,'5'11'13'0,"7"63"-9"15,-9-48 21-15,-3 14-23 0,3 24 0 16,3 23 0-16,3 3 0 15,3-3-3-15,0 9 0 16,6-9 2-16,6-2 1 16,-3-11-2-16,-1-22 1 15,1-9-1-15,-3-9 0 16,-6-7-2-16,-3-11 1 16,-6-1-3-16,-6-7 1 15,-3-10-2-15,-6-11 0 16,-6-14-1-16,-3-5 1 15,1 3 1-15,-1-3 1 16,0 9 3-16,3 4 0 0,-3 6 2 16,6 10 0-16,0 6 1 15,6 5 1-15,3 2-1 16,4-2 1-16,7 0-1 16,10-5 0-16,12-11 1 15,15-13 0-15,5-14-1 16,7-10 1-16,3 3-1 15,-1-8 0-15,-5-3-1 16,-10 0 0-16,-5 3-1 16,-9 7 0-16,-6 17-1 15,-9 10 1-15,-12 16-2 16,-6 13 1-16,-12 19-1 16,-9 2 1-16,0 14-1 15,3 0 0-15,4-11 0 16,5 0 1-16,0-3-1 15,6-10 1-15,3-5-1 0,3-9 0 16,6-5 0-16,3-5 1 16,3 0 0-16,0-5 0 15,3-3 0-15,-3-2 1 16,0-1-1-16,-1 0 1 16,1 3-1-16,0 6 0 15,3 4-1-15,0 4 1 16,0-1-2-16,3 0 1 15,6-5-3-15,3-10 1 16,5-6-1-16,7-11 1 0,6-10-3 16,-7-13 1-16,-2-11-3 15,-6 8 1-15,-6-5 0 16,0 0 0-16</inkml:trace>
  <inkml:trace contextRef="#ctx0" brushRef="#br0" timeOffset="12528.0737">6601 9874 23 0,'-3'-8'11'0,"21"22"-10"16,-12-9 21-16,3 11-18 15,2 13 0-15,1 5 2 16,3 16 0-16,0 11-8 16,0 5 0-16,-3 6 5 15,0-1 0-15,3 6-2 16,0-3 0-16,-4-8-2 0,4-2 0 15,-6-17-1-15,-3-4 1 16,-3-9-3-16,-6-10 0 16,0-8-2-16,-3-8 0 15,-9-8-1-15,-2-5 1 16,-4-6 0-16,-6-8 0 16,-3-4 4-16,3-4 1 15,7 6 4-15,2 2 1 16,3 6 2-16,3 3 0 15,6-1 1-15,3 6 0 16,12-1-1-16,15 1 1 0,8-5-2 16,7-17 1-16,9-5-1 15,11-5 0-15,-5-5-1 16,-3-8 1-16,-7-1-3 16,-5 1 1-16,-12 8-1 15,-10 5 0-15,-11 2-1 16,-3 9 0-16,-9 7-1 15,-5 9 0-15,-10 2-1 16,-3 11 0-16,-3 10-1 16,3 8 1-16,3 5-2 15,1 9 1-15,5 5 0 16,3-1 1-16,9 9-1 16,9-3 0-16,6-8 0 15,9-8 1-15,5-5 1 16,4-6 0-16,6-12 1 15,6-12 1-15,-1-12 0 0,-5-1 0 16,-6-13 0-16,-4-5 1 16,-5-5-2-16,-6-11 0 15,-6 8-5-15,0 6 1 16,-6 7-10-16,-15 13 1 16,-12 22-2-16,-26 18 0 15</inkml:trace>
  <inkml:trace contextRef="#ctx0" brushRef="#br0" timeOffset="14050.748">8556 8871 27 0,'0'0'13'0,"30"38"-13"16,-24-28 14-16,0 6-15 15,3 10 1-15,3 11-1 0,3 16 1 16,3 6 1-16,5 12 0 16,7-5 1-16,6 11 0 15,9-3 1-15,14 11 0 16,7-1 0-16,8-7 1 16,12 2-1-16,13 1 0 15,5-6-1-15,18-3 0 16,6-7-1-16,6-6 1 15,12-10-1-15,5-14 0 0,-2-15 0 16,3-14 0-16,3-16 0 16,-12-13 0-16,3-15 0 15,-10-9 0-15,-2-23 1 16,-9-19 0-16,-6-8 0 16,-11-8 0-16,-10-10-1 15,-9-14 1-15,-9-8-2 16,-14-18 0-16,-12 0-2 15,-13 0 1-15,-11-5-1 16,-9 5 1-16,-6-11-1 16,-15 0 1-16,-15 11 1 15,-12-8 1-15,-6 11 0 16,-11 4 1-16,-13 12-1 16,-2 10 1-16,-19 3-1 15,-11 15 0-15,-15 6 0 16,-3 26 1-16,-13 11-2 15,-13 10 0-15,-7 6 0 16,-3 24 0-16,-12 12-1 0,0 9 0 16,3 16-1-16,-8 13 1 15,-1 23 0-15,3 17 0 16,3 4-1-16,-2 20 0 16,5 15 1-16,6 11 1 15,15-1 0-15,0 7 0 16,21 14 0-16,15-4 1 15,14 5 0-15,13 11 1 16,14-1-1-16,22-2 1 0,14 13-1 16,18-5 0-16,18 0 0 15,20 2 1-15,16-15-2 16,20-1 0-16,21-15-2 16,13-13 0-16,20-17-7 15,14-18 0-15,16-16-4 16,6-15 0-16</inkml:trace>
  <inkml:trace contextRef="#ctx0" brushRef="#br0" timeOffset="15388.8476">9551 10507 21 0,'-9'-3'10'0,"6"11"-4"16,-3-3 10-16,-9 8-13 0,-12 3 1 16,-3 11 1-16,-2 7 0 15,-4 11-7-15,0-3 1 16,0 3 4-16,4 0 1 15,8-5-3-15,6-6 1 16,6-4-1-16,6-7 0 16,9-7 0-16,9-2 0 15,9-9-1-15,9-5 1 0,14-5 0 16,-2-1 0-16,0 4-2 16,-1 4 1-16,1 6-1 15,-3 3 1-15,-10 5-1 16,-8 10 1-16,-12 3 0 15,-9 8 0-15,-9-5 0 16,-9 2 1-16,-8-5-2 16,-13-2 1-16,6-11-3 15,0-6 0-15,4-7-5 16,-1-8 1-16,9-6-4 16,6-15 1-16</inkml:trace>
  <inkml:trace contextRef="#ctx0" brushRef="#br0" timeOffset="15635.85">9589 10083 25 0,'3'19'12'0,"12"68"-7"15,-9-60 22-15,0 7-25 16,0 19 1-16,3 5 1 0,0 14 0 15,3 4-6-15,0 1 1 16,0 0 3-16,-1-3 0 16,-2-8-2-16,0-8 0 15,0-10-6-15,-3-11 1 16,0-8-6-16,-6-8 1 16</inkml:trace>
  <inkml:trace contextRef="#ctx0" brushRef="#br0" timeOffset="16204.3062">9494 10853 26 0,'12'3'13'0,"12"-16"-12"16,-12 13 19-16,17-8-19 15,16-8 1-15,12-11 0 0,17-10 0 16,-9 0-3-16,1-5 0 15,-4 5 3-15,-5 0 0 16,-6 0-1-16,-13 5 1 16,-8 0-1-16,-12 11 1 15,-9 5-1-15,-15 8 1 16,-12 14-2-16,-6 10 0 16,-3 7-1-16,-8 17 1 15,-7 2-1-15,3 11 1 16,4-10-1-16,8-1 0 0,6-2 1 15,6-3 0-15,6-6 1 16,6-7 0-16,9-8 1 16,12-8 0-16,6-11 0 15,3-5 1-15,2-10-2 16,1-9 0-16,3-10-2 16,-3-15 0-16,-1 4-2 15,-5-10 1-15,-6-3-1 16,-6-5 0-16,-9 0 1 15,-6-1 1-15,-3 9 1 16,0 13 0-16,0 13 0 16,-3 14 1-16,3 18 0 15,0 13 0-15,0 16 0 16,0 8 1-16,3 11-2 16,3 0 1-16,6 7 0 15,9 3 0-15,6 1-2 16,6-7 0-16,6-9-5 0,-7-6 1 15,10-8-5-15,3-8 1 16</inkml:trace>
  <inkml:trace contextRef="#ctx0" brushRef="#br0" timeOffset="16691.3008">10801 10110 31 0,'-21'-24'15'0,"-3"32"-16"16,15-3 25-16,-6 6-24 0,-6 5 1 15,-5 7-1-15,-7 7 1 16,3-1-2-16,3 2 1 16,1-4 0-16,8-3 1 15,6-6-2-15,6-7 1 16,9-1 0-16,12-2 1 15,8-2-1-15,13-1 0 16,-3 0 0-16,6 0 0 16,-1 3 0-16,-5 6 0 15,-9 1 0-15,-6 7 0 16,-12 1 0-16,-15-1 0 16,-3-1 0-16,-9 3 0 0,-6 2-3 15,-3-7 0-15,-2-6-5 16,2-8 1-16,3-8-2 15,9-4 1-15</inkml:trace>
  <inkml:trace contextRef="#ctx0" brushRef="#br0" timeOffset="16958.2267">10872 9549 24 0,'-6'29'12'0,"6"42"-11"16,6-42 23-1,0 16-22-15,0 3 1 16,0 13 0-16,3 2 0 16,0 14-5-16,-3 3 1 15,0-12 1-15,0-2 0 16,0-5-3-16,3-5 0 15,0-14-4-15,-4-7 0 16,1-9-2-16,-3-5 1 16</inkml:trace>
  <inkml:trace contextRef="#ctx0" brushRef="#br0" timeOffset="17411.4177">10783 10340 22 0,'-9'5'11'0,"9"-10"-12"16,3 5 19-16,9-3-16 15,6 1 1-15,8-4 3 16,4-2 0-16,9-10-7 16,9-11 0-16,2-3 5 15,1-5 0-15,-4 5-2 16,-5 0 1-16,-6 1-2 16,-12 4 0-16,-4 3-1 15,-11 6 1-15,-9 7-2 16,-9 11 1-16,-5 6-1 15,-10 7 1-15,-6 11-2 16,0 2 1-16,3 3 0 16,4-5 0-16,5 0 1 0,6-3 0 15,3-5 0-15,6-3 1 16,6-5 0-16,6-5 0 16,3-6 0-16,3-5 0 15,5 0 0-15,1-2 1 16,-3-1-2-16,0 0 1 15,-3 6-1-15,-3 3 0 16,3 9-1-16,-3 4 1 16,-1 5-1-16,1-3 1 15,3-2-1-15,6-6 1 16,6-5-3-16,0-13 1 16,2-14-3-16,1-4 0 0,3-4-3 15,0-5 0-15,-7 1-2 16,-8-6 1-16</inkml:trace>
  <inkml:trace contextRef="#ctx0" brushRef="#br0" timeOffset="17989.5406">11381 9401 21 0,'0'-14'10'0,"-3"14"-8"16,9 6 19-16,-3 2-16 15,0 5 0-15,3 8 2 16,0 11 0-16,0 5-10 15,3 16 1-15,-3 2 5 16,3 9 1-16,-6-6-4 16,3 6 0-16,0-9-2 15,3-5 1-15,-1-2-2 0,1-8 0 16,0-9-1-16,-3-4 1 16,0-9-2-16,-3-7 1 15,-6-8-4-15,-3-6 1 16,-3-2 0-16,-3-1 0 15,1-2-1 1,2 14 8 0,0-19 0-16,-12 7 1 15,9 1 4-15,3 2 1 16,6 1 2-16,3 2 1 16,9-6-2-16,12-7 0 15,18-5-2-15,5-6 0 0,10 3-2 16,8-8 1-16,-5-6-2 15,-7-5 1-15,-8 1-2 16,-9-1 1-16,-6 8-1 16,-13 6 1-16,-5 10-2 15,-12 11 0-15,-14 15-1 16,-10 9 0-16,0 7 0 16,3 9 1-16,6-9-1 15,6 3 0-15,9 0 1 16,15-2 1-16,12-3 0 15,3-6 0-15,15-5 0 16,14-7 0-16,4-6-1 16,8-6 1-16,4-7-5 15,-1 3 0-15,3-14-7 16,1-8 0-16</inkml:trace>
  <inkml:trace contextRef="#ctx0" brushRef="#br0" timeOffset="19866.8036">12691 8681 22 0,'-9'5'11'0,"15"-23"-11"0,-6 18 11 16,9 2-12-16,-9 9 1 15,0 5 0-15,0 8 1 0,0-3-1 16,-6 5 1-16,3 1 0 16,3 2 0-16,0 0 0 15,0 0 1-15,0 3 0 16,9 0 0-16,-3-1 0 15,0 4 1-15,3 4-1 16,-3-2 1 15,11 8-1-31,4-5 1 16,3-11-1-16,6-5 1 16,3-8-2-16,2-3 1 15,4-5 0-15,3-8 0 16,8-5-1-16,1-11 0 15,5-5-1-15,4-3 1 16,5-3-1-16,1-4 1 16,-1 2-1-16,7-3 0 15,-7 5-1-15,4 1 1 0,-1-6 0 16,1 3 0-16,-4 3-1 16,4 2 1-16,-1 0 0 15,-2 8 0-15,-7 3-1 16,-2 2 0-16,2 6 0 15,-2 5 1-15,-1 3-1 16,1 7 0-16,2 6 0 16,-5 5 1-16,-3-5-1 15,-1 5 1-15,-2 6 0 16,-1 5 0-16,-2-3 1 16,-3 8 0-16,-7 5 0 15,-2 6 0-15,-3-11 0 16,-9 5 0-16,-3-2 0 15,-3-1 0-15,-4-12-1 16,-2-3 1-16,-3-1-1 16,0-4 0-16,-3-3 1 15,0-6 0-15,0 1 1 0,0-6 0 16,-3-5 0-16,9-5 0 31,18-16-1-31,3-3 1 16,-4-2-2-16,1-6 1 15,6-3-2-15,6-2 1 16,2 8-1-16,7 0 0 16,0 0 0-16,8 3 1 15,4-1-1-15,2 1 0 0,7 2 0 16,5 3 1-16,1 5-1 16,14-3 0-16,-12 9 0 15,7 2 1-15,2 3-1 16,0 5 1-16,12 2-1 15,-11 6 1-15,5 3 0 16,6 7 0-16,6-2 0 16,-2 0 0-16,8-3 0 15,0-2 1-15,9-6-1 16,-9-5 1-16,3-8 0 16,0-8 0-16,0-5 0 15,-5-11 0-15,-4-10 0 16,-3-19 1-16,-3-8 0 15,-14-10 0-15,-10-6-2 16,-9-21 0-16,-14 3-2 16,-15 8 0-16,-15 16-11 15,-24 7 1-15,-18 9-1 0,-6 7 1 16</inkml:trace>
  <inkml:trace contextRef="#ctx1" brushRef="#br0">16882 15637 0,'0'0'16,"0"0"-1,0 0 1,0 0 0,0 0-1</inkml:trace>
  <inkml:trace contextRef="#ctx1" brushRef="#br0" timeOffset="711.087">20388 14348 0,'0'0'16,"0"0"-1,0 0 1,0 0 0</inkml:trace>
  <inkml:trace contextRef="#ctx0" brushRef="#br0" timeOffset="28981.9849">20344 10345 39 0,'-12'-26'19'0,"-3"-9"-16"16,15 25 20-16,0-1-21 16,0 1 0-16,-3 2 0 15,3 2 0-15,0-2-4 16,0 3 1-16,0 3 1 15,0-1 0-15,0 3-1 16,3 5 0-16,0-2 0 16,3 7 0-16,3 4 0 0,6 7 1 15,2 0 0-15,7 3 1 16,6 7 1-16,9 4 0 16,8-3-1-16,7 5 1 15,8 0-1-15,7 2 0 0,14-4 0 16,3-9 1-16,10-2-1 15,8-11 0-15,15-2 0 16,3-11 0-16,9-11 0 16,12-13 1-16,0 1-1 15,6-12 0-15,8-7-1 16,-8 5 1-16,0-8-1 16,3-3 0-16,-12-5 0 15,0-10 0-15,-12 5 0 16,0-3 1-16,-21 5-2 15,-6-13 1-15,-9 1 0 0,-11-9 0 16,-19 6 0-16,-11-6 1 16,-19 5-1-16,-8-4 0 15,-15-6 0-15,-15 2 0 16,-12 1 0-16,-14-3 0 16,-16 5-1-16,-15 3 1 15,-8 5-1-15,-18-5 0 16,-9 8-1-16,-10 10 1 15,-8 6-1-15,-15 3 1 0,-6 7 0 16,-3 5 0-16,-11 9 1 16,-4 10 0-16,3 8-1 15,-3 8 1-15,3 5-1 16,10 1 1-16,-10 12-1 16,15 14 1-16,6 5-1 15,3 11 1-15,0 5 0 16,12 5 0-16,0 11 0 15,12 15 0-15,11 12 1 16,7-4 0-16,15 6 0 16,5 8 0-16,18 8 0 15,16-6 1-15,14 3-1 16,15 3 1-16,9 5-1 16,6-8 0-16,9-10-1 15,11 5 1-15,10-11-2 16,12-3 0-16,14-10-1 15,12-21 1-15,25-10-3 0,34-22 0 16,43-29-9-16,53-37 1 16,39-27 0-16,12-47 0 15</inkml:trace>
  <inkml:trace contextRef="#ctx0" brushRef="#br0" timeOffset="31069.3391">19111 8591 25 0,'0'-16'12'0,"0"-2"-2"15,-3 12 13 1,-3 1-21-16,-3 0 1 16,-5 2 2-16,-10 6 1 15,-12 5-7-15,-3 8 0 16,-2 2 4-16,-13 11 0 0,0 11-1 16,1 0 1-16,8 2-3 15,10-2 1-15,11-6-1 16,15 0 0-16,12-7 0 15,27-9 0-15,8-4-1 16,22-1 0-16,8 0 0 16,4 8 0-16,2 3 0 15,-8 2 0-15,-13 4 0 16,-11-1 1-16,-12 8 0 16,-13 2 1-16,-17-2 1 15,-17-2 0-15,-10-6 0 16,-9-8 1-16,-6-10 0 15,-2-3 1-15,-1-16-2 16,9-6 1-16,7-9-3 16,8-4 1-16,9-7-1 15,15-11 0-15,12-5-2 16,14-9 1-16,4-1-1 16,0-4 0-16,3 11-1 0,-10 13 1 15,-8 6-4-15,-3 10 1 16,-9 6-6-16,-9 12 0 15,-9 12-1-15,-6 10 0 16</inkml:trace>
  <inkml:trace contextRef="#ctx0" brushRef="#br0" timeOffset="31386.8585">19561 9094 26 0,'3'5'13'0,"0"3"-6"15,-3-8 23-15,0 0-27 0,0 0 0 16,0 0 4 0,0 0 1-16,0 0-10 0,3-5 1 15,0-1 6-15,0 1 0 16,-3-3-2-16,0-2 1 15,0-4-3-15,-3 1 0 16,0 0-2-16,0 2 1 16,0 1-4-16,0 4 0 15,-3 6-5-15,0 6 0 16,0 7-5-16,0-2 0 16</inkml:trace>
  <inkml:trace contextRef="#ctx0" brushRef="#br0" timeOffset="31984.1846">19695 8620 21 0,'-42'-5'10'0,"0"2"-1"15,36 3 10-15,0-2-14 0,0-1 0 16,1 0 3-16,2 1 1 15,0-4-10-15,3-2 0 16,0-2 6-16,6-6 0 16,11 0-3-16,10-5 1 15,6-8-3-15,3 5 0 16,2 3-2-16,1 5 0 16,-6 5 0-16,-3 6 1 15,-7 13 0-15,-5 8 0 16,-6-6 1-16,-12 9 0 15,-9 2 0-15,-6 8 1 0,-6 0 0 16,1-5 1-16,2 0-1 16,-3-3 1-16,0-5 0 15,0-3 0-15,6-2 0 16,6-6 0-16,6 0-2 16,6-5 0-16,6-5-1 15,9 5 0-15,9-3-1 16,6 1 0-16,2-1-1 15,1 3 1-15,0 11 0 16,-6 7 1-16,-9 6 0 16,-4 3 0-16,-5 4 1 15,-3 1 0-15,-6 5 1 16,-6-10 0-16,-9-1 0 16,-9 0 1-16,-5 1 0 15,-7-6 0-15,-3-2-1 16,6-4 1-16,-2-4-3 15,-1-6 1-15,3-5-5 0,6-5 0 16,18-3-8-16,18-10 1 16,15-17-1-16,12-15 0 15</inkml:trace>
  <inkml:trace contextRef="#ctx0" brushRef="#br0" timeOffset="32359.2124">20052 8530 36 0,'-15'5'18'0,"18"3"-19"0,-3-8 37 0,0 0-31 15,0 0 0-15,6-5 2 16,6-3 1-16,9 0-11 16,5-16 1-16,-2-5 6 15,0-5 0-15,0-6-2 16,0-5 0-16,-3 13-2 15,-1 3 0-15,-5 8-1 16,-3 5 1-16,-3 8-2 16,-3 16 1-16,-6 16-1 15,-6 11 1-15,-3 4-1 16,0 6 1-16,0 8 0 16,3-3 1-16,3 9 0 15,3-4 0-15,3-2 0 16,0-3 0-16,0-10 0 15,3-3 1-15,0-10-5 0,0-9 1 16,3-7-8-16,6-11 1 16,0-11-4-16,3-7 0 15</inkml:trace>
  <inkml:trace contextRef="#ctx0" brushRef="#br0" timeOffset="32665.1934">20475 8141 36 0,'-9'-5'18'0,"9"2"-23"16,0 6 33-16,-3 2-26 15,-3 3 1-15,0 8 1 0,-3 8 1 16,0 8-5-16,0 5 0 16,0 2 3-16,3 4 1 15,0-14-2-15,3-3 1 16,3-5-1-16,3-2 1 15,3-6-1-15,6-5 1 16,6 0 0-16,3-3 0 16,11-5-1-16,4-10 0 15,0-3-2-15,-3 2 0 16,-1-8-4-16,-2 1 1 0,-3 2-3 16,-3 0 0-16,-3 0-5 15,-1 0 1-15,-5 3-4 16,-3-3 0-16</inkml:trace>
  <inkml:trace contextRef="#ctx0" brushRef="#br0" timeOffset="32962.9126">20668 7964 34 0,'-3'0'17'0,"6"5"-18"15,-3-2 28-15,0 7-25 16,-6 4 1-16,0 12 2 16,-6 9 0-16,-3 20-5 0,0 19 0 15,1-2 4-15,2 7 1 16,6-10-1-16,6 0 0 16,0-6-2-16,6-5 0 15,0-15-3-15,0-9 1 16,2-7-5-16,1-12 1 15,3-4-8-15,0-8 1 16,6-11-3-16,3-8 0 16</inkml:trace>
  <inkml:trace contextRef="#ctx0" brushRef="#br0" timeOffset="33413.6329">20900 8030 34 0,'-3'0'17'0,"6"5"-15"16,3-5 30-16,3-8-30 15,6-2 1-15,15-9 4 16,14 3 0-16,13-7-8 0,8-4 0 15,4 3 4-15,-13 1 1 16,-14 1-2-16,0 4 0 16,-9 7-4-16,-10 1 0 15,-5-1-4-15,-9 3 0 16,0 8-3-16,-9 0 0 16,-3 3-4-16,-9 5 0 15,-3 2 1-15,-6-2 1 16</inkml:trace>
  <inkml:trace contextRef="#ctx0" brushRef="#br0" timeOffset="33726.1922">21109 8001 24 0,'5'-3'12'0,"-2"9"-3"16,-3-4 25-16,3 6-32 15,-3-8 1-15,3 3 0 16,3 7 1-16,0 9-5 15,3 7 0-15,6 4 3 16,3 9 1-16,0 4-1 16,0-1 0-16,0 0 0 15,-4-2 0-15,-2 0 0 16,-6-11 1-16,-6-8 0 16,-6-3 0-16,-9 1 0 15,-5-6 0-15,2-5-2 16,-9 0 1-16,-9-5-2 0,4-9 0 15,-1-9-5-15,6-7 1 16,6-4-6-16,3 5 0 16,15-16-5-16,9 2 0 15</inkml:trace>
  <inkml:trace contextRef="#ctx0" brushRef="#br0" timeOffset="34060.2172">21531 7699 36 0,'0'-5'18'0,"6"5"-20"16,-6 0 28-16,3 3-25 15,3 7 0-15,3 11 2 0,0 17 1 16,-3 9-3-16,0 11 1 15,-6 11 2-15,-3 24 1 16,-6 2-1-16,3-8 0 16,-6 1-1-16,3-12 0 15,0-4-3-15,0-6 1 16,3-13-1-16,0-11 1 16,3-7-3-16,0-9 0 15,0-10-3-15,3-8 0 16,6-11-5-16,0-5 0 0,9-5-4 15,9-11 0-15</inkml:trace>
  <inkml:trace contextRef="#ctx0" brushRef="#br0" timeOffset="34433.0769">21716 7752 26 0,'3'6'13'0,"12"17"-4"16,-9-9 19-16,0 7-25 15,2 13 1-15,1 6 3 16,0 5 0-16,0 10-9 16,0 4 1-16,-3 1 5 0,3-4 1 15,-3-6-3-15,0-7 1 16,0-6-5-16,-3-11 1 16,-3-10-5-16,0-8 0 15,-6-8-5-15,0-5 0 16,0-9-3-16,3-15 1 15</inkml:trace>
  <inkml:trace contextRef="#ctx0" brushRef="#br0" timeOffset="34797.5712">21960 7575 25 0,'0'-3'12'0,"18"30"-5"15,-12-19 22-15,-6 8-27 16,-6 7 0-16,-9 12 0 0,-3 12 0 16,-12 9-3-16,-9-6 1 15,-5-2 1-15,2-3 1 16,6-5-2-16,7-6 1 16,5-2-1-16,6-11 1 15,6-5-1-15,6-6 0 16,9-4 0-16,12-4 0 15,6-2 0-15,6 0 0 16,5 0 0-16,1 3 1 16,-6 8 0-16,12 2 0 15,-1 3-1-15,-5-6 1 0,3-2 0 16,-6-3 0-16,-1 1-2 16,-5-4 0-16,-3 1-6 15,-6 0 0-15,-3-3-4 16,-3-6 0-16</inkml:trace>
  <inkml:trace contextRef="#ctx0" brushRef="#br0" timeOffset="35199.3506">22257 8004 33 0,'9'-16'16'0,"0"3"-11"15,-9 13 27-15,0 0-30 16,0 0 0-16,3 5 2 0,-3-5 1 16,0 2-6-16,0 4 0 15,0-1 2-15,3 0 1 16,3-5-1-16,0 3 1 16,3-3-2-16,0-3 1 15,-3 1-2-15,0-4 0 16,-3 1-5-16,-3-3 1 15,-3 3-8-15,-12-3 1 16</inkml:trace>
  <inkml:trace contextRef="#ctx0" brushRef="#br0" timeOffset="36140.932">22380 7710 35 0,'-3'3'17'0,"3"-1"-15"15,0-2 25-15,0 3-25 16,0 2 1-16,0 11 1 0,3 11 0 16,5-1-5-16,-2 8 0 15,-3 6 4-15,3-6 0 16,0-4-2-16,-3-4 1 15,0-5 0-15,0-5 0 16,-3-3 1-16,0-2 0 16,0-8-1-16,0-1 1 15,-3-4-2-15,3-12 1 16,3-4-2-16,6-9 1 16,0-2-3-16,3-8 1 0,6 0-1 15,-6 3 0-15,0 7-1 16,0 6 0-16,-4 8 0 15,1 0 0-15,0 15 0 16,-3 17 0-16,0 5 1 16,-3 5 0-16,0 0 1 15,-3-3 0-15,6 1 1 16,-3-6 1-16,0-3 0 16,-3-7 0-16,3-6 1 15,-3-5 1-15,3-5-1 16,3-6 1-16,-3-4-1 15,3-4 1-15,0-7-3 16,3-6 1-16,0 0-2 16,3 0 0-16,0-2-1 15,-1 7 0-15,-2 6-1 16,-3 5 1-16,0 9-1 0,-6 7 1 16,3 5 0-16,0 3 1 15,0 8-1-15,3-1 0 16,3 7 1-16,6 1 1 15,3-7 0-15,3-5 1 16,-3-1 0-16,2-2 0 16,-5-5 1-16,0-8 0 15,0-1 1-15,-3-9 0 16,9-4-1-16,-9 1 1 16,-6 2-2-16,-3 2 1 0,3 4-2 15,-3 5 0-15,-3-1-2 16,0 6 0-16,0 8-1 15,6 3 1-15,5 2-1 16,7 6 0-16,-3-4 2 16,6-4 0-16,0 0 1 15,9-6 0-15,-4-5 1 16,1-3 0-16,-3-5 1 16,-3-5 1-16,-6 0-1 15,-3-8 1-15,-9-3-1 16,-3-3 0-16,-9-2-2 15,-6 8 1-15,0 3-4 16,-6 4 1-16,-3 4-1 16,-8 5 1-16,-1 7-3 15,3 6 0-15,0 3-3 16,12 5 1-16,1-1-4 16,2 1 0-16</inkml:trace>
  <inkml:trace contextRef="#ctx0" brushRef="#br0" timeOffset="36402.5898">23237 7078 30 0,'-3'-24'15'0,"6"26"-13"16,-3 1 24-16,0 2-22 0,0 6 0 15,3 13 4-15,0 5 1 16,0 21-10-16,3 11 1 16,3 8 6-16,2-3 0 15,-2 3-2-15,0-8 0 16,-3 2-2-16,0-7 0 0,-6-6-5 16,0-13 0-16,0-5-12 15,-9-1 1-15</inkml:trace>
  <inkml:trace contextRef="#ctx0" brushRef="#br0" timeOffset="40494.7242">18867 10962 12 0,'-3'0'6'0,"18"10"1"0,-6-4 7 15,6-1-14-15,3 0 1 16,6 3 1-16,5 3 0 16,1-3-2-16,9 0 1 15,8-3 1-15,-2-5 0 16,6-3 0-16,11-2 1 15,7-3 0-15,-1-3 0 16,7-4-1-16,-4-9 1 16,-6-3-1-1,1 1 0-15,-4-9 0 0,-2-7 0 16,-9-6-2-16,-7-10 1 0,-5 5 0 16,-12-5 0-16,-6 3-1 15,-10-1 0-15,-8-2 0 16,-9 0 0-16,-11 7 0 15,-13 1 0-15,-12 2-1 16,-11 9 0-16,-7 12-1 16,-11 3 0-16,-13 16 0 15,1 8 0-15,-12 11 0 16,5 8 1-16,-5 7-1 16,3 14 1-16,6-3 1 15,-1 8 0-15,13 0 1 16,14 5 0-16,10 8 0 15,17 8 1-15,21 0 0 16,27-5 1-16,36 3-1 16,35-3 1-16,36-6-6 15,27 3 0-15,17-2-6 16,10-24 0-16</inkml:trace>
  <inkml:trace contextRef="#ctx0" brushRef="#br0" timeOffset="41951.0602">14751 12155 12 0,'-9'-21'6'0,"9"0"-5"16,0 15 7-16,3-2-6 15,-3 0 1-15,0 1-1 16,0-1 1-16,0 0-4 16,0 2 1-16,0-2 3 15,0 3 1-15,0 5-2 16,0 0 1-16,0 0-1 0,3 0 1 15,3 0 0-15,3 3 0 16,5-6 0-16,7 3 0 16,9-3-1-16,3 1 1 15,17-3 0-15,7-6 0 16,26 6-2-16,15-3 1 0,25 0-1 16,19 0 0-16,25 3-1 15,32-1 1-15,19-4-1 16,29-1 1-16,9 3-1 15,24-2 0-15,14-4 0 16,19 1 1-16,11-3-1 16,7 0 0-16,8 3 0 15,-6 0 0-15,1 0 0 16,-19 5 1-16,-11 2-1 16,-27-1 0-16,-24 7 0 15,-33 0 0-15,-35 0-4 16,-25 2 0-16,-32 3-7 15,-30 3 1-15</inkml:trace>
  <inkml:trace contextRef="#ctx0" brushRef="#br0" timeOffset="47454.8341">1809 12946 17 0,'-9'-48'8'0,"-6"25"-7"0,12 12 8 0,0-2-9 16,0-6 1-16,-3 1 0 16,-3-1 0-16,-3-2-1 15,0 5 0-15,0 8 1 16,3 3 0-16,-15-3-1 15,1 5 1-15,-7 3-1 16,-9 6 0-16,3 7-1 16,-5 5 1-16,-10 9-1 15,1-3 1-15,-1 10 1 16,-6 6 0-16,-2-1 0 0,2 1 1 16,7 0-1-16,5 2 1 15,3-5-1-15,7 3 0 16,2 2-1-16,9 1 1 15,-3 10-1-15,9 13 0 16,7 5 0-16,8-2 0 16,-3 10 0-16,6 11 0 15,6 8 0-15,3-3 1 0,2 1-1 16,1-1 0-16,-3 3 0 16,0-6 0-16,0-7 1 15,-9-6 0-15,-6-2 1 16,-6-3 0-16,-6 0 1 15,-2-8 0-15,-1-5 0 16,-9-5 0-16,3-11-1 16,9-13 1-16,-8-3-2 15,5-8 0-15,3-5 1 16,0-6 0-16,0-7-1 16,9-6 0-16,0-7-1 15,12-6 0-15,6-8-3 16,9-5 0-16,12-5-1 15,6-1 0-15,5 6 0 16,1 8 0-16,0 8 1 16,-1 7 1-16,1 9 1 15,-9 10 0-15,-4 19 0 16,-8 18 1-16,-12 6 0 0,-15 15 1 16,-9 11-1-16,-6 14 1 15,-5-4 1-15,-13 19 1 16,-3 6 0-16,-2 10 0 15,5-8-1-15,3 5 1 16,4 3 0-16,17-5 0 16,12-27-1-16,26-8 0 15,19-5-1-15,18-13 1 16,14-8-1-16,15-11 1 0,13-5-1 16,14-8 1-16,-9-18-2 15,6-3 0-15,-9-11-3 16,6-5 1-16,-15-8-7 15,-2-13 1-15,5-3-3 16,-30-21 1-16</inkml:trace>
  <inkml:trace contextRef="#ctx0" brushRef="#br0" timeOffset="50033.7312">19305 14436 6 0,'3'-3'3'0,"21"-18"9"15,-16 16 3-15,1-1-15 0,3 4 1 16,6 7 0-16,6 3 0 15,3 2-1-15,8 4 0 16,10 7 1-16,18 0 1 16,17 3-1-16,9-3 1 15,21-5-1-15,24-6 1 16,9 4-1-16,15-9 1 16,12-2-1-16,11-9 1 15,13-10-1-15,5-2 1 0,7-6-1 16,-4-5 0-16,0-11-1 15,-20 6 1-15,-9-6 0 16,-22-2 0-16,-26-6 1 16,-26 11 1-16,-19-8-1 15,-26-2 0-15,-22-6-1 16,-23-8 1-16,-9 11-2 16,-30-1 1-16,-20-2-2 15,-31 3 0-15,-20 8 0 16,-18-1 0-16,-24-2 0 15,-17 0 0-15,-13 6 0 16,-9 4 0-16,-8 6 0 16,-7 8 0-16,16 11-1 15,5 12 1-15,1 11 0 16,14 14 1-16,6-3-1 16,18 15 1-16,9 9 0 15,21 10 0-15,9 16 0 16,17-2 0-16,16-3 0 0,17 2 0 15,22 3 1-15,20 5 0 16,29 1 0-16,28-3 1 16,35-17 0-16,33-1 1 15,39-4-2-15,15-5 0 16,17-5-7-16,4-10 0 16,5-11-3-16,-8-22 0 15</inkml:trace>
  <inkml:trace contextRef="#ctx0" brushRef="#br0" timeOffset="53377.6655">15135 15240 10 0,'3'-3'5'0,"8"-2"4"15,-8 2 5-15,0 1-13 16,3 2 1-16,0 0 1 16,0 0 0-16,3 0-3 15,0 2 0-15,3 1 3 16,0 0 0-16,3-1-1 16,9 1 0-16,2 2 0 15,7 3 0-15,18 3-1 16,5-3 1-16,22 0-1 15,11 2 0-15,18-2 0 16,9-2 1-16,9 4-2 16,9-7 1-16,12-3-1 0,-6 0 1 15,6-8 0-15,3-3 1 16,-9 3-2-16,-9 3 1 16,-12 2-1-16,-27-5 1 15,-15 8-1-15,-17-2 1 16,-13 2-1-16,-8 0 0 15,-12-6-1-15,-12 6 1 16,-9 0 0-16,-12 6 0 16,-18-4 0-16,-15 1 0 0,-17 0 0 15,-13 2 0-15,-20-2-1 16,-18-1 1-16,-15 12 0 16,-15-4 1-16,-9-2-1 15,-15 3 0-15,3-3-1 16,-5 2 1-16,-4 1 0 15,12-1 0-15,1-2-1 16,11 0 0-16,3 3 0 16,12-3 0-16,9 0 0 15,17-3 1-15,22 3-1 16,18-3 0-16,14-5 1 16,15 5 0-16,30-10 0 15,36 2 0-15,35-4-1 16,46-9 0-16,31-3 1 15,40 3 0-15,29-2-2 16,27-1 1-16,1 1-1 16,-4 2 0-16,-21 13-4 15,-24 6 1-15,-17 10-3 0,-30-5 0 16</inkml:trace>
  <inkml:trace contextRef="#ctx0" brushRef="#br0" timeOffset="54843.6246">22624 8940 18 0,'-3'-31'9'0,"12"23"-5"16,-6 5 9-16,0 0-13 15,-1 3 0-15,4 6 0 16,-3-1 1-16,-3 5-1 15,6 1 1-15,-6 0 0 0,-6 5 1 16,6 5 0-16,-9 5 0 16,4 3 0-16,-7 8 1 15,-3 14 0-15,-6 9 0 16,-12-1 0-16,-9 7 1 16,-8 0-1-16,-19 19 0 15,4 2-1-15,-4-8 0 16,-5-7 0-16,6-6 0 15,-1 0-1-15,1-16 1 0,8-5-1 16,7-5 0-16,5-3 0 16,9 3 0-16,7-11-1 15,5-5 0-15,6-3 0 16,3-5 1-16,6-6 0 16,3-2 0-16,3-3-2 15,0-5 1-15,3-8-3 16,6-2 0-16,6-6-3 15,3 0 0-15,6-8-4 16,6-7 0-16,6-1-1 16,-1-5 0-16</inkml:trace>
  <inkml:trace contextRef="#ctx0" brushRef="#br0" timeOffset="55777.6491">21933 8983 14 0,'-21'-19'7'0,"9"22"-5"16,12-3 10-16,0 0-11 16,0 0 0-16,0 0 0 15,3 2 1-15,-3-2-2 16,0 3 1-16,3 5 1 0,0 8 1 15,3 8-1-15,0 5 0 16,0 13 1-16,6 11 0 16,3 11 0-16,6 2 0 15,0 2 0-15,8 7 0 16,4 4 0-16,6 3 1 16,5-11-1-16,1-2 0 15,-3 0-1-15,-1-11 1 16,1-2-2-16,3-3 1 0,-10-6-1 15,-8-4 1-15,-3-12-1 16,-3 1 0-16,-9-8-1 16,0-6 1-16,-9-2 1 15,-3-5 1-15,-6-6-1 16,-3-2 0-16,-3-8 0 16,-3-6 1-16,-3-5-1 15,-3 0 0-15,-3-5-1 16,-2-5 0-16,-7-6-1 15,0-8 1-15,0 6-1 16,1-9 1-16,-1-4-1 16,3-19 0-16,0 2 0 15,-2-5 0-15,-1 3 0 16,-3-5 0-16,-2-11 0 16,5 5 0-16,0 11 0 15,3 8 0-15,4 5-1 16,2 10 1-16,6 12-1 15,3 4 0-15,3 9-2 0,3 4 1 16,6 9-1-16,0 8 0 16,6 5 0-16,3 10 1 15,3 11 0-15,0 6 0 16,3 7 1-16,3 0 1 16,3-2 0-16,2 0 0 15,7 5 0-15,3 0 1 16,-3 2-1-16,-3 9 1 15,5 2-1-15,-5 0 1 0,0-5-1 16,3-5 0-16,0 2 0 16,-1-2 1-16,4-1-1 15,-3-4 0-15,-3-1 0 16,0 0 0-16,-4 1 1 16,-2-14 1-1,3 3 0 1,6-9 0-16,-9-4 0 15,-3-6 0-15,-3 0 0 16,-1-2 1-16,-2-3-3 16,-3-5 0-16,0-1-5 15,-3 1 0-15,0 0-4 16,-3-9 0-16,0-4-5 16,9-12 1-16,6-7 0 15,-6-10 0-15</inkml:trace>
  <inkml:trace contextRef="#ctx0" brushRef="#br0" timeOffset="56871.3565">22653 9131 12 0,'6'-82'6'0,"15"10"2"0,-15 51 9 16,-3-5-15-16,3-1 1 16,-3 3 0-16,-3 3 1 15,0 5-6-15,-3 3 1 16,-3 5 3-16,-3 13 0 0,-9 11-1 15,-8 8 1-15,-7 16-1 16,-18 13 1-16,-11 29-1 16,-25 8 1-16,10 13 0 15,-24 11 0-15,8-3 0 16,1-5 1-16,0-16-1 16,12-3 0-16,-4-5 0 15,4-5 1-15,14-11-1 16,10-11 0-16,8-7-1 15,12-14 0-15,10-4 0 16,5-7 0-16,3-7 0 16,6-3 0-16,3-2 1 15,6-6 0-15,9-5 0 16,6-10 1-16,12-11-1 16,6-3 0-16,5-11 0 15,10-7 0-15,15 0-2 16,2-16 1-16,18-19-1 15,-2-5 0-15,11-8 0 16,6-5 1-16,-2-14-2 0,2 9 1 16,-12 7-1-16,-2 11 1 15,-4 13-1-15,-9 11 0 16,-11 13-1-16,-9 8 0 16,-10 8 0-16,-8 10 0 15,-6 11 0-15,-6 8 0 16,-9 11 0-16,-6 13 0 15,-12 13 0-15,-6 16 1 16,-12 13 1-16,-6-3 0 0,-5 14-1 16,-16 5 1-16,-3 8 0 15,-5 5 1-15,-9-10-1 16,-1 0 1-16,16-9-1 16,-4 1 0-16,-3-5 0 15,4-1 1-15,5-8-1 16,4-7 1-16,5-11-1 15,6-11 1-15,10-5-1 16,5-2 1-16,6-9-1 16,3-4 1-16,9-4 1 15,9-2 0-15,9-10 0 16,9-12 0-16,15-12-1 16,8-27 1-16,7-3-1 15,14-12 0-15,4-9-1 16,5-26 0-16,7-1-1 15,-10-1 0-15,-3-6-1 16,4-11 1-16,-13 13 0 0,-5 17 0 16,-9 15-2-16,-10 21 1 15,-5 9 1-15,-9 10 0 16,-9 8-2-16,-12 10 1 16,-15 14-1-16,-12 18 0 15,-9 21 1-15,-11 25 1 16,-16 12-1-16,-11 16 0 15,-9 22 2-15,2 5 0 16,-5-8 0-16,9-9 0 16,-1-4 1-16,-2-6 0 0,5-7 1 15,10-9 0-15,2-13 0 16,7-7 1-16,8-12-1 16,9-7 0-16,13-8 0 15,2-8 0-15,15-6-2 16,9-10 1-16,12-13-2 15,9-8 1-15,5-13-3 16,7 2 1-16,3-5-3 16,3-3 0-16,-4-2-2 15,4 5 0-15,0-6-4 16,5-2 0-16</inkml:trace>
  <inkml:trace contextRef="#ctx0" brushRef="#br0" timeOffset="57523.1846">22031 8742 24 0,'-41'-53'12'0,"5"26"-14"16,30 27 19-16,-3-2-18 0,3-1 0 15,0 8 0 1,0 6 0-16,-3 13 2 15,6 13 0-15,0 16-1 0,3 0 1 16,3 13 1-16,6 24 0 16,6 13 1-16,15 6 0 15,0 12-1-15,11 12 1 16,7-12-1-16,8-7 1 16,1 8-1-16,5-22 1 15,-2-5-1-15,-9-10 1 16,-16-27-1-16,4-10 0 15,-12-8 0-15,-6-11 0 0,-6-3 1 16,-4-10 0-16,-2-5-1 16,-6-1 1-16,-3-15-1 15,-9-11 1-15,-5-18-2 16,-13-19 1-16,-3-16-2 16,-6-8 0-16,-2-26-1 15,-7-5 1-15,0 2-2 16,1 5 1-16,5 3 0 15,-3 3 0-15,4 13 0 16,-1 11 1-16,6 10-1 16,3 13 0-16,7 11 0 15,8 8 0-15,3 10-2 16,6 14 1-16,6 16 0 16,6 18 0-16,9 19 1 15,0 10 0-15,5 16 0 16,7 10 1-16,9 17 2 15,9-11 0-15,5 5-1 16,1 3 1-16,8-3-1 16,-2-2 0-16,-10-6-1 0,1-13 1 15,-3-2-1-15,-4-3 1 16,-2-3-7-16,-9 10 0 16,-12 4-6-16,-9-25 1 15</inkml:trace>
  <inkml:trace contextRef="#ctx0" brushRef="#br0" timeOffset="83166.0053">21302 10398 22 0,'-24'-16'11'0,"12"8"-14"15,12 11 12-15,-3-3-12 0,0 0 0 16,-3 0-1-16,-3 5 0 16,1 3 5-16,-1 3 0 15,3 2-3-15,0 3 0 16,6 2 2-16,3-2 0 16,3 5 1-16,0 1 1 15,3 9 0-15,-4-4 1 16,7-1-1-16,0-5 1 15,-3-2 0-15,3-6 0 0,0-2 1 16,0-6 0-16,0-10 0 16,3-14 0-16,3-5 0 15,-1-5 1-15,7-5-2 16,6-3 0-16,3 8-2 16,-3 8 1-16,2 2-1 15,1 3 0-15,3 11 0 16,-4 8 0-16,-2 10 0 15,-6 5 0-15,-3-2 0 16,-6 3 0-16,-6-1 0 16,-3-7 1-16,0 2-1 15,-3-8 1-15,0-5-1 16,2 0 0-16,7-18-1 16,9-11 0-16,6 0-1 15,18-14 1-15,2 1-2 16,1 10 1-16,0 19 0 15,2 21 0-15,-8 21 1 16,-9 21 0-16,-7 16 0 0,-8 14 1 16,-6-1 0-16,-3-7 0 15,3-14-1-15,9-11 0 16,9-23-1-16,23-24 1 16,19-29-3-16,23-32 0 15,9-10-4-15,3-3 1 16,-6 2-5-16,1 25 1 15</inkml:trace>
  <inkml:trace contextRef="#ctx1" brushRef="#br0" timeOffset="66971.1321">20906 15923 0,'0'0'0,"0"0"16,0 0-1,0 0 1,0 0 0</inkml:trace>
  <inkml:trace contextRef="#ctx0" brushRef="#br0" timeOffset="93359.5051">20632 10327 13 0,'-6'-16'6'0,"15"5"5"16,-12 6 6-16,9 2-15 16,-3-2 1-16,3 0 1 15,-3-3 0-15,0 5-6 0,-3 3 1 16,0 0 2-16,0 0 1 15,0 0-2-15,0 0 0 16,0 0-1-16,0 3 1 16,0 2 0-16,-3 0 0 15,-3 1 1-15,-3-4 0 16,0 4-1-16,3-1 1 16,0 3 0-16,6-6 0 15,6 1 1-15,3 0 0 16,3-6-1-16,6 3 1 15,9 0 0-15,3-3 1 0,5 1-1 16,-5 2 1-16,-6 0-1 16,-6 0 0-16,-6 0 0 15,-6 0 0-15,-12 2-1 16,-9 1 1-16,-6-6-1 16,0 3 0-16,0 0-1 15,3 0 1-15,-5 0-1 16,2-2 0-16,0-1 0 15,6 6 0-15,-3-3-1 16,3 2 0-16,3-2-4 16,4 6 1-16,-4 4-8 15,-9 4 0-15</inkml:trace>
  <inkml:trace contextRef="#ctx0" brushRef="#br0" timeOffset="95536.2641">13078 7594 23 0,'-15'-16'11'0,"3"5"-13"15,12 6 11-15,0-6-8 16,-3-5 0-16,3-5 0 15,3-8 0-15,0-3-1 16,3-7 0-16,6 2 1 16,3 0 1-16,6-6-1 15,8-4 1-15,-2 4-1 16,3-2 1-16,3-2-1 16,2-1 0-16,7 0-1 15,3-2 0-15,-4 5-1 16,10 13 1-1,5 1-1-15,1 4 1 16,-6 6-1-16,5 8 0 16,1 5 0-16,-4 3 1 0,-2 10-1 15,-6 3 0-15,2 10 0 16,-2 6 1-16,2 0 0 16,-5 5 1-16,-3 0 0 15,2 3 1-15,7-6 0 16,6 9 1-16,-1-1-2 15,10-2 1-15,5-3 0 16,1-3 0-16,5-4-1 16,6-6 1-16,7-6-1 15,2-2 0-15,0-8 0 16,1-8 0-16,-1-5 0 16,-3-6 0-16,1 3-1 15,-13-7 1-15,-8-4 0 16,-7-2 0-16,-5-3 0 15,-7-5 0-15,-2 6 0 16,-6-4 0-16,-1 3-1 16,-8 3 1-16,-3 0-1 15,-3 0 1-15,-3 0-1 0,-4 3 0 16,-2 4 0-16,-3 6 0 16,-3 6-2-16,-3-1 1 15,-3 6-2-15,0 8 1 16,0 5-1-16,-3 5 1 15,0-3 0-15,-3 12 1 16,0 7 0-16,3 2 0 16,0 4 1-16,0 5 1 15,3 2-1-15,3-8 1 0,3 6-1 16,6 2 1-16,6-2 0 16,5 0 0-16,1-3 0 15,6 0 0-15,6-3-1 16,8-2 1-16,10-6 0 15,5-10 1-15,10-11-1 16,5-10 1-16,15-8-1 16,4-6 0-16,5-12 0 15,0-6 0-15,6 2-1 16,3-2 1-16,3-2-2 16,-8-6 1-16,2 0 0 15,0 2 0-15,0 9-1 16,-6-1 1-16,3 6-1 15,4 13 1-15,-7 1-1 16,3 1 0-16,-12 9 0 16,-2 5 0-16,-1 11 0 15,-9 7 0-15,-8 3 1 16,-10 8 0-16,-14 3 1 0,-9 0 0 16,-10 2 0-16,-8 9 0 15,-15 2-9-15,-12 18 0 16</inkml:trace>
  <inkml:trace contextRef="#ctx0" brushRef="#br0" timeOffset="96911.3313">10997 6056 24 0,'0'6'12'0,"0"12"-13"0,-3-5 12 0,0 14-11 15,-6 10 1-15,0 16 0 16,0 13 1-16,-5-5 0 15,-7 0 0-15,-6-1 2 16,-6 9 1-16,0-8-1 16,-2 5 1-16,2 0-1 15,3-2 0-15,3-11-3 16,7-6 1-16,5-7-3 16,3-3 0-16,3-10-5 15,0-6 0-15,3-5-4 16,0-8 0-16</inkml:trace>
  <inkml:trace contextRef="#ctx0" brushRef="#br0" timeOffset="97255.0657">10241 6601 46 0,'-12'-16'23'0,"3"3"-36"0,9 16 45 15,0-8-34-15,0 5 1 16,3 8-1-16,3 5 0 16,0 16 3-16,0 16 0 15,-3 21-2-15,3 16 1 16,0-13 0-16,0 2 1 16,0-7 0-16,3-3 0 0,3-3 0 15,3-5 0-15,-1-8 2 16,1-8 0-16,0-6 0 15,3-7 1-15,6-8 0 16,3-11 0-16,14-15-1 16,19-14 0-16,20-21-7 15,13-24 0-15,17-18-10 16,9-14 1-16,-6-7-2 16,-15-6 0-16</inkml:trace>
  <inkml:trace contextRef="#ctx0" brushRef="#br1" timeOffset="807102.3826">4681 7125 17 0,'-51'-8'8'0,"-14"22"-12"16,47-7 9-16,-3 12-5 15,-15 5 0-15,-11 18-1 0,-7 16 0 16,-5 6 1-16,-10 15 0 16,-2 22-1-16,-7 13 1 15,-2 5-1-15,0 13 1 16,-4 13-1-16,1-2 1 0,12 11 0 16,-4 2 0-16,1 13 0 15,5 11 0-15,7-3 0 16,-1 11 0-16,13 0 0 15,-1 10 0-15,12-2 0 16,13 3 0-16,8 10 0 16,12-11 0-16,12 1 0 15,9-17 1-15,5 3 0 16,7 1 1-16,9-12 0 16,14-7 0-16,-2-3-1 15,9-11 1-15,5-7 0 16,7 5 0-16,8-16-2 15,6-11 1-15,13-10-1 16,5-14 1-16,21-4-1 16,-3-14 1-16,9-14-1 15,18-7 0-15,0-8 1 0,8-16 0 16,1-8-1-16,3-15 1 16,6-14 0-16,-1-19 0 15,16-5 0-15,3-15 1 16,14-14-1-16,6-16 0 15,1-26 0-15,11-6 0 16,-11-10 0-16,-1-19 0 16,-12-7-1-16,1-6 1 15,-12-16-1-15,-16-2 0 16,-14-3 0-16,-12-16 1 0,-12-8 0 16,-15 0 0-16,-15-3 1 15,-14-10 0-15,-16 0 0 16,-11-8 1-16,-16 8-1 15,-14-8 1-15,-9-8-1 16,-12 0 0-16,-18 3-2 16,-14 2 1-16,-13-2-1 15,-18 5 0-15,-8-8 0 16,-7 16 0-16,-8 0 0 16,-9 2 1-16,-9 12 0 15,-4 4 0-15,-2 11 0 16,-9 24 0-16,0 0-1 15,-9 2 1-15,0 27-1 16,-12 11 0-16,3 18-1 16,-9 24 0-16,-5 15-2 15,-13 14 0-15,-12 24 0 16,-14 21 0-16,-4 34 0 0,-11 27 0 16,-7 18 0-16,-2 30 1 15,9 10 0-15,-1 24 1 16,13 28 0-16,17 1 0 15,9 27-1-15,27 4 1 16,6 25-4-16,12 26 0 16,18 26-2-16,18 14 1 15</inkml:trace>
  <inkml:trace contextRef="#ctx0" brushRef="#br1" timeOffset="820327.6044">8437 12912 34 0,'-23'-29'17'0,"8"-1"-14"31,9 12 18-31,-6-6-21 16,-3-8 1-16,-6-15 0 16,-9-11 1-16,-2-3-2 15,-4-5 0-15,-9-1 1 16,-8-4 0-16,-7-6 0 0,-11-13 0 16,-1 6 0-16,1-4 0 15,-4-2-1-15,4-2 1 16,8-1-1-16,4 1 1 15,11 7-1-15,4 16 1 16,8 3-1-16,6 13 0 16,3 8-1-16,3 11 1 15,4 5 0-15,2 7 0 16,-3 6-1-16,0 6 1 0,3 7 0 16,0 11 0-16,-2 3 0 15,-1-3 0-15,-3 8 1 16,0 10 0-16,6 3 0 15,3 13 0-15,3 3 0 16,4 6 0-16,5-1-1 16,0-8 1-16,3-5-1 15,0-5 1-15,3-8 0 16,-3-6 1-16,3-7 0 16,0-8 1-16,-1-11 0 15,4-11 0-15,3-13-1 16,3-13 0-16,0-7-1 15,6-7 0-15,0 12-2 16,3 2 1-16,6 5-1 16,-1 6 1-16,1 5-3 15,0 10 1-15,3-2-1 16,2 13 1-16,10 5 0 0,9 3 1 16,5 6-1-16,22 2 1 15,2-1 1-15,9 1 0 16,-5 8-3-16,-7 13 0 15,-6 14-9-15,-14-1 1 16</inkml:trace>
  <inkml:trace contextRef="#ctx0" brushRef="#br1" timeOffset="872466.4952">1942 12941 29 0,'-41'-21'14'0,"23"10"-13"16,18 8 14-16,0 3-16 15,0 0 1-15,0 0-2 16,0 0 1-16,9 0 1 16,0 6 0-16,6-1-1 15,11-2 0-15,10-1 0 16,0 4 0-16,6-4 1 15,5-4 0-15,13 4 0 16,5-4 1-16,16-9 1 16,11 0 0-16,9-7 0 15,27-9 1-15,0-7-1 16,6 5 0-16,9-21 0 16,-12-3 0-16,3-11-1 15,-6 3 0-15,0-5 0 16,-15 8 1-16,-6 5-1 15,-9-2 0-15,-17 2 0 16,-16 2 1-16,-8 9-1 0,-13 2 1 16,-8 6-1-16,-12 2 1 15,-9 6-1-15,-3 5 0 16,-6-3-1-16,-6 8 1 16,-3 3-2-16,-3 2 1 15,-6 3-1-15,-9 3 0 16,-6 5 0-16,-3 10 0 15,1 12 0-15,-10 4 0 0,-6 3 0 16,-2 3 1-16,5-6-1 16,6 3 1-16,6-7 0 15,4-1 1-15,5-11 0 16,6-2 0-16,3 0 0 16,6-2 1-16,9-14-1 15,12-8 0-15,15-11-1 16,8-2 1-16,7-8-1 15,9 5 0-15,5-2-1 16,-5 5 1-16,5 5-1 16,-2 3 1-16,-7 5-1 15,-5 3 0-15,-9 5 0 16,-3 5 1-16,-7 6-1 16,1 2 1-16,-3 11 0 15,-3 16 1-15,-3 10 1 16,-6 11 0-16,-7 0 0 15,-5 10 0-15,-2 9-6 16,-4 13 1-16,-9-1-8 16,-12-36 1-16</inkml:trace>
</inkml:ink>
</file>

<file path=ppt/ink/ink2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57:01.689"/>
    </inkml:context>
    <inkml:brush xml:id="br0">
      <inkml:brushProperty name="width" value="0.05292" units="cm"/>
      <inkml:brushProperty name="height" value="0.05292" units="cm"/>
      <inkml:brushProperty name="color" value="#00B050"/>
    </inkml:brush>
    <inkml:context xml:id="ctx1">
      <inkml:inkSource xml:id="inkSrc55">
        <inkml:traceFormat>
          <inkml:channel name="X" type="integer" max="9600" units="cm"/>
          <inkml:channel name="Y" type="integer" max="7200" units="cm"/>
          <inkml:channel name="T" type="integer" max="2.14748E9" units="dev"/>
        </inkml:traceFormat>
        <inkml:channelProperties>
          <inkml:channelProperty channel="X" name="resolution" value="377.95276" units="1/cm"/>
          <inkml:channelProperty channel="Y" name="resolution" value="425.28058" units="1/cm"/>
          <inkml:channelProperty channel="T" name="resolution" value="1" units="1/dev"/>
        </inkml:channelProperties>
      </inkml:inkSource>
      <inkml:timestamp xml:id="ts1" timeString="2017-04-05T20:59:27.829"/>
    </inkml:context>
    <inkml:brush xml:id="br1">
      <inkml:brushProperty name="width" value="0.05292" units="cm"/>
      <inkml:brushProperty name="height" value="0.05292" units="cm"/>
      <inkml:brushProperty name="color" value="#FF0000"/>
    </inkml:brush>
  </inkml:definitions>
  <inkml:trace contextRef="#ctx0" brushRef="#br0">1112 5702 9 0,'0'2'4'0,"0"1"5"0,6-3 5 16,3 0-12-16,9 0 0 0,-6 0 0 16,8-3 1-16,1 1-4 15,9 2 0-15,0 0 3 16,9 2 0-16,-4 1-1 16,13 2 1-16,11 1-1 15,-2-4 0-15,11 1 1 16,4 2 0-16,8 1-1 15,4-1 1-15,-1 0 0 0,6 3 0 0,6-3-2 16,7 3 1-16,-1-2-1 16,12-1 0-16,-3 0 0 15,18 0 1-15,-6-2-1 16,6 2 0-16,3 1 1 16,3-4 1-16,0 1-1 15,3-3 0-15,3 0-1 16,12-3 1-16,-9 1 0 15,5-4 0-15,13-2-1 16,0 0 0-16,3-5 1 16,5 0 0-16,7-3-1 15,2 3 0-15,4 5 0 16,-3 3 0-16,8-1 0 16,1-4 0-16,8 2 0 15,3 0 0-15,-5 0 0 16,2 0 1-16,-2-2-1 15,-1 2 1-15,1 2-1 0,5 4 1 16,-5-1-1-16,-1-2 1 16,-5-1-1-16,8 4 0 31,120 4 0-31,-45 4 0 16,-24-1 0-16,-18 3 0 15,-6 3 0-15,-18-1 0 16,-5-7 0-16,-10-1 1 15,1 1-1-15,5 2 0 16,-11-2 0-16,-7 2 1 0,4-2-1 16,9 0 1-16,-1-1-1 15,-2-2 1-15,-7 3-1 16,-2-3 1-16,11 0-1 16,1 2 0-16,-4 1 0 15,-5 2 0-15,5-2-1 16,1 0 1-16,5 2 0 15,-2 0 0-15,-4 1 0 16,4-4 0-16,-4 1 0 16,4 0 0-16,-1-1 0 15,-2 1 0-15,-4-1 0 16,4 1 1-16,-3-3-1 16,5 0 0-16,-2 5 0 15,5-5 1-15,1 0-2 16,-1-5 1-16,9 2 0 15,-8 3 0-15,5-2 0 0,-11-1 0 16,5 1-1-16,-2-1 1 16,-4 0 0-16,4-2 0 15,-7 2-1-15,4-2 1 16,-4 2-1-16,4 1 0 16,-1-4 0-16,4 6 1 15,-6-2-1-15,-1 2 1 16,4 0 0-16,-4-3 0 15,-2 3 0-15,-4-3 0 16,4 1 0-16,-4-1 0 0,-2 1 0 16,-6 2 0-16,-1-3 0 15,4 0 0-15,-12 6 0 16,5-3 1-16,7 0-1 16,-12-3 0-16,3 1 0 15,-4 2 1-15,-8 2-2 16,0-4 1-16,-9 2 0 15,-3 0 1-15,-12 2-2 16,-9-2 1-16,-12 0-3 16,-3 3 0-16,-6 2-5 15,-11 3 0-15,-13 5-2 16,-11-5 0-16</inkml:trace>
  <inkml:trace contextRef="#ctx0" brushRef="#br0" timeOffset="2180.5098">2535 6763 5 0,'3'0'2'0,"0"8"5"0,-3-6 3 0,0 6-8 15,9 5 1-15,-3-2 0 16,3 2 1-16,-3-5-3 16,2-5 0-16,4-6 4 15,6-7 1-15,9-12-2 16,6-9 1-16,5-1-1 16,-8-5 0-16,6-5-2 15,3-9 0-15,2-2-2 16,1-5 1-16,-6 11-1 15,-7 7 0-15,-2 11-2 0,-6 5 0 16,-6 11 0-16,-3 5 0 16,-3 13 0-16,-3 16 0 15,-3 6 0-15,0 5 0 16,0-3 1-16,-3 2 1 16,3 1 0-16,0-8 0 15,3-6 0-15,0 1 0 16,2-1 0-16,-2 1 1 15,6-3 0-15,3-3 0 0,3-2 1 16,6-6 0-16,3-5 0 16,-1-8 0-16,7 0 0 15,6-10 1-15,0-12-1 16,2-4 1-16,-5-19-3 16,-6 8 1-16,-6 0-1 15,-4 3 0-15,-5 5-1 16,-6 8 1-16,0 5-2 15,-6 8 1-15,-3 5-1 16,0 17 0-16,-9 2-1 16,-3 10 1-16,-3 17-1 15,3 4 1-15,1 9 0 16,5-3 0-16,3-8 1 16,3-3 1-16,9-7-1 15,2-6 0-15,4-8-4 0,9-5 1 16,9 0-2-16,6-5 0 15</inkml:trace>
  <inkml:trace contextRef="#ctx0" brushRef="#br0" timeOffset="3130.0357">4041 6292 12 0,'-6'16'6'0,"0"18"-1"0,3-29 7 15,3 3-11-15,0 0 1 16,0-5 3-16,0 0 1 16,0-6-6-16,0-8 1 15,3-2 3-15,0 2 0 16,-3-4-2-16,0-1 1 16,-3-5-3-16,0 2 0 0,0 1-2 15,-3 7 1-15,0 6-2 16,-3 7 1-16,-3 6 0 15,-9 5 1-15,-5 17-1 16,-7 4 0-16,6 8 1 16,6-2 0-16,3 5 1 15,7-5 0-15,8-9 2 16,12-4 0-16,11-6 1 16,7-10 0-16,6-1 0 15,6-5 0-15,8-7-1 16,1-9 1-16,-4-7-2 15,4-9 1-15,0-10-3 16,-1 0 1-16,-5 3 0 16,-6 7 0-16,-9 4 0 15,-10 1 0-15,-2 4 0 16,-6 2 0-16,-12 3-1 0,-6 5 0 16,-9 5-1-16,-2 3 1 15,-1 5-2-15,3 9 1 16,0 4 0-16,3 1 1 15,3 5 0-15,0 2 0 16,3-5 0-16,3 0 1 16,6-2 1-16,0-3 0 15,3-6 1-15,0-2 0 16,9-5 1-16,-3-3 0 16,0-3-1-16,0-5 0 15,3 0 0-15,0-2 0 16,0-1-2-16,-3 1 0 0,0-1-1 15,0 3 0-15,-6 5-2 16,0 1 1-16,3 7 0 16,-3 0 0-16,-1 3-1 15,4 6 1-15,0-4 0 16,3 6 1-16,3-3 1 16,0 3 0-16,0-5 1 15,3-6 0-15,6-8 0 16,9-2 1-16,2-8 0 15,7-6 0-15,-3-10 0 16,-1-5 1-16,10-1-1 16,0-7 0-16,-1 2-1 15,-8-13 1-15,-6 6-1 16,-6-3 0-16,-6 2-1 16,-4 14 1-16,-5 7-3 15,-6 11 0-15,-12 8-1 0,-6 14 1 16,-8 9-1-16,2 7 0 15,0 9 0-15,0 12 1 16,0 4 1-16,3 12 0 16,7 1-2-16,2-1 1 15,6-9-4-15,3-5 0 16,3-13-1-16,6 2 1 16</inkml:trace>
  <inkml:trace contextRef="#ctx0" brushRef="#br0" timeOffset="3519.1144">3097 7091 22 0,'39'-5'11'0,"59"-14"-8"0,-56 8 23 0,20-4-23 16,31-7 0-16,14-7 0 0,9-5 1 15,12 0-6-15,0-4 1 16,-3 9 1-16,-6 3 1 16,-6 2-4-16,-18 3 0 15,-20 2-4-15,-16 4 0 16,-17 4-2-16,-21 6 0 16</inkml:trace>
  <inkml:trace contextRef="#ctx0" brushRef="#br0" timeOffset="3789.4473">3130 7318 13 0,'15'-13'6'0,"50"-11"5"31,-41 16 8-31,12 0-17 0,18-10 1 16,20-3 0-16,15-3 1 15,12 0-5-15,-2 6 0 16,2-4 1-16,3 4 1 16,-3-3-7-16,3 0 0 15,-5 7-2-15,-1-2 1 16</inkml:trace>
  <inkml:trace contextRef="#ctx0" brushRef="#br0" timeOffset="4917.7694">6086 5993 13 0,'-3'-5'6'0,"-3"7"-10"15,3-2 9-15,-3 5-4 0,-6 3 0 16,-3 6 2-16,-9 15 1 15,-2 0-4-15,-1 11 1 16,0 5 1-16,0 15 1 16,9 1-1-16,6 0 1 15,4-3-1-15,2-10 0 16,6-14 0-16,6 1 1 16,8-12 1-16,10-4 1 15,12-6-1-15,-3-2 0 0,8-6 0 16,10-8 0-16,0-7-2 15,-7-11 1-15,1-11-3 16,-1-13 1-16,1 3-1 16,-6-9 0-16,-3 4-1 15,-13-9 1-15,-8-2-2 16,-6 2 1-16,-9 4-1 16,-9 4 1-16,-9 6-2 15,1 5 1-15,-13 15-1 16,-6 6 1-1,-23 30-1 1,5 10 0-16,3 13 0 16,10-6 0-16,5 6 2 15,15 6 0-15,9-4 0 16,12 12 0-16,9 4 1 16,6 1 1-16,12 2 0 0,9-8 1 15,2 1-1-15,-8 4 1 16,0-5-1-16,-6 9 1 15,-7 1 0-15,-5-1 0 16,-6-9 0-16,-9-2 1 16,-6-3-1-16,-6-8 1 15,1-11 0-15,2-2 0 16,3-6-5-16,0-7 1 16,0-8-7-16,9-11 0 15,9-6-2-15,12-12 1 16</inkml:trace>
  <inkml:trace contextRef="#ctx0" brushRef="#br0" timeOffset="5232.7549">6842 6212 5 0,'0'3'2'0,"-3"5"12"15,3-8-2-15,0 0-7 0,3 3 0 16,0-1 5-16,3-2 1 16,9 0-13-16,6-2 0 15,5-4 8-15,1 1 1 16,3-3-4-16,-3 0 1 15,-1 3-7-15,-2 2 1 16,-3 1-7-16,-6 2 0 16,-15 8-1-16,-9 2 1 15</inkml:trace>
  <inkml:trace contextRef="#ctx0" brushRef="#br0" timeOffset="5454.8476">6806 6464 22 0,'3'13'11'0,"9"-16"0"16,-6 3 19-16,9 0-27 0,9 0 1 16,8-2 0-16,4-1 0 15,9-5-8-15,2 3 1 16,-2 0-5-16,0-3 1 15,-1 0-4-15,-2-3 1 16</inkml:trace>
  <inkml:trace contextRef="#ctx0" brushRef="#br0" timeOffset="11133.4128">7875 6485 25 0,'6'-13'12'0,"12"-27"-6"15,-10 24 12-15,1-2-16 16,0-6 1-16,6-8 0 15,0-5 1-15,6 3-6 16,0-9 1-16,-3 1 3 16,-3 0 1-16,-7 5-3 15,4 5 1-15,-6 8-1 16,0 3 0-16,0 8-3 16,-6 13 1-16,3 8-1 15,-3 13 1-15,0 3 0 16,-3 13 0-16,0 2-1 15,0 22 1-15,-3 11 2 0,0 2 1 16,-6-8 0-16,4 0 1 16,2-5-1-16,3-11 0 15,0-2 0-15,3-9 0 16,0-4-6-16,-3-11 0 16,3-1-3-16,3-9 0 0</inkml:trace>
  <inkml:trace contextRef="#ctx0" brushRef="#br0" timeOffset="11401.8774">8378 6628 18 0,'-3'0'9'0,"6"0"-6"15,-3 0 12-15,3 2-15 0,-3 1 1 16,3 2 0-16,0 1 1 15,0-4 0-15,0 1 0 16,3-3 2-16,0-3 0 16,0-2 0-16,-3 2 0 15,2 1-2-15,-2-1 1 16,-3-2-5-16,0-3 0 16,0-3-8-16,0 3 1 15</inkml:trace>
  <inkml:trace contextRef="#ctx0" brushRef="#br0" timeOffset="11921.4684">8934 6032 26 0,'-6'-15'13'0,"-17"15"-14"15,17-3 18-15,-12 6-16 0,-3 2 0 16,-6 0 2-16,-3 3 0 16,1 3-3-16,-1 5 0 15,6-1 1-15,3 1 1 16,0-2-2-16,10 4 0 16,2 3-1-16,3 0 1 15,9 6-1-15,9-6 1 16,8 3-1-16,10 8 0 15,3 5 0-15,0 0 0 16,2 0-1-16,1 2 1 16,-6 4-2-16,0-9 0 15,-13-2 1-15,-5-8 1 0,-12 5 1 16,-9 0 0-16,-3-3 1 16,-5-2 0-16,-10-3 0 15,0-5 1-15,-6-5 0 16,4-9 1-16,-1-7-1 15,6-5 1-15,6-6-1 16,6-3 0-16,6-10-1 16,9-8 0-16,12-11-2 15,9-7 1-15,6-1-2 16,-4 3 1-16,1 3-1 16,-3 13 0-16,-3 0-2 15,0 5 0-15,-9 6-4 16,-9 2 1-16</inkml:trace>
  <inkml:trace contextRef="#ctx0" brushRef="#br0" timeOffset="12437.0845">9545 6091 28 0,'-3'-27'14'0,"-21"14"-22"0,12 13 24 0,-12 3-16 16,0 2 0-16,0 3-1 15,-5 10 0-15,2-4 1 16,0 7 0-16,0 3-1 15,1 2 0-15,8 1 0 16,6-6 0-16,6-5 1 16,3-3 0-16,6 0 1 15,6-5 0-15,6-3 0 16,0-5 0-16,2-5 0 16,-5-6 1-16,3-2 0 15,-3 0 1-15,0 2-2 16,0 3 0-16,-3 3-1 15,-3 8 1-15,-3 7-2 16,-6 6 1-16,0 19-1 16,-3 7 1-16,0 0-1 15,3 6 1-15,0 0-1 0,0-11 1 16,0 2-1-16,3-4 1 16,0-9-2-16,0-5 1 15,0-2-3-15,0-6 0 16,0-5-3-16,9-8 1 15</inkml:trace>
  <inkml:trace contextRef="#ctx0" brushRef="#br0" timeOffset="12754.5797">9946 6003 35 0,'-6'-18'17'0,"1"2"-22"32,-1 8 35-32,-9 3-31 15,0 5 0-15,-3 5 0 0,-3-2 1 16,-3 5 0-16,-2 5 1 16,-1 5-2-16,3-2 0 15,3 0 0-15,3 3 1 16,9-3-1-16,6 2 0 15,12-5-1-15,6 3 1 16,9 5-3-16,6 6 1 16,2-1-2-16,4-2 0 15,-3 10-3-15,-6 6 1 16,-6-5-1-16,-4 2 1 16</inkml:trace>
  <inkml:trace contextRef="#ctx0" brushRef="#br0" timeOffset="12957.6917">9872 6620 12 0,'-42'13'6'0,"16"-23"-3"0,20 10 12 0,-3 0-13 16,0-3 0-16,0-8 1 16,3-5 1-16,6-10-5 15,6-3 0-15,3-11 3 16,6-2 0-16,0-3-1 16,5-3 0-16,1 6 0 15,0-3 0-15,0-8 0 16,0 11 0-16,-3-1-1 15,-7 6 0-15,-2 6-5 16,-3 7 0-16,-12 10-2 16,-3 9 0-16</inkml:trace>
  <inkml:trace contextRef="#ctx0" brushRef="#br0" timeOffset="13968.2706">10220 6025 31 0,'0'-11'15'0,"3"8"-16"0,-3-2 30 0,0 5-30 0,0 0 1 15,6 0 0-15,3 0 0 16,0 0 0-16,3 0 1 16,-3-5 0-16,3-3 1 15,0 5 1-15,3-5 0 16,-6 0 0-16,-1 0 1 16,1 3 0-16,-3 0 0 0,-6-1-2 15,0 1 0-15,3-3-2 16,-3 3 1-16,0 2-3 15,0 3 1-15,0 0-1 16,0 0 0-16,0-2-1 16,0 2 1-16,0-3 1 15,0 3 1-15,-3-3 0 16,3 3 0-16,0 0 1 16,0 0 0-16,0 0 0 15,0 0 0-15,0 0 0 16,0 0 0-16,0-5-1 15,0 5 0-15,0 3-1 16,0-3 1-16,0 0-1 16,3-6 0-16,-3 12-1 15,0-6 0-15,0 0 1 16,0 0 0-16,0 0 0 0,0 0 0 16,0 2 1-16,0-2 0 15,0 0 1-15,0-5 0 16,0 0-1-16,0 5 1 15,0-3-1-15,-3 3 1 16,3 3-1-16,0-3 0 16,0 2-1-16,0 1 0 15,0-3 0-15,3 3 1 16,-3-3 0-16,3 0 1 16,9 0 0-1,3 0 0-15,3 0 0 16,0-6 1-16,0 4-2 15,2-1 1-15,1 6 0 16,0-3 0-16,-3 0-1 16,-3 5 0-16,-3 0-1 15,-3-5 1-15,0 3 0 16,-3 8 0-16,-3-1-1 16,-3 3 1-16,-3 3 0 15,0 11 0-15,0 4 0 16,-3-1 1-16,0 7 0 15,0 5 0-15,0-2 0 16,3 10 0-16,3 8 1 16,0-2 0-16,0-11-1 15,3 0 1-15,3-6-1 16,0-12 1-16,0-1-1 16,-3-7 0-16,0-3-1 0,0-6 0 15,-3 1-3-15,3-3 1 16,-3-3-3-16,0 0 1 15,0-5-5-15,0-5 0 16,0-6-4-16,0 1 0 16</inkml:trace>
  <inkml:trace contextRef="#ctx0" brushRef="#br0" timeOffset="14195.2771">10357 6308 28 0,'-3'2'14'0,"-6"-7"-5"16,9 2 21-16,6 3-29 0,-3 0 0 15,3-2 0-15,9-1 1 16,3 0-2-16,6 1 0 16,5-1 1-16,7 3 0 15,0-3-2-15,0 1 1 16,-1-1-6-16,-2 1 1 15,-6 2-6-15,-6-6 1 16</inkml:trace>
  <inkml:trace contextRef="#ctx0" brushRef="#br0" timeOffset="14664.0824">11021 6160 26 0,'0'2'13'0,"-3"-4"-12"0,3 2 17 16,0 0-15-16,3 2 1 15,3 9 1-15,6 7 0 16,6 6-6-16,5 3 1 16,4 10 4-16,3-3 0 0,6 3-2 15,-1-3 1-15,1-4-2 16,-6-9 1-16,-3-3-4 16,-6-2 0-16,-4-8-3 15,-2-3 0-15,-3-5-6 16,0-10 0-16</inkml:trace>
  <inkml:trace contextRef="#ctx0" brushRef="#br0" timeOffset="14898.4594">11399 6107 26 0,'-9'5'13'0,"-21"29"-12"16,12-23 18-16,-5 7-17 15,-1 9 0-15,-3 5 1 0,-3 7 1 16,0-2-5-16,1 0 0 16,2-2 2-16,0-3 1 15,3-3-5-15,6-8 1 16,4 0-6-16,2 0 0 16,3-5-1-16,6 0 0 15</inkml:trace>
  <inkml:trace contextRef="#ctx0" brushRef="#br0" timeOffset="15202.3187">11726 5982 27 0,'18'-16'13'0,"-6"24"-16"16,-12-2 27-16,0-1-22 0,-3 16 1 15,-6 5 2-15,-3 4 0 16,0 9-6-16,1 6 0 16,-1 8 4-16,0 8 0 15,0-5-1-15,3-9 1 16,3-2-2-16,0-5 0 16,3-8-1-16,0-6 0 15,0-7-2-15,0-6 0 16,3-8-7-16,0-5 1 15,3-16-3-15,12-13 1 16</inkml:trace>
  <inkml:trace contextRef="#ctx0" brushRef="#br0" timeOffset="15546.0691">11947 6027 26 0,'-3'-8'13'0,"3"6"-19"15,-3 4 21-15,-3 11-14 16,-3 9 1-16,-3-1 0 15,0 8 1-15,3 8-4 16,-3 0 0-16,6 8 2 16,3 8 1-16,3-8 0 15,6 0 0-15,3-5 0 16,6-6 0-16,6-10 0 16,6-6 1-16,2-10 0 15,1-5 0-15,0-11-1 0,-6-11 1 16,0-7 0-16,-7-8 0 15,-5-6-1-15,-3-5 0 16,-3 10-1-16,-6-4 1 16,-6 4-3-16,-9 6 1 15,-8 3-3-15,-7 5 1 16,0 5-5-16,0 5 0 16,6 3-4-16,4 3 0 15,5 5 0-15,9 3 1 16</inkml:trace>
  <inkml:trace contextRef="#ctx0" brushRef="#br0" timeOffset="15768.8893">12155 6030 34 0,'3'5'17'0,"36"3"-20"0,-27-5 38 0,5-3-34 0,4 0 0 16,6-6 1-16,-6 1 0 16,-3 0-4-16,0 0 1 15,-3-1-4-15,-4 1 1 16,1 0-7-16,9-3 1 16</inkml:trace>
  <inkml:trace contextRef="#ctx0" brushRef="#br0" timeOffset="16228.2915">12756 5861 24 0,'-6'-14'12'0,"6"6"-11"31,-6 6 15-31,-3 2-15 15,-2 0 1-15,-1 5 3 0,-3-5 1 16,0 0-7-16,3 3 1 16,3 5 3-16,0-6 0 15,0 4-1-15,3-1 0 16,0 5-2-16,3-4 1 16,0 2-1-16,0 2 0 15,3-4 0-15,0 4 1 16,0-2-1-16,0 0 1 15,3-3 0-15,3 3 1 16,3-3-1-16,9 3 0 0,0 0 0 16,6-2 0-16,-6 4-1 15,-1-2 0-15,1 8-1 16,-3 3 1-16,-3-4-1 16,-3-1 0-16,-3-1 1 15,-6 0 1-15,0 0 0 16,-6 1 0-16,-6-6-1 15,3-3 0-15,-9-3-2 16,3-4 0-16,4-3-6 16,-1-1 1-16,6 1-4 15,3-8 0-15</inkml:trace>
  <inkml:trace contextRef="#ctx0" brushRef="#br0" timeOffset="16462.1084">12616 5800 28 0,'0'-3'14'0,"9"0"-6"16,-3 3 23-16,9 0-28 0,0-2 1 16,9-1 2-16,3 0 0 15,2-2-8-15,4 0 1 16,3-3 2-16,0 0 0 15,-1 0-8-15,-5 0 0 16,-6 3-6-16,-12 0 0 16</inkml:trace>
  <inkml:trace contextRef="#ctx0" brushRef="#br0" timeOffset="18295.7215">10003 5924 10 0,'-3'-13'5'0,"0"15"4"0,3-2 5 16,0 3-12-16,-6-3 1 0,-3 5-1 15,-3 1 1-15,-3-1-4 16,0 0 0-16,1 1 3 15,-1-1 0-15,0 0-1 16,6 6 0-16,-3-1 0 16,3-2 1-16,0 5-1 15,0 1 0-15,-3-4-1 16,3 3 1-16,0-2 0 16,1 0 1-16,-1-1-1 15,0 3 1-15,3 1-1 16,0-1 1-16,3-8 0 15,0 3 1-15,0 0-2 0,3 3 0 16,3 2 0-16,0 3 0 16,3 0 0-16,0 2 1 15,3 1-1-15,0-3 0 16,-4 10 1-16,4-5 0 16,6 6-1-16,3-1 1 0,3 3-1 15,3 0 0-15,-3-2 0 16,-3 2 0-16,-4 3-1 15,-2-3 0-15,-3-5 0 16,-3-1 0-16,0 4 0 16,0-1 0-16,-3 3 0 15,-6-2 0-15,-3-3 0 16,-3-3 1-16,-3 3 1 16,-3-1 0-16,-5-7 0 15,2-8 0-15,3 0 0 16,0-5 1-16,0-8-1 15,0-1 0-15,0-4-1 16,0-9 0-16,4-5-1 16,2-2 0-16,6 2 0 15,3-2 1-15,6-3-1 16,0-6 0-16,-1 3-1 0,4-7 1 16,6-6 0-16,-3 8 0 15,3-3 0-15,0 0 1 16,0-2-1-16,-3 8 0 15,0-3 0-15,-3 2 1 16,0-2-1-16,-4 5 1 16,1 6-2-16,-6-3 1 15,-3 10-1-15,0 1 0 16,0 4-2-16,-5 4 0 16,-1 5-2-16,-6 2 0 0,3 3-4 15,-3 8 0-15,3 5-4 16,0 6 0-16</inkml:trace>
  <inkml:trace contextRef="#ctx0" brushRef="#br0" timeOffset="130767.0732">877 7488 17 0,'-9'-3'8'0,"9"3"-7"16,0 0 8-16,0-5-9 16,0-1 1-16,0 6 1 15,0-2 0-15,0-1-3 16,0-2 0-16,0 5 1 16,3 0 1-16,9 0-1 15,6 3 1-15,5 2-2 0,13 3 1 0,18-3 0 16,5 3 1-16,22 0-1 15,11 8 1-15,9-8-1 16,15 2 0-16,15-4 0 16,12-1 1-16,12 0-1 15,-45 0 1-15,78 3 0 16,5 3 0-16,6 0 0 16,13 2 1-16,8-5-1 15,15 2 1-15,6-4-1 0,6-1 0 16,12-2-1-16,12-3 0 15,12 0 0-15,3 0 1 16,2-6-1-16,10 4 1 16,3-4-1-16,5 1 0 15,19 0 0-15,5-1 1 16,15-4 1-16,13 2 0 16,8 0-1-16,12-3 0 15,9 3 1-15,-6 1 0 16,0-9-1-16,6 5 0 0,-6-5-1 15,3 11 1-15,-6 5-1 16,-6-5 0-16,12-1 0 16,0 1 1-16,3 0-1 15,8-1 0-15,4-1 0 16,0-1 0-16,3-6 0 16,6 4 1-16,-9-3 0 15,-9-1 0-15,0 1-1 16,-6 3 1-16,-9 4-1 15,0 4 1-15,-15 4-1 16,-6 6 1-16,-12-3-1 16,-11 3 0-16,-19 3-1 15,-11 0 1-15,-24 2-5 16,-15 5 0-16,-21 3-5 16,-30-5 1-16</inkml:trace>
  <inkml:trace contextRef="#ctx0" brushRef="#br0" timeOffset="132360.7661">2853 8231 9 0,'0'-16'4'0,"9"14"0"0,-9 2 5 15,3 2-6-15,-3 4 0 16,0 9 3-16,-3 9 0 16,-6 8-7-16,-3 8 1 15,-14-3 5-15,-4 5 1 16,-6 3-2-16,0-3 0 16,7 1-1-16,2-12 1 15,0-4-1-15,12-9 0 16,-3-2 0-16,6-5 0 15,0 0-1-15,10-9 1 16,2-2-2-16,0 0 1 0,8-5-2 16,4 0 0-16,6-3-2 15,6 2 1-15,9 4-1 16,-1 2 1-16,1 0-1 16,12 2 1-16,5 1 0 15,-2 0 0-15,0-1 0 16,2 1 0-16,-5 0 0 15,-3-1 0-15,-4 1 0 16,-5 0 1-16,-6-1 0 16,-6-2 1-16,-6-2 1 15,-6 2 0-15,-4 0 0 16,-5-6 1-16,-5-7-1 16,-10-6 0-16,-3-4 0 15,-3 1 0-15,3-9-2 16,0-9 1-16,0 6-2 15,4-3 1-15,-4 2-2 0,0 1 0 16,3 5-4 0,-3 5 1-16,0 5-7 0,-6 11 1 15</inkml:trace>
  <inkml:trace contextRef="#ctx0" brushRef="#br0" timeOffset="132801.1211">3865 8247 19 0,'0'-53'9'0,"-9"29"2"31,6 16 8-31,-6-2-17 16,1-1 0-16,-7 3 1 0,-6 3 0 15,-6 8-4-15,-9 7 0 16,-2 9 2-16,-4 15 1 15,-6 19-1-15,-2 11 0 16,-1 10-1-16,9 10 1 16,7 12-1-16,11-6 0 15,3-8 0-15,12-3 0 16,9-16 0-16,15-10 0 16,6-8-2-16,0-13 1 15,3-8-2-15,2-16 0 0,1-13-5 16,0-9 1-16,3-12-2 15,-1-14 0-15</inkml:trace>
  <inkml:trace contextRef="#ctx0" brushRef="#br0" timeOffset="133084.3991">3443 8676 23 0,'20'-8'11'0,"19"2"-8"16,-27 1 22-16,6-3-22 0,9-2 0 16,2-1 1-16,4 3 0 15,-3 3-6-15,-3 7 1 16,-3 4 3-16,-10 12 0 16,-2 17-1-16,-3 10 1 15,-6 8-2-15,-3-11 1 16,0-2-1-16,-3-1 1 15,3-4-2-15,0-9 1 16,3-5-7-16,-3-5 1 31</inkml:trace>
  <inkml:trace contextRef="#ctx0" brushRef="#br0" timeOffset="133683.3293">4243 8469 22 0,'0'-2'11'0,"-15"23"-2"16,9-13 4-16,-5 18-12 0,-7 3 1 15,-3 22 1-15,-3 9 0 16,3 7-5-16,3-4 1 16,6-2 1-16,10-5 1 15,4-11-4-15,7-11 0 16,6-2-5-16,6-14 0 15</inkml:trace>
  <inkml:trace contextRef="#ctx0" brushRef="#br0" timeOffset="134099.5243">4163 8797 26 0,'-3'-5'13'0,"9"-5"-9"16,-6 4 22-16,6-2-26 16,3-2 0-1,3 4-2-15,0-2 0 16,5 3 1-16,7 10 0 16,0-2-1-16,0 8 1 0,-6 10-2 15,-3-3 1-15,-6 1 1 16,-6 5 1-16,-9 0 0 15,-6-1 1-15,-3-7 1 16,0 0 0-16,0-3 0 16,0 1 1-16,0-4-1 15,0-2 0-15,6 0-1 16,1-3 0-16,5 1-1 16,3-4 0-16,6 1 0 15,2-3 1-15,13 3-2 16,3-3 1-16,0 0 0 15,0 0 0-15,0 0-3 16,-7 0 1-16,-2 0-7 16,0 0 1-16,-3-3-1 15,3 3 1-15</inkml:trace>
  <inkml:trace contextRef="#ctx0" brushRef="#br0" timeOffset="134437.5655">4473 8697 25 0,'-3'16'12'0,"-6"8"-13"16,9-19 24-16,0 5-23 0,0 6 1 16,0-2 0-16,0-4 0 15,3 3-1-15,3 1 1 16,2-4 0-16,7-2 1 15,3 0-1-15,6 0 0 16,0 0-1-16,0 0 0 16,-1 5-2-16,-5 0 1 15,-3 3-1-15,-3-5 0 16,-3-1 1-16,-9 1 0 16,-6 2 0-16,-3-2 1 15,-3-1-2-15,-3-2 0 16,-2-2-2-16,-1-6 0 0,0-3-4 15,3-2 1-15</inkml:trace>
  <inkml:trace contextRef="#ctx0" brushRef="#br0" timeOffset="134689.8476">4532 8713 24 0,'-9'-3'12'0,"9"3"-11"16,0 3 23-16,0-3-22 0,0 0 0 16,6 0 1-16,3 2 0 15,6-2-4-15,3 3 1 16,6 0 2-16,-1-1 0 16,1 1-2-16,3 0 0 15,-3 2-5-15,0-2 0 16,-1-1-5-16,-2-2 1 15</inkml:trace>
  <inkml:trace contextRef="#ctx0" brushRef="#br0" timeOffset="135396.6012">4743 8681 11 0,'-14'11'5'0,"8"10"0"32,9-13 2-32,2 0-6 0,1 2 1 15,0 1 1-15,3-1 1 16,3 1-4-16,0-6 1 15,-6-2 3-15,3 0 0 16,0-3 1-16,-3-6 0 16,0 1-1-16,-6-6 0 15,-3 1-4-15,0-3 1 16,0 2-4-16,-6 0 0 16,0 3-6-16,-3 6 0 15</inkml:trace>
  <inkml:trace contextRef="#ctx0" brushRef="#br0" timeOffset="135783.9559">5032 8649 12 0,'3'3'6'0,"0"0"1"15,-3-3 4-15,0 0-9 16,0 0 1-16,0 0 4 16,0 0 1-16,0 0-9 15,0 0 0-15,0 0 5 16,0-6 1-16,0 1-2 16,0-3 0-16,-3 3-4 15,0-1 1-15,-6 4-3 16,-3 4 1-16,-3 4-1 15,-2-1 1-15,2 14-2 16,-3 2 1-16,0 8 1 16,0 8 0-16,9 3 2 15,3-3 0-15,6-6 1 16,6-2 0-16,9-2 1 0,12-9 0 16,9-7-2-16,-1-3 0 15,1-8-6-15,9-8 0 16</inkml:trace>
  <inkml:trace contextRef="#ctx0" brushRef="#br0" timeOffset="136507.4276">5115 8173 19 0,'0'-5'9'0,"6"-6"-6"16,0 8 11-16,0 1-13 0,3 4 1 15,12 4 1-15,12 7 1 16,6 16-4-16,2 11 1 15,1 15 1-15,-3 14 1 16,-7 16-1-16,-11 13 1 16,-15-3-4-16,-12 0 0 15,-6 0-5-15,-23-5 1 16,-16-2-3-16,-12-9 0 16</inkml:trace>
  <inkml:trace contextRef="#ctx0" brushRef="#br0" timeOffset="137382.4493">6056 8255 9 0,'-18'29'4'0,"-20"5"7"0,26-20 1 16,-3-1-11-16,0 3 1 0,0 0 1 15,-3 2 0-15,6-5-3 16,3-2 0-16,0-3 2 16,3 0 1-16,0 0-2 15,3 0 1-15,0-3-1 16,0 0 1-16,3 1 0 16,0-4 1-16,0 1 0 15,0-3 1-15,3-5-1 16,0-1 1-16,0 1-1 15,0 2 0-15,0-2-2 16,0 0 0-16,-3 5-2 16,3-3 1-16,-3 3-1 15,3-2 0-15,0 2-1 16,3 0 1-16,0-3 0 16,0 0 0-16,0 3 0 15,0 0 0-15,0 0 1 16,-6 0 0-16,0 0 0 0,6 0 1 15,-6 0-1-15,0 0 1 16,3 0-1-16,0 3 0 16,0-6 0-16,3 1 0 15,0-1-2-15,0 6 0 16,3-3 1-16,3 2 1 16,2 4 0-16,4-1 0 15,0 0 1-15,9 3 0 16,6-13 2-16,2 5 0 15,1-3-1-15,-6 1 1 0,-3-6-2 16,-3 5 0-16,-4 0-2 16,-2 1 1-16,-6-1-2 15,-3 0 0-15,0 3-4 16,-3-2 0-16,-6 4-5 16,-3 1 1-16</inkml:trace>
  <inkml:trace contextRef="#ctx0" brushRef="#br0" timeOffset="137646.7481">5836 8758 20 0,'0'10'10'0,"3"-15"0"15,0 10 12-15,3-5-17 0,6 0 0 16,8-8 1-16,13 3 0 16,12 0-9-16,5-3 0 15,10 0 5-15,-6 0 0 16,-4 5-8-16,1-2 1 16,5 5-6-16,-8 8 1 15</inkml:trace>
  <inkml:trace contextRef="#ctx0" brushRef="#br0" timeOffset="138256.8139">7268 7980 21 0,'-3'0'10'0,"-12"37"-8"16,9-24 12-16,-12 8-13 15,-15 6 0-15,0-1 1 0,1 9 0 16,-1-4-2-16,0 1 0 16,3-5 1-16,7-4 1 15,2 1-1-15,3-5 1 16,6-6-2-16,3 0 1 16,3-2 0-16,3-1 0 15,3-2 0-15,6 0 1 16,6-3 0-16,3 1 0 15,6-6-1-15,8 2 1 16,10-2-1-16,0 0 1 0,5-2-2 16,4-4 1-16,6 1 0 15,-10-3 0-15,-2 0 0 16,-6 0 0-16,-7 3 0 16,-5 0 1-16,-6-6 0 15,-3-2 1-15,-6-6-1 16,-6-4 0-16,-9 7-1 15,-12-5 1-15,-12-6-3 16,-5-5 1-16,2 6-2 16,3-6 0-16,-3 3-3 15,4 3 1-15,5 7-5 16,6 3 1-16,6 3-3 16,3 16 1-16</inkml:trace>
  <inkml:trace contextRef="#ctx0" brushRef="#br0" timeOffset="138550.6462">7985 8072 13 0,'9'-15'6'0,"9"4"5"15,-15 8 6-15,-3-5-12 0,-3 0 0 16,-6 1 0-16,-3 4 1 15,-15 6-9-15,-15 2 1 16,-8 16 5-16,-10 8 1 16,-11 19-3-16,2 13 0 15,-2 5-1-15,5 16 0 16,13-3 0-16,11 0 0 16,15 1-2-16,12-11 1 15,15-11-3-15,9-8 1 16,9-5-5-16,6-13 1 15,15-14-2-15,-1-12 1 0</inkml:trace>
  <inkml:trace contextRef="#ctx0" brushRef="#br0" timeOffset="138834.3343">7491 8572 29 0,'-3'-13'14'0,"0"0"-12"15,6 8 29-15,0-1-31 16,6 1 0-16,12 0 1 16,11 0 1-16,4-3-3 0,9 8 1 15,-4 8 0-15,1 5 1 16,-3 8-1-16,-10-3 1 16,-5 14-1-16,-6 0 1 15,-9 0-1-15,-6-3 1 16,-3-5-1-16,-3-6 1 15,3-2-5-15,-3-11 1 16,6-10-7-16,12-8 0 16</inkml:trace>
  <inkml:trace contextRef="#ctx0" brushRef="#br0" timeOffset="139182.85">8205 7845 24 0,'-15'-5'12'0,"6"26"-15"15,6-13 14-15,-3 2-11 0,0 9 1 16,-5 5 0-16,5-1 1 16,0 4-2-16,3 5 0 15,3 2 1-15,6-2 1 16,8-11 1-16,13-3 1 15,9-2 0-15,3-5 0 16,-4-3 0-16,-5-5 1 16,-6-9 0-16,-6-7 0 15,-3-6-3-15,-3-2 0 16,-6-5-3-16,-6-1 0 0,-6-2-3 16,-12 8 1-16,-9 3-5 15,-6 7 1-15,1 3-4 16,-7 5 0-1</inkml:trace>
  <inkml:trace contextRef="#ctx0" brushRef="#br0" timeOffset="139978.8331">8283 8535 12 0,'-15'11'6'0,"-15"15"4"16,21-15 3-16,-6 2-12 0,0 11 1 15,-6 16 0-15,-2 7 0 16,-4 9-3-16,3 0 1 0,9-6 1 15,6-3 1-15,9-4-2 16,12-6 1-16,3-8-5 16,6-11 1-16,6-2-3 15,11-8 0-15</inkml:trace>
  <inkml:trace contextRef="#ctx0" brushRef="#br0" timeOffset="140431.9303">8309 8856 21 0,'-6'0'10'0,"6"-11"-10"0,0 6 18 16,6-3-18-16,3 0 1 15,3-3-1-15,3-2 1 16,3-3-2-16,-3 0 1 16,-3 0 0-16,3 8 0 15,-6 6-1-15,-4 10 1 16,1 5 0-16,-3 6 0 16,-6 2 0-16,-3 2 0 15,-2 4 0-15,-4-3 0 16,-3-6 1-16,0-2 0 15,0-3 0-15,3-2 0 0,3-3 0 16,3 0 1-16,3-3-2 16,3-2 1-16,6-1 0 15,6 1 0-15,3-3-1 16,0 3 0-16,0-1 0 16,0 1 0-16,2 0-1 15,1-1 1-15,0 1-3 16,-3 0 1-16,-3-3-5 15,-3 0 0-15</inkml:trace>
  <inkml:trace contextRef="#ctx0" brushRef="#br0" timeOffset="140773.2005">8619 8692 24 0,'-3'0'12'0,"-9"13"-10"16,6-5 19-16,0 2-19 15,-3 4 0-15,3 1 1 0,0 4 0 16,3-3-4-16,3 0 0 16,3 0 3-16,6-3 1 15,3-5-2-15,3-3 1 16,3 0-1-16,6 3 0 15,-1 0-1-15,-2 3 0 16,-3-1-1-16,0 6 1 16,-9-3-1-16,-3-2 0 15,-9 0 0-15,-3-1 0 16,-6-2-2-16,-3 0 1 16,0-3-3-16,3-2 1 0,0-3-5 15,1 0 0-15</inkml:trace>
  <inkml:trace contextRef="#ctx0" brushRef="#br0" timeOffset="141008.7292">8610 8689 28 0,'3'0'14'0,"0"-3"-14"15,0 3 25-15,3 0-25 16,6-2 1-16,3-1 0 0,8-2 1 16,4 5-6-16,0-3 1 15,-3 6-4-15,0-1 0 16,-4 9-2-16,-2-3 1 16</inkml:trace>
  <inkml:trace contextRef="#ctx0" brushRef="#br0" timeOffset="141289.9224">8896 8705 22 0,'0'-8'11'0,"0"11"-12"0,0-3 21 0,0 0-19 16,-3 7 0-16,0 4 0 16,-6 2 1-16,6 0-3 15,0 1 1-15,3 4 2 16,3-5 0-16,0-2 0 15,12 0 0-15,0-3 0 16,2-6 1-16,1-2 0 16,3-8 1-16,-3 0-2 15,-3-8 1-15,-6-2-2 16,-3-6 0-16,-3 3-2 16,-6 5 0-16,-6 3-4 15,-3 2 0-15,-6 3-6 16,3 3 0-16</inkml:trace>
  <inkml:trace contextRef="#ctx0" brushRef="#br0" timeOffset="141664.981">9369 8718 24 0,'-3'-5'12'0,"3"13"-10"0,0-8 17 16,0 0-16-16,0 0 1 16,3-6 2-16,-3 1 0 15,3-3-8-15,0 0 0 0,-3-2 5 16,0 4 0-16,0 1-4 16,-3 0 1-16,-3 2-3 15,-6 6 0-15,-3 5 0 16,-3 5 0-16,-5 3 0 15,2 8 0-15,3 2 1 16,3 6 0-16,6 2 2 16,6-2 1-16,6-8 0 15,6-6 0-15,6-4 1 16,3-4 0-16,0 1-2 16,8-9 1-16,7-4-5 15,0-4 1-15,-3-7-5 16,2-5 0-16</inkml:trace>
  <inkml:trace contextRef="#ctx0" brushRef="#br0" timeOffset="141941.3448">9366 8363 23 0,'0'0'11'0,"36"14"-2"16,-12-4 17-16,5 9-24 0,7-1 0 15,3 11 1-15,2 14 0 16,-2 7-4-16,-9 8 0 16,-9 8 2-16,-9 1 0 15,-15-4-4-15,-12-5 1 16,-12-2-5-16,-6-11 0 15,-11 0-3-15,-4-11 0 16</inkml:trace>
  <inkml:trace contextRef="#ctx0" brushRef="#br0" timeOffset="142513.0532">10339 8377 25 0,'-3'0'12'0,"6"2"-8"0,0-4 22 0,3 2-23 0,6 0 0 15,9-3 1-15,3 0 1 16,6 3-7-16,8-2 1 15,4-1 3-15,3 3 0 16,-1-3-2-16,-8 3 1 16,0 0-5-16,-7-2 1 15,-5-1-6-15,-6 3 1 16,-3-5-3-16,-12-6 1 16</inkml:trace>
  <inkml:trace contextRef="#ctx0" brushRef="#br0" timeOffset="142762.8991">10628 8120 18 0,'-3'0'9'0,"3"32"-5"15,-3-27 14-15,0 11-15 16,-3 8 0-16,0 8 2 15,-3 10 0-15,0 0-6 16,3-2 1-16,-3-11 3 16,7 0 0-16,-1 0-3 15,3-5 0-15,0-3-6 16,0-2 0-16,5-1-4 16,7-7 1-16</inkml:trace>
  <inkml:trace contextRef="#ctx0" brushRef="#br0" timeOffset="143638.5212">11923 7956 20 0,'6'-5'10'0,"3"13"-11"16,-6-3 16-16,-3 8-13 0,0 0 1 16,-3 17 1-16,-3 4 1 15,-3 21-6-15,0 9 1 16,-1497-1 4-16,2994-4 0 15,-1494-14-1-15,0-6 0 16,3-4 0-16,0-6 0 16,0-8 0-16,0-5 1 15,0-8 0-15,3-6 1 16,-3-2-2-16,-3-7 0 16,0-15-2-16,-3-7 1 15,9-13-3-15,6-8 1 0,-3-11-3 16,6 0 0-16,9-8 0 15,9 0 1-15,6-2-1 16,5 5 1-16,-2 18-1 16,-6 6 1-16,3 10-1 15,-4 14 1-15,-2 12 0 16,-6 14 0-16,-6 13 1 16,-15 14 0-16,-3-1 0 15,-9 6 0-15,-15 2 1 16,-5 3 0-16,-10-8 0 15,0-8 0-15,0-2-1 16,4-3 0-16,2-6 0 16,3-5 0-16,4-7 0 15,8-4 0-15,6 4-1 16,9-9 1-16,6 3 0 16,6-3 0-16,6 3 0 15,0 0 1-15,0 8 0 0,5 3 0 16,4 10 0-16,3 5 1 15,6 6 0-15,3 0 0 16,2 2 0-16,1-2 1 16,-3-8-4-16,2-3 1 15,7-8-5-15,3-2 0 16,-1-11-2-16,7-8 1 16</inkml:trace>
  <inkml:trace contextRef="#ctx0" brushRef="#br0" timeOffset="143924.1348">12724 7938 28 0,'17'13'14'0,"-14"42"-15"16,-6-36 27-16,0 7-25 0,-3 9 1 15,-2 7 0-15,2 6 1 16,-3-3-4-16,3 0 0 16,3-6 3-16,-6-2 0 15,3-10-3-15,3-3 1 16,-3-11-3-16,0-11 0 16,0-2-6-16,0-10 0 15,-6-9-1-15,-3-10 0 16</inkml:trace>
  <inkml:trace contextRef="#ctx0" brushRef="#br0" timeOffset="144116.5909">12295 7911 38 0,'9'0'19'0,"36"-21"-27"31,-22 13 42-31,19-3-33 15,6 1 0-15,23 2-1 0,0-3 1 16,13 3-4-16,2 3 1 16,-5 2-6-16,5 6 1 15,-3 5-4-15,-2 0 1 16</inkml:trace>
  <inkml:trace contextRef="#ctx0" brushRef="#br0" timeOffset="145132.2372">13396 8424 14 0,'-6'-5'7'0,"3"13"-2"15,3-5 7-15,0-3-9 0,0 2 1 16,0 1 2-16,3 2 0 16,3 1-6-16,3 1 0 15,6-4 5-15,6-6 1 16,12-4-2-16,11-9 1 16,10-8-2-16,2-8 1 15,10-5-2-15,-4 3 0 16,-2-9-1-16,-9-2 0 15,-4 3-2-15,-5-3 1 16,-3-8-2-16,-13 3 0 0,-8 2-1 16,-9 11 1-16,-9 8-2 15,-3 5 1-15,-6 11 0 16,-9 8 1-16,-5 7 0 16,-13 9 0-16,0 10 0 15,-3 6 1-15,4 2 1 16,-1 10 0-16,0 9 1 15,4 5 1-15,5 2 0 16,9 1 0-16,6 2 0 16,12-8 1-16,6-12-1 15,6-7 1-15,6-4-1 16,6-9 0-16,5-4 0 16,4-4 0-16,0-7-1 15,-1-6 1-15,-2-7-1 16,-6-12 0-16,3-1-1 15,6-9 1-15,-7-3-3 16,4 4 1-16,-6 4 0 0,-3 6 0 16,-6 10-1-16,-3 9 1 15,-3 10-1-15,-1 10 1 16,-5 3 0-16,-3 3 1 16,-3 5-1-16,0 0 0 15,3-2 1-15,3-6 1 16,0-5 0-16,0-8 0 15,3 5 1-15,-3-10 0 16,3-3 0-16,0-6 0 16,3-4-1-16,0-6 1 15,3-3-1-15,3-4 0 0,0-1-2 16,3-3 1-16,-1 4-2 16,-2 7 1-16,-3 8-1 15,-3 10 0-15,-3 9-1 16,-3 7 1-16,0 4 0 15,3 4 1-15,6-2 1 16,6 0 0-16,6-11 0 16,2-2 0-16,1-14-3 15,6-2 0-15,3-6-4 16,-1 0 1-16,4-12-4 16,0-4 0-16</inkml:trace>
  <inkml:trace contextRef="#ctx0" brushRef="#br0" timeOffset="145921.1785">14989 7885 27 0,'6'-35'13'0,"-3"27"-15"0,-3 8 25 0,-3-2-24 0,-6 10 0 16,-3 5 1-16,-3 11 0 15,-3 5 1-15,-3 8 1 16,-3 10-1-16,1 4 1 16,2 4 0-16,3 3 1 15,9 1-1-15,6 1 0 16,9-12-1-16,9-8 1 16,6-8-1-16,3-6 1 15,14-7-1-15,4-12 1 16,3-1-1-16,8-14 1 0,7-13-1 15,-4-8 0-15,-2-14-1 16,-1-4 1-16,1-14-2 16,-6-8 1-16,-10-8-2 15,-5-10 1-15,-18 2-1 16,-18 11 1-16,-9 11-1 16,-6 4 0-16,-9 9 0 15,-11 13 0-15,-7 8 0 16,-3 10 1-16,-2 12-1 15,-10 1 0-15,13 12 0 16,5 9 0-16,6 7 0 16,3 17 1-16,13 12 0 15,8 12 1-15,12-2 1 16,21 8 0-16,8-1 2 16,19 17 0-16,9 0 0 15,-1-8 0-15,-2 2 0 16,-16-5 1-16,-5 3-1 0,-9-6 0 15,-9-7 0-15,-3-6 0 16,-9 0 0-16,-9-10 1 16,-12-6-1-16,-9-10 1 15,-6-6-3-15,4-5 1 16,-4-7-5-16,9-9 0 16,0-5-7-16,0-3 1 15,1-2-6-15,-7-6 1 16</inkml:trace>
  <inkml:trace contextRef="#ctx1" brushRef="#br0">7907 13822 0,'0'0'16,"0"0"0,0 0-1</inkml:trace>
  <inkml:trace contextRef="#ctx0" brushRef="#br0" timeOffset="146641.3924">5877 10231 25 0,'-5'3'12'0,"2"-6"-4"0,3 3 17 15,0 0-23-15,0 0 1 0,0 0 1 16,8-2 0-16,4 2-5 16,12-5 0-16,9-1 4 15,0 1 0-15,11 0-1 16,13-1 0-16,-9 1-1 15,-7 0 0-15,-2 2-1 16,-6 0 0-16,-7 1-3 16,-5-1 1-16,-3 3-4 15,-6-5 1-15,-6 2-4 16,-6-2 0-16,-3 8-2 16,-9 2 0-16</inkml:trace>
  <inkml:trace contextRef="#ctx0" brushRef="#br0" timeOffset="146843.2366">5931 10395 26 0,'3'11'13'0,"12"-3"-9"16,-6-5 24-16,3-1-25 15,9 1 1-15,2-3 1 16,7 0 0-16,12 0-7 15,5-5 1-15,4-1 1 0,3 1 1 0,2 2-11 16,7 6 1-16,-7 5-2 16,4 0 0-16</inkml:trace>
  <inkml:trace contextRef="#ctx0" brushRef="#br0" timeOffset="148563.2301">17653 2945 12 0,'32'-32'6'0,"19"8"0"16,-27 19 7-16,12 0-11 15,5 2 1-15,25-2 1 16,17 5 1-16,21 0-6 0,33 0 0 16,30 5 4-16,35 3 0 15,42 5 0-15,39 3 0 16,33-5 0-16,41-1 0 16,33 3-1-16,27 1 1 15,8-1-4-15,4-3 0 16,-24 12-8-16,-30-1 1 15</inkml:trace>
  <inkml:trace contextRef="#ctx0" brushRef="#br0" timeOffset="149682.7654">7288 10327 11 0,'0'8'5'16,"0"-14"1"-16,0 6 5 0,0 0-9 15,0 0 0-15,3 3 2 16,0-6 0-16,6 3-4 16,6 0 1-16,12-2 4 15,6-1 0-15,8-2-1 16,10-1 1-16,3 1-2 15,-1 0 1-15,1-3-2 16,-7 3 1-16,-5-1-3 16,-6 1 1-16,-10 0-1 0,-8 5 0 15,-6 0-1-15,-9 0 1 16,-9 0-1-16,-9 5 1 0,-5 0 0 16,-10-2 0-16,-9 0-1 15,-3-1 0-15,1-2 0 16,-4 0 1-16,3 3-1 15,1 0 1-15,5-6-1 16,3 3 0-16,6 0 1 16,7-3 0-16,5 3 0 15,3 0 0-15,6-2-1 16,3-1 0-16,12 3-1 16,9 0 1-16,6-3-2 15,5 6 0-15,10-3-3 16,6 0 1-16,-4 5-2 15,-2 3 0-15</inkml:trace>
  <inkml:trace contextRef="#ctx0" brushRef="#br0" timeOffset="150404.3029">8312 10144 21 0,'-12'-13'10'0,"-2"8"-6"15,11-1 17-15,0 1-18 0,0-3 1 16,0 0 2-16,3 0 1 15,3 0-9-15,3-2 1 16,5-4 4-16,10-1 0 16,3-1-2-16,0-3 0 15,9 3-2-15,2 6 1 16,7-1-2-16,-9 6 1 16,0 5-1-16,-7 5 1 15,-2 11-1-15,-3 3 1 16,-9 15-1-16,-6 6 1 15,-6 5 0-15,-9 8 1 0,-12-8 0 16,-12 2 0-16,1 3 0 16,-1-5 1-16,-6-8-1 15,6-2 1-15,1-1-1 16,5-7 1-16,6-6-1 16,6-3 1-16,3-2 0 15,6-3 0-15,6-2 0 16,6 0 1-16,3-6 0 15,9-2 0-15,0-1 0 16,12-4 1-16,11-4-1 16,7-2 1-16,0 0-2 15,-4 0 0-15,-2 1-3 16,-3 1 0-16,-4 1-8 16,-8 0 1-16,-3-1-3 15,-12-7 1-15</inkml:trace>
  <inkml:trace contextRef="#ctx0" brushRef="#br0" timeOffset="150838.5663">8985 10057 20 0,'-12'0'10'0,"-18"10"-8"15,21-10 14-15,0 8-15 0,1 6 0 16,-4 9 2-16,-3 9 1 16,0 0-4-16,3 8 1 15,3-9 2-15,6 4 1 16,3-1-1-16,6 0 0 16,3 1 0-16,9-3 0 0,9-9-1 15,8-1 1-15,1-9-1 16,9-3 1-16,5-4-1 15,1-9 1-15,-6-7-1 16,-7-6 1-16,-5 0-2 16,-6-3 0-16,-6-10-1 15,-10-5 0-15,-2-3-1 16,-15-16 0-16,-2 8-2 16,-13 2 1-16,-6 4 0 15,-3 4 0-15,0 6-1 16,7 8 0-16,-10 5-2 15,-6 8 1-15,0 6-3 16,7 7 1-16,5 3-4 16,3 8 0-16</inkml:trace>
  <inkml:trace contextRef="#ctx0" brushRef="#br0" timeOffset="151334.7332">9375 9983 23 0,'-6'-13'11'0,"3"7"-7"15,3 6 18-15,6-2-20 0,-6 2 1 16,0 0 1-16,0 0 1 15,3 2-5-15,6 1 0 16,12 0 5-16,5-3 0 16,7-3-1-16,6 0 1 15,3 1-1-15,-4-4 0 16,-2 4-1-16,-3-4 0 0,-3 4-2 16,-7 2 1-16,-5 0-2 15,-3 2 0-15,-6 1-2 16,-3 5 1-16,-6 5-1 15,0 6 1-15,-6 2 0 16,0 13 1-16,-9 9 0 16,6 4 0-16,-3 1 1 15,3-3 1-15,0 8-1 16,4 0 1-16,2-6-1 16,0-2 1-16,3 0-1 15,3-5 0-15,0-6-2 16,-1-10 1-16,-2-8-5 15,0-11 1-15,0-5-8 16,0-8 1-16,-2-2-4 16,-4-3 1-16</inkml:trace>
  <inkml:trace contextRef="#ctx0" brushRef="#br0" timeOffset="151537.8483">9393 10292 29 0,'12'-8'14'0,"9"6"-10"0,-16-6 25 15,7 5-29-15,9-2 1 16,0-8-1-16,12 2 0 0,5-2-4 16,4-3 1-16,0 8-4 15,0 0 0-15,-10 0-3 16,7 3 1-16</inkml:trace>
  <inkml:trace contextRef="#ctx0" brushRef="#br0" timeOffset="152165.2009">9991 10054 23 0,'-6'-2'11'0,"-24"4"-8"15,24-2 21-15,0 0-19 0,1 0 0 16,-1 0 2-16,0-2 0 16,3-4-9-16,6 1 1 15,6-6 5-15,5-2 0 16,4 0-3-16,3 0 1 16,6-1-2-16,0 4 0 15,5-1-1-15,-2 6 0 16,-3 5 0-16,-3 8 0 15,-3 5 0-15,-9 3 0 16,-7 3 0-16,-5 12 0 0,-5 4 1 16,-7-1 0-16,-3-2 0 15,-9-3 1-15,3-3 0 16,0-4 1-16,3-7-1 16,6 1 1-16,1-5 1 15,2-6 0-15,3-2-1 16,0-1 0-16,3-2-1 15,0-2 1-15,6-3-2 16,3-1 0-16,3 4-2 16,3 2 0-16,2 0-1 15,4 2 1-15,3 4 0 16,3 7 0-16,3 5 0 16,-3-2 1-16,-4 5 0 15,-2 8 0-15,-3 3 0 16,-3-3 1-16,-3 0-1 15,-6 3 1-15,-6-3 0 16,-6 6 1-16,-6-12 0 0,-6 1 0 16,-2-11-1-16,-1-5 1 15,-6-5-2-15,6-8 0 16,3-8-4-16,3-1 1 16,4-2-5-16,2 1 0 15,6-1-2-15,6 0 0 16</inkml:trace>
  <inkml:trace contextRef="#ctx0" brushRef="#br0" timeOffset="152467.5027">10467 10517 24 0,'0'0'12'0,"6"3"-10"15,-6-1 21-15,0 1-20 0,0 2 1 16,3-2 2-16,0 0 0 16,3 2-7-16,0-5 0 15,3 3 5-15,3-3 1 16,6-3-2-16,0 6 1 16,0-6 0-16,2 0 0 15,-8-5-1-15,-3-2 0 16,-3-1-2-16,-6-2 1 15,-6 2-4-15,-3 1 0 16,-6 2-6-16,-5 3 1 16,2 2-7-16,6 6 0 0</inkml:trace>
  <inkml:trace contextRef="#ctx0" brushRef="#br0" timeOffset="153201.8229">11155 9919 17 0,'-3'-13'8'0,"0"16"6"0,3-9 2 16,-3 1-15-16,-3-3 1 16,-6 0 1-16,-9 0 0 0,-3 8-5 15,-5 3 1-15,-13 2 3 16,-9 0 0-16,7 3-2 16,2 6 1-16,6-1-1 15,7 3 1-15,5 0 0 16,6 0 0-16,6 2-1 15,6-2 1-15,6 2 0 16,9 9 0-16,15 5 0 16,12-1 0-16,5 4 0 15,7 4 0-15,5 4-1 16,1-9 1-16,-12 9-1 16,-7-6 0-16,-8-3 0 15,-6-2 0-15,-9-8 0 16,-12-6 0-16,-9 1 0 15,-9-6 0-15,-6-3 0 16,-2-2 0-16,-1-8 0 16,3-5 1-16,0-8-1 0,9-8 0 15,6-1 0-15,3-9 0 16,9-4 0-16,9-7 0 16,9-6 0-16,3-2 0 15,0 13-3-15,-3 5 1 16,-4 6-3-16,-5 5 1 15,-3 5-6-15,0 3 1 16</inkml:trace>
  <inkml:trace contextRef="#ctx0" brushRef="#br0" timeOffset="153811.227">11402 9943 31 0,'0'-18'15'0,"0"12"-13"15,0 6 26-15,0 3-29 16,-3 7 1-16,0 9 1 16,-3 5 1-16,0 15-2 15,-3 14 1-15,3 0 0 16,0 0 0-16,0-2 0 15,3-1 1-15,0 0-1 16,3-8 0-16,-3-7 0 0,0-9 0 16,0-5 1-16,0-2 1 15,0-8-1-15,1-4 0 16,-1-7 0-16,0-5 0 16,0-8-1-16,6-8 0 15,3-3-3-15,5-10 1 16,7-1-2-16,3-5 1 15,3 1-1-15,6 7 1 16,-6 8-1-16,-1 6 1 16,-5 7-1-16,-6 11 1 15,-3 11-1-15,-12 5 0 16,-6 7 1-16,-3 4 0 0,-6-3 0 16,0-6 0-16,1-2 1 15,-1 0 0-15,-3-3 2 16,6-2 0-16,3-6-1 15,3-2 0-15,3-1 1 16,3 1 0-16,3 0-1 16,6-1 0-16,0 1-1 15,3 2 0-15,3 3 0 16,3 3 1-16,9-1 0 16,3 1 1-16,5-6-4 15,1 0 1-15,0-7-4 16,-4-6 1-16,1-3-3 15,3-5 0-15</inkml:trace>
  <inkml:trace contextRef="#ctx0" brushRef="#br0" timeOffset="154134.9698">11703 9882 28 0,'-6'-2'14'0,"0"12"-12"16,6-10 27-16,0 0-27 0,0 0 1 15,0 0 2-15,3 0 1 16,6 0-7-16,8 0 0 16,10-3 4-16,3-2 1 15,9-3-1-15,8 3 0 16,1 2-3-16,-3-2 1 15,-4 0-1-15,-5-1 0 16,-9 1-3-16,-3 2 1 16,-10 1-5-16,-2-1 1 15,-3 1-3-15,-9 2 0 16,-6 2-2-16,-9 3 0 0,-8 1 1 16,-7 4 0-16</inkml:trace>
  <inkml:trace contextRef="#ctx0" brushRef="#br0" timeOffset="154447.4103">11816 9938 17 0,'-12'13'8'0,"12"0"-2"16,0-7 16-16,3-1-17 15,3 3 1-15,3 5 2 16,0 0 1-16,5 6-11 16,10 5 0-16,0 5 6 15,3 8 1-15,3 2-3 16,-4 4 1-16,1-6 0 15,-6-3 0-15,-6 1-1 16,-6-4 1-16,-9-2 0 16,-9-5 1-16,-9-3-1 0,-12-5 1 15,-2-5-3-15,-16-9 0 16,3-7-4-16,1-8 1 16,2 0-6-16,0-6 0 15,7-5-6-15,5 3 1 16,6 8-2-16,6-3 1 15</inkml:trace>
  <inkml:trace contextRef="#ctx0" brushRef="#br0" timeOffset="154958.8733">12167 9438 28 0,'-6'-6'14'0,"12"4"-13"16,-6 2 26-16,3-6-28 0,0 6 1 16,3 3 0-16,12 0 1 15,9 10 0-15,11 13 1 16,22 11 1-16,5 30 0 16,4 9 2-16,2 17 0 15,-8 29 0-15,-16 7 0 16,-20 4-2-16,-24 7 0 15,-21-5-3-15,-21-16 0 16,-23-8-8-16,-30-13 1 16,-18-3-6-16,-24-10 0 0</inkml:trace>
  <inkml:trace contextRef="#ctx0" brushRef="#br0" timeOffset="155407.0293">7390 9729 20 0,'-87'143'10'0,"-11"68"-4"0,62-142 8 0,4 26-13 0,5 27 1 16,12-8 3-16,33 0 1 15,20-17-6-15,37-1 0 16,32-12 0-16,24-17 0 16,27-15-7-16,11-17 0 15</inkml:trace>
  <inkml:trace contextRef="#ctx0" brushRef="#br0" timeOffset="156100.2908">12911 10255 21 0,'3'-5'10'0,"12"-8"4"16,-9 10 10-16,3 0-20 15,0 1 0-15,0-1 2 16,0 3 0-16,3-2-8 16,-1-1 1-16,4 0 4 15,0 3 1-15,9 0-2 16,6-2 0-16,5 2-2 15,4-3 1-15,-6 3-4 16,0 0 0-16,-4-5-5 16,-2-1 1-16,-3 1-5 0,-6-6 0 31</inkml:trace>
  <inkml:trace contextRef="#ctx0" brushRef="#br0" timeOffset="156353.3993">13155 9980 23 0,'-6'3'11'0,"15"10"-1"16,-9-5 14-16,-3 5-22 0,-3 19 1 15,-3 8 0-15,-3 7 0 16,0 1-4-16,7-6 0 15,-1 0 0-15,3 1 0 16,6-9-8-16,3-5 0 16,8-8-1-16,1-7 0 15</inkml:trace>
  <inkml:trace contextRef="#ctx0" brushRef="#br0" timeOffset="156804.7441">14259 9393 23 0,'-8'21'11'0,"-37"27"-10"15,24-19 20-15,-12 24-18 0,-2 21 1 16,-1 5 2-16,3 19 0 16,6 16-8-16,9-6 1 15,13 3 5-15,8-15 1 16,14 1-2-16,13-12 1 16,6-16-4-16,6-6 1 15,5-12-6-15,1-17 0 16,-1-13-6-16,-11-8 0 15</inkml:trace>
  <inkml:trace contextRef="#ctx0" brushRef="#br0" timeOffset="157460.9952">14795 9647 27 0,'-3'-32'13'0,"0"19"-8"0,0 7 18 16,-6-2-21-16,-3-2 0 16,-5 2-1-16,-7 3 1 15,-9 5-4-15,-12 2 1 16,1 4 2-16,-4 4 0 16,1 11-2-16,2 6 0 15,6 2 0-15,6 3 1 16,7-1-1-16,11 6 1 15,15-5 0-15,12-3 0 16,11 0 0-16,16 3 0 16,9 3 0-16,-4-4 0 0,4 6 0 15,0 8 0-15,-7 6 0 16,-5-4 0-16,-9 1-1 16,-9-8 1-16,-12-3 0 15,-9 0 1-15,-6-6 0 16,-6-4 0-16,0-6-1 15,-9-5 1-15,-6-6-1 16,-2-7 1-16,5-8-1 16,3 0 0-16,6-11 0 15,6-6 0-15,6-12 0 16,12-14 0-16,12 1 0 16,3-3 0-16,6-3-1 15,3 8 1-15,-1 5-1 16,-2-5 1-16,-3 5-3 15,-6 3 1-15,-6 3-4 16,-9 10 0-16,-9 8-3 16,-6 3 0-16</inkml:trace>
  <inkml:trace contextRef="#ctx0" brushRef="#br0" timeOffset="157826.5673">14938 10292 24 0,'0'-5'12'0,"0"8"-5"16,0-3 20-16,3 5-24 15,0-2 0-15,3-1 2 0,0-2 0 16,6 0-6-16,6 3 0 16,3-8 4-16,-1-1 0 15,-2 1-1-15,0 0 0 16,-3-6 0-16,-3 1 1 16,-3-4-3-16,-3 1 0 15,-3-3-3-15,-3 0 1 16,-6 6-6-16,-6 2 1 15,-6 10-6-15,-3 6 0 16</inkml:trace>
  <inkml:trace contextRef="#ctx0" brushRef="#br0" timeOffset="158603.8861">15405 9660 25 0,'0'0'12'0,"-3"-13"-5"15,3 7 16-15,0-2-20 16,0 8 0-16,0-5 1 0,0-3 1 15,0 3-6-15,0 5 1 16,3-8 3-16,6 0 0 16,9-3-2-16,9 1 1 15,-3-1-2-15,3 1 1 16,2 4-2-16,1 4 1 16,0 4-1-16,-6 6 1 15,-3 0-1-15,-7 11 1 16,-8 7-1-16,-9 3 0 15,-11 1 1-15,-1-1 0 16,-12-3 0-16,-3-5 1 16,-6 0 0-16,10-2 0 0,5-8-1 15,3-4 1-15,3 1 0 16,6-2 0-16,0-4-2 16,3 1 1-16,3 0-1 15,12-1 1-15,3 4-1 16,12 1 0-16,0 1-1 15,-6 0 1-15,14 0 0 16,1 8 0-16,0 8 0 16,-3 5 1-16,-1-2-1 15,-5 10 1-15,-6 2 0 16,-6-4 1-16,-9-1 0 16,-6 0 0-16,-9-4 0 15,-6-4 1-15,-3-7-1 16,0-9 0-16,-5-5-2 15,-1-7 0-15,0-11-3 0,0-6 0 16,3-5-6-16,4 3 1 16,8 0-2-16,12-3 0 15</inkml:trace>
  <inkml:trace contextRef="#ctx0" brushRef="#br0" timeOffset="159018.1113">15873 9906 27 0,'3'-11'13'0,"-3"19"-6"0,0-16 25 16,3-2-28-16,3-3 0 15,0-3 0-15,0-8 1 16,5-3-7-16,-2-10 0 15,3 3 5-15,0 2 1 16,0 3-3-16,0 5 0 16,0 3-1-16,0 5 0 15,-3 6-1-15,-3 4 1 16,0 6-1-16,0 14 0 16,0 12 0-16,-3 11 0 15,-6 8 1-15,0 0 0 16,-3 8 1-16,3 0 1 0,-3 3-1 15,6-4 1-15,0 1-1 16,0-8 1-16,0-8 0 16,0-2 0-16,3-11-4 15,-3-6 1-15,0-7-4 16,0-6 0-16,0-8-4 16,0-2 0-16,0-8-5 15,6-6 0-15</inkml:trace>
  <inkml:trace contextRef="#ctx0" brushRef="#br0" timeOffset="159299.3424">16164 9684 29 0,'-3'8'14'0,"-17"26"-9"0,17-23 24 15,-3 2-28-15,-3 5 1 16,0 6 1-16,3-3 1 15,0-5-5-15,3 0 1 16,0-3 3-16,6 1 0 16,6-4 0-16,6 1 1 15,9-6-1-15,2-2 0 16,7-1-1-16,-3-2 1 16,3 0-4-16,2 3 1 15,1-6-4-15,-3 3 0 0,-9-5-6 16,-4-3 0-16,-2-2-4 15,-9-1 0-15</inkml:trace>
  <inkml:trace contextRef="#ctx0" brushRef="#br0" timeOffset="159596.1938">16331 9538 31 0,'3'13'15'0,"6"11"-11"16,-9-16 24-16,0 13-26 15,-3 11 0-15,0 5 3 16,0 13 0-16,0-2-6 16,0 8 1-16,0-6 4 0,0 8 1 15,0 0-2-15,0 1 0 16,0-12-2-16,3-7 1 15,0-6-7-15,0-10 1 16,0-5-10-16,0-1 1 16,-3-13-1-16,0-7 0 15</inkml:trace>
  <inkml:trace contextRef="#ctx0" brushRef="#br0" timeOffset="160350.0854">16691 9626 22 0,'0'0'11'0,"0"-8"-7"16,0 8 19-16,3 2-21 0,-3-2 1 16,6 0 0-16,0 0 1 15,3 0-5-15,0 0 1 16,0-2 4-16,0 2 0 15,0-3-1-15,0-2 1 16,0 5-1-16,0-6 1 0,-3 6-1 16,0-2 0-16,0 2-2 15,-6 0 1-15,0 0-2 16,0 0 1-16,2 2-1 16,-2-2 0-16,0 0 0 15,3 0 0-15,-3 0-1 16,0 0 0-16,0 0 0 15,0 0 0-15,3 3 1 16,-3-3 0-16,0 0-1 16,0 0 0-16,0 0 1 15,0 0 0-15,3 3 1 16,-3-3 0-16,0 0 0 16,0-3 1-16,0 3-1 15,0 0 1-15,-1488-3 0 16,3000 1 0-16,-1494-1-1 15,6 3 1-15,0-3-1 16,8 3 1-16,7-2-1 0,6-1 0 16,2 0 0-16,-5 1 0 15,-6-1-1-15,-6 1 1 16,-10-1-1-16,-2 3 0 16,-6 0-2-16,-3 0 0 15,-6 3-1-15,-6-1 0 16,-6 1-1-16,-3-3 0 15,-3 8-2-15,-2 0 0 16,-4 5-1-16,0 5 0 16,0-2-2-16,0 0 0 15,3 3-2-15,0 2 0 0</inkml:trace>
  <inkml:trace contextRef="#ctx0" brushRef="#br0" timeOffset="160678.2063">16888 9869 25 0,'12'3'12'0,"3"-6"-7"16,-9 8 22-16,5-2-24 15,-5 2 0-15,-3 0 2 16,3 6 1-16,0 5-7 16,0 8 1-16,3 2 4 15,0 9 0-15,-3 10-1 16,0-3 0-16,-3 3-1 15,-3-3 0 1,-21 1 0-16,-9-12 0 16,-2-10-2-16,-1-5 1 15,-6-16-2-15,-5-10 0 16,-1-6-2-16,3-5 0 16,6-6-4-16,7-4 0 15,8 7-3-15,12 3 0 16,15 5-2-16,9-3 1 15</inkml:trace>
  <inkml:trace contextRef="#ctx0" brushRef="#br0" timeOffset="161114.9553">17605 9417 24 0,'24'-27'12'0,"-12"19"-6"15,-12 8 20-15,0 0-26 0,-3 8 1 16,-6 0 1-16,-9 13 0 16,-6 14-2-16,-5 25 1 15,-7 25 2-15,-15 5 1 16,4 11-1-16,-1 4 1 15,0 4-2-15,7-19 1 16,5-11 0-16,6-7 0 16,6-9-4-16,6-15 1 15,4-11-7-15,2-11 1 16,3-7-6-16,3-9 0 0</inkml:trace>
  <inkml:trace contextRef="#ctx0" brushRef="#br0" timeOffset="161428.3378">17614 9628 29 0,'0'8'14'0,"0"11"-7"15,0-3 20-15,-3 15-24 16,-3 14 1-16,0 0 1 0,-3 8 1 16,0 5-7-16,3 6 0 15,0-1 4-15,6-7 1 16,0-8-3-16,3-3 0 16,0-16-4-16,-3-6 0 15,0-9-5-15,0-9 0 16,0-5-5-16,6-8 0 15</inkml:trace>
  <inkml:trace contextRef="#ctx0" brushRef="#br0" timeOffset="161772.0879">17882 9570 27 0,'-3'0'13'0,"-6"18"-9"16,3 1 20-16,-9 15-23 15,-9 3 1-15,4 3 0 16,-4-3 0-16,-6 3-3 16,0-3 0-16,0-5 2 15,1-6 1-15,2-5-1 16,6-5 1-16,6-5-1 16,3-3 0-16,3-6-1 15,9 1 1-15,6-3-2 16,6 0 1-16,6 0-1 15,0 3 1-15,0 5 0 16,0 2 0-16,-3 6 0 16,5 3 1-16,4 7 0 0,6 0 0 15,3 1 0-15,-7-3 0 16,-2-6-5-16,-3-2 1 16,-6-3-8-16,-3-2 1 15</inkml:trace>
  <inkml:trace contextRef="#ctx0" brushRef="#br0" timeOffset="162295.416">18040 9946 30 0,'-3'0'15'0,"3"-3"-7"0,0 3 20 0,0 0-27 0,3 0 0 15,0 0 2-15,3 0 0 16,3 0-3-16,-1 0 1 16,4 0 3-16,0 0 0 15,0-3-1-15,0 1 1 16,-3-1-1-16,0 0 0 16,-3 1-1-16,0-1 0 15,-6 3-2-15,0 0 0 16,0 0-1-16,-3 0 0 0,0 0-1 15,0 0 1-15,0 0-1 16,0 0 1-16,0 0 1 16,0 0 0-16,3 0 0 15,-3 0 1-15,3 0 0 16,-3 0 0-16,3 0-1 16,-3 0 1-16,3 0-2 15,-3 0 1-15,3 3-1 16,-3-1 0-16,0 4 0 15,0 2 0-15,3 2 0 16,0-2 1-16,3 0 0 16,3-3 1-16,0-2 0 15,3 0 0-15,0-3-3 16,0-6 1-16,-3-1-5 16,-3-1 0-16,0-3-5 15,-3 3 0-15,-6 5-3 16,-9 3 1-16</inkml:trace>
  <inkml:trace contextRef="#ctx0" brushRef="#br0" timeOffset="163423.4712">18355 9731 27 0,'3'8'13'0,"3"16"-7"15,-6-8 24-15,-3 10-27 0,0 4 0 16,3 4 1-16,0 6 1 16,0-3-7-16,0 0 1 15,0 0 3-15,3-5 1 16,0-6-1-16,0-5 1 15,0-8-2-15,0-7 1 16,-3-6-2-16,0-11 1 16,3 3-1-16,-3-5 0 15,3-6-2-15,0-4 0 16,3-7-1-16,0 4 1 0,3 8 0 16,6-1 1-16,3 6-1 15,-1 2 1-15,1 6 0 16,-3-3 0-16,0 11 0 15,-3 7 1-15,0 9 0 16,-6 5 1-16,0-6 1 16,-3 1 0-16,0-4-1 15,-3 4 1-15,0-8 0 16,0-6 1-16,0-3-2 16,3 1 1-16,0-6-2 15,3-4 1-15,0-7-1 16,3-7 1-16,-1 0-3 15,1 2 0-15,3 1 0 16,0-1 1-16,3 1 0 16,-6 2 0-16,-3 5-1 15,3 6 0-15,-6 8 1 16,0-1 0-16,3 9 0 0,-3 5 0 16,0 5 1-16,-3 3 1 15,0 0 0-15,3-6 0 16,9 3 0-16,5-7 1 15,4-4-1-15,3-7 1 16,0-3-1-16,0 0 0 16,0-3-1-16,-1-5 1 15,-5-5-1-15,-3-6 0 16,-3 1-1-16,-3-3 0 16,-6 2 0-16,0 6 1 0,-6 5-2 15,0 3 1-15,-3 5 0 16,0 5 0-16,0 3 0 15,3 5 1-15,3 3 0 16,3 0 0-16,3 0 0 16,6 8 1-16,6-6 0 15,6-5 0-15,2 1-1 16,1-6 1-16,0-3 0 16,0-8 0-16,-9 1 0 15,-6-9 0-15,2-5-1 16,-2-5 0-16,-3-8-1 15,-3 5 1-15,-6-8-2 16,-9 3 0-16,-9 3-1 16,-8 10 1-16,-13 3-1 15,3 13 1-15,4 8-1 16,2-3 1-16,6 5-4 0,6 6 1 16,9 3-3-16,12 2 0 15,12-2-1-15,12-4 0 16</inkml:trace>
  <inkml:trace contextRef="#ctx0" brushRef="#br0" timeOffset="163711.5674">19269 9514 29 0,'0'-26'14'0,"0"21"-12"15,3 7 30-15,-3 6-29 16,0 8 1-16,0 8 0 0,0 16 1 16,-3 7-5-16,3 11 0 31,6 27 4-31,0-11 1 16,0-8-2-16,3-7 1 15,-3-14-3-15,0-6 0 16,-3-15-5-16,0-5 0 15,-3-9-6-15,0-10 0 16,0 3-4-16,-3-9 0 16</inkml:trace>
  <inkml:trace contextRef="#ctx0" brushRef="#br0" timeOffset="164176.919">19451 9268 21 0,'3'-8'10'0,"-15"6"-8"16,6 10 12-16,-9 8-11 0,-12 10 0 15,-3 8 3-15,-20 14 0 16,-4 16-7-16,-17 20 1 16,-13 9 4-16,-23 10 1 15,3 24-2-15,-3-5 1 16,9-11-4-16,14-13 0 16,16-19-4-16,17-10 1 15,10-19-6-15,11-13 1 16,21-10-3-16,12-22 1 15</inkml:trace>
  <inkml:trace contextRef="#ctx0" brushRef="#br0" timeOffset="164413.7175">18331 9385 35 0,'6'29'17'0,"24"53"-18"16,-6-45 35-16,21 16-31 15,8 16 0-15,22 18 4 16,5 8 0-16,0 3-11 0,-8 0 1 16,-10-19 0-16,-11-7 0 15,-9-14-9-15,-16-5 0 16</inkml:trace>
  <inkml:trace contextRef="#ctx0" brushRef="#br0" timeOffset="164791.6404">19260 8861 21 0,'-24'-11'10'0,"21"9"-2"16,9 2 7-16,3 10-11 0,3 11 1 15,9 3 5-15,18 19 0 16,11 23-10-16,4 34 1 16,2 11 7-16,-5 51 0 15,-24 10-2-15,-21 26 0 16,-33-5-8-16,-36 11 1 16,-35-11-11-16,-27-13 0 15,-30 3-3-15,-11-38 1 16</inkml:trace>
  <inkml:trace contextRef="#ctx0" brushRef="#br0" timeOffset="167438.0939">20224 9080 10 0,'-5'-7'5'0,"-1"1"1"16,6 4 6-16,0 2-11 0,-6 2 0 16,-9 4 1-16,-6 1 1 15,-6 17-2-15,0 16 0 16,-2 13 2-16,-10 13 0 15,-6 21 0-15,-2 22 1 16,5 2-1-16,3-3 1 16,15-4-2-16,13-9 1 15,11-10-1-15,11-11 1 16,10-14-1-16,6-7 0 0,-3-10-2 16,0-11 1-16,-3-11-4 15,-4-3 0-15,-2-10-5 16,-6-5 0-16,3 2-2 15,-6-13 0-15</inkml:trace>
  <inkml:trace contextRef="#ctx0" brushRef="#br0" timeOffset="168168.3205">20099 9684 12 0,'-2'2'6'0,"-16"-12"3"16,18 10 7-16,0-3-12 0,-3 1 0 15,3 2 2-15,0 0 0 16,3-8-8-16,0-3 0 15,6-2 5-15,-1 5 0 16,7 0-3-16,6 0 1 16,-3-3-2-16,3 3 1 15,3 3-2-15,0 2 1 0,-1 3 0 16,1 3 0-16,-3 0 0 16,-6 10 1-16,-3 11 0 15,-9 5 0-15,-9 5 0 16,-9 3 1-16,0-2 0 15,0-3 0-15,-9-1 0 16,-8-2 1-16,2-2-1 16,3-3 1-16,3-3-1 15,6-5 1-15,3-3-1 16,4-2 0-16,2-4-1 16,3-1 1-16,3-4-1 15,6 1 1-15,3-3-1 16,3 0 0-16,5 0 0 15,4 0 0-15,0 0 0 16,3-3 1-16,3 1 0 16,-6-1 0-16,20-2 0 15,-2 0 1-15,-3 2-2 16,0 0 1-16,-10 1-4 0,-2-4 1 16,-6 1-7-16,-3 0 0 15,-3-1-2-15,-6 1 1 16</inkml:trace>
  <inkml:trace contextRef="#ctx0" brushRef="#br0" timeOffset="168683.9453">20701 9559 26 0,'3'-18'13'0,"0"-11"-10"16,-3 21 24-16,-3 0-26 15,-3 3 0-15,-3 2 1 16,-6 3 0-16,-9 3-3 16,-3 2 1-16,4 5 1 15,-7 9 1-15,0 2-1 16,0 6 0-16,3 4-1 16,10 1 1-16,5 0-2 15,6-3 1-15,12-5 0 16,3-3 0-16,6-3 0 15,11-7 0-15,7-6 0 16,-3-10 1-16,-3 2 0 16,-4-5 0-16,-2-2-1 15,-3-3 1-15,-6-1 0 0,-3-1 0 16,-3-1-1-16,-3 5 0 16,0 3 0-16,-3 8 0 15,0-2-1-15,0 2 1 16,0 5-1-16,-3 8 0 15,0 3 1-15,0 5 0 16,-3 8 0-16,-3 3 0 16,-3 5 1-16,-3 5 0 15,3-2 0-15,3 2 0 16,3-2-1-16,1-6 1 0,2 1 0 16,0-14 0-16,3-8-3 15,0-5 1-15,6-8-7 16,-1-8 0-16,1 0-3 15,3-5 0-15</inkml:trace>
  <inkml:trace contextRef="#ctx0" brushRef="#br0" timeOffset="169262.0705">21028 9610 27 0,'0'-14'13'0,"-15"9"-9"16,9 2 21-16,0 1-23 16,-3-1 0-16,-5 3 1 15,-7 0 1-15,-3 0-5 16,-3 3 1-16,0-1 3 0,1 1 0 16,2-3-2-16,3 0 1 15,3 0-2-15,3 3 1 16,6 2-2-16,3 8 1 15,3 3-1-15,9 5 0 16,6-2 0-16,9 2 0 16,6 3 0-16,3 0 1 15,-4-1-1-15,10 7 1 16,0-7 0-16,-1 1 0 16,-2 3-1-16,-6-1 1 0,-6 3 0 15,-6 0 0-15,-3-5 0 16,-6 5 0-16,-9 0 0 15,-9-7 1-15,-6-4 0 16,0 1 0-16,-3-6 0 16,-3-8 0-16,1-5 0 15,-4-8 0-15,0 0 0 16,0-5 0-16,3-8-1 16,7-6 1-16,5-4-2 15,9 2 1-15,9-9-1 16,8 1 0-16,7-2 0 15,0-1 0-15,6 0-1 16,6 3 1-16,-7 8 0 16,-5 3 0-16,-3 5-3 15,-3 7 0-15,-9 4-5 16,-6-1 1-16,-3 6-2 0,-3 5 0 16</inkml:trace>
  <inkml:trace contextRef="#ctx0" brushRef="#br0" timeOffset="169612.3589">21362 9493 24 0,'3'0'12'0,"0"6"-12"31,-3-1 22-31,-3 5-19 0,-3 12 1 16,-3 4 1-16,-6 8 1 16,0 11-8-16,-3 11 1 15,0-3 4-15,6 8 1 16,3-8-3-16,3-3 1 15,3-8-1-15,3-2 0 16,0-6 0-16,3-7 1 16,-3-17-3-16,0-4 0 15,0-6-5-15,0-6 1 16,0-4-6-16,3-6 0 16</inkml:trace>
  <inkml:trace contextRef="#ctx0" brushRef="#br0" timeOffset="169850.293">21472 9477 20 0,'-3'-10'10'0,"12"7"-6"16,-6 6 10-16,0 2-13 16,0 8 0-16,-6 6 0 15,-3 5 0-15,-3 7-2 0,-3 6 1 16,-6 3 1-16,-3 2 0 15,-3-2 0-15,0-3 0 16,1-5 0-16,5-8 0 16,0-3 0-16,6-8 0 15,3 0-1-15</inkml:trace>
  <inkml:trace contextRef="#ctx0" brushRef="#br0" timeOffset="172043.7932">21356 9909 17 0,'0'10'8'0,"9"-23"1"0,-6 10 8 0,2 1-13 15,4 2 1-15,3 2 3 16,0-4 1-16,12 7-10 16,9 6 0-16,-1 4 8 15,4 9 0-15,0 0-2 16,3 8 0-16,-7 10-4 16,-2-5 0-16,-6-5-7 15,-3-3 0-15,-6 0-7 16,-9-5 0-16</inkml:trace>
  <inkml:trace contextRef="#ctx0" brushRef="#br0" timeOffset="172586.0715">21516 9049 21 0,'6'-11'10'0,"12"-2"-1"16,-9 10 9-16,0 1-15 0,0-4 1 16,6 6 1-16,0 8 0 15,11 8-6-15,13 11 1 16,9 20 4-16,-4 19 1 16,10 11-3-16,0 26 1 15,-13 22-1-15,-17 4 0 16,-18 4-2-16,-12-1 0 15,-9-18-4-15,-15-3 1 0,-11-13-6 16,-4-8 0-16,3-6-3 16,-11-20 1-16</inkml:trace>
  <inkml:trace contextRef="#ctx0" brushRef="#br0" timeOffset="173842.3088">22088 9967 7 0,'0'3'3'0,"3"12"6"16,-3-9-3-1,0 7 1-15,0-3 0 16,3 4 5-16,0-6 1 15,0-3-16-15,3 0 1 16,3-5 10-16,6-8 1 16,5-8-5-16,4-5 1 15,6 0-3-15,0-11 0 16,-4-10-1-16,-2-8 0 16,3-8-2-16,-3-11 1 15,-3 5-1-15,-9-10 1 16,-3-8-1-16,-6-5 0 15,0 13 0-15,-3 8 0 0,-3 7-1 16,-3 17 1-16,0 10 0 16,-6 14 0-16,-6 10-1 15,-9 8 1-15,3 16-1 16,-3 13 1-16,7 11 0 16,-4 10 0-16,3 8 1 15,0 3 1-15,6 13 0 16,3 11 0-16,3-6 0 15,3-8 1-15,4 1-1 16,2-6 0-16,0-3 0 16,5-2 0-16,4-5 0 15,3-6 0-15,0-13-1 16,3-2 1-16,0-9 0 16,0-7 0-16,3-6 0 15,0-8 0-15,-1-8 0 0,1-12 0 16,0-7-1-16,-3-4 1 15,6-8-2-15,0-9 0 16,3-2 0-16,2 0 0 16,4 6-1-16,-9 2 1 15,-3 5-1-15,-3 8 1 16,-3 11-1-16,2 10 1 16,-8 8 0-16,-3 11 1 15,-3 0 0-15,-3 8 0 16,-9 5 0-16,4 3 1 15,-4 5 0-15,0-11 0 0,3 1 0 16,3-3 1-16,3-6-1 16,0-5 1-16,3-10 0 15,0-3 0-15,6-5 1 16,0-3 0-16,0-3-1 16,3-7 1-16,0-9-3 15,0 6 0-15,2-8-1 16,1-3 0-16,3 0-1 15,0 3 0-15,0 5-1 16,-3 3 1-16,0 5 0 16,0 11 0-16,0 3 0 15,-3 9 0-15,-3 12 0 16,-4-1 1-16,-2 12 0 16,0 7 0-16,0 0 1 15,0 8 0-15,9-3 0 16,6-8 0-16,3-7-3 0,6-9 0 15,0-7-5-15,0-11 0 16,5-8-2-16,7-11 1 16</inkml:trace>
  <inkml:trace contextRef="#ctx0" brushRef="#br0" timeOffset="174286.4797">23133 8885 20 0,'-6'-6'10'0,"9"6"-10"31,-3 0 17-31,0 3-16 16,0 10 1-16,-3 3 3 0,-6 3 1 15,0 12-6-15,-9 14 1 16,-6 27 3-16,-3 7 0 15,-8 16 0-15,-4 25 0 16,6 1-2-16,6 1 0 16,4-3-1-16,11 5 1 15,3-5 1-15,15-15 0 16,9-14 0-16,8-11 0 16,1-10 1-16,0-11 0 15,-3-13-1-15,9-11 1 16,-10-7-2-16,1-9 0 0,-3-7 1 15,-6-8 0-15,3 2-2 16,-6-5 0-16,-3-3-1 16,-3 1 1-16,-3-4-3 15,0 1 1-15,0 0-4 16,-3-1 0-16,0 1-3 16,3 0 1-16,-3 0-6 15,3-1 0-15,-3 4-1 16,0 2 1-16</inkml:trace>
  <inkml:trace contextRef="#ctx0" brushRef="#br0" timeOffset="175583.3581">23225 9911 12 0,'-6'6'6'0,"3"-14"1"0,-3 5 4 16,6 3-9-16,-9-5 1 15,6-3 1-15,-3-3 1 0,0 1-6 16,0-6 0-16,-6-3 5 16,9-2 1-16,-6-8-2 15,3-11 1-15,3 9-1 16,3-9 0-16,3-5-1 16,6 2 0-16,0 1-2 15,9 0 1-15,-6 5-2 16,0 5 0-16,-3 6 0 15,3 7 1-15,-6 6-2 16,0 8 0-16,-3 12 0 16,-6 7 1-16,-3 12 1 15,-12 11 0-15,0 16-1 16,3 13 1-16,-3-2 1 16,3-9 1-16,1 1-1 15,2-3 1-15,3-6-2 16,0-4 0-16,6-11-2 15,3-6 1-15,0-2-4 0,3-8 0 16,3-3-4-16,6-3 1 16</inkml:trace>
  <inkml:trace contextRef="#ctx0" brushRef="#br0" timeOffset="175880.2293">23338 9948 17 0,'-9'3'8'0,"0"8"-2"0,6-9 10 0,-3 4-15 16,3-1 1-16,-3 0 0 16,6 0 1-16,-3 1-4 15,3-4 1-15,0-2 2 16,3-2 0-16,6-4-2 15,3-2 1-15,3-2-1 16,-3-3 1-16,0-1-2 16,-6 6 1-16,-3-2-4 15,-3-1 1-15,-3 3-4 16,-6 3 0-16,-6 8 0 16,-3-3 0-16</inkml:trace>
  <inkml:trace contextRef="#ctx0" brushRef="#br0" timeOffset="176513.2437">23671 9427 12 0,'-32'-13'6'0,"11"18"-1"15,15-7 10-15,-3 4-14 0,-6 3 0 16,3-2 1-16,-3 5 0 16,-3 8-3-16,6-3 1 15,-2 14 1-15,2-1 1 16,3 6-1-16,0 0 0 15,9-3-1-15,0 2 1 16,6 1-1-16,3-5 0 16,3 2 0-16,0 0 0 15,5 0 0-15,1-3 0 16,0-7 0-16,-3-3 0 16,0 2 0-16,-3 1 0 0,-3-1-1 15,-3 1 1-15,-3-3 0 16,-3 0 0-16,0-3 0 15,-9 0 0-15,-3-5 0 16,-9 0 0-16,3-3 0 16,-3-2 1-16,-3-3-2 15,1-5 1-15,-4-3 0 16,3-6 0-16,6-1-1 16,6-1 1-16,6-11 0 15,15-2 0-15,3-8 0 16,6-5 1-16,6-9-1 15,3 12 0-15,2-1 0 16,-2 3 0-16,0 3-2 16,-9 2 0-16,-3 5-1 15,-6 4 0-15,-3 1-2 16,-12 9 1-16,3 5-1 0,-6 6 0 16</inkml:trace>
  <inkml:trace contextRef="#ctx0" brushRef="#br0" timeOffset="177190.9829">23942 9528 16 0,'0'-19'8'0,"0"-5"-8"31,0 16 16-31,-3 0-17 0,-3 3 1 16,3 3 0-16,-6-4 1 15,-5 4-1-15,5 2 1 16,-9 0 0-16,-3 2 0 15,0 4 0-15,-3 1 1 16,6 4-1-16,-5 5 0 16,2 0-1-16,0 5 1 15,3-5-1-15,3 2 1 16,3 3-1-16,6 1 1 16,6-1-1-16,0-3 1 15,9 1 0-15,9-6 0 0,-3-5-1 16,3-3 1-16,3-5-1 15,-1-2 1-15,-2-9-1 16,3 1 0-16,-3-6 0 16,-3 2 1-16,-3-1-1 15,-3-1 1-15,0 0 0 16,0 3 1-16,-3 2-2 16,-3 3 1-16,-3 3-1 15,0 5 1-15,-3 0-1 16,0 5 0-16,-3 0-1 15,0 9 0-15,-3 9 2 16,0 6 0-16,0 3 0 16,-3 8 1-16,-3 2-1 15,0-5 0-15,3 0 0 16,0-2 0-16,3-4-1 16,1-1 1-16,2-7-2 0,0-1 1 15,0-7-3-15,3-1 1 16,0-4-5-16,0-2 1 15,3-3-3-15,0-2 0 16</inkml:trace>
  <inkml:trace contextRef="#ctx0" brushRef="#br0" timeOffset="177728.7699">24207 9549 19 0,'9'-19'9'0,"-6"-7"-5"16,-3 18 15-16,-3 0-18 16,-3 0 0-16,-6 0 1 0,-3 3 1 15,-3 0-4-15,-5 2 1 16,-10 6 2-16,9 2 0 16,-3 5-1-16,3 4 1 15,4-1-2-15,2 3 0 16,3 0 0-16,0-6 0 15,6 6-1-15,6 3 1 16,0-4-1-16,6 1 0 16,0 3 1-16,12-1 0 15,3 4-1-15,6-1 1 16,-1 0-2-16,-2 5 1 0,6 1-1 16,-6 2 0-16,0-5-1 15,-6-6 1-15,-6 1-1 16,-9-1 1-16,0 1 0 15,-9-1 1-15,-6-2 0 16,-12-5 0-16,3-3 1 16,6-3 1-16,-3-5-1 15,1-5 1-15,8-6 0 16,0 3 1-16,3-8-1 16,6-5 0-16,6-5 0 15,6-3 0-15,6-3-1 16,3 0 1-16,2-2-1 15,-8 7 0-15,12 3-2 16,-6 6 0-16,-3 2-3 16,0 3 0-16,-6 2-1 15,-6 3 0-15</inkml:trace>
  <inkml:trace contextRef="#ctx0" brushRef="#br0" timeOffset="178322.5492">24234 9538 20 0,'0'-2'10'0,"6"2"-7"0,-6 0 20 0,0 0-20 16,3-3 1-16,6 0 1 15,6 1 1-15,3-6-8 16,5 2 1-16,-2 1 4 15,0 0 0-15,-3 0-2 16,-3 2 1-16,-3 3-2 16,-3 0 0-16,0 3 0 15,-4 2 0-15,-2 3 0 16,-3 8 0-16,0-6 0 16,0 6 0-16,0 8 0 15,0 8 0-15,-3-1 0 16,1 4 0-16,-1 2 0 15,-6-3 1-15,6 1 0 16,-6-6 0-16,3 0-1 16,-3-5 0-16,3-3 0 15,3-5 1-15,-3-3-3 16,6-5 1-16,-3-3-4 0,-3-5 1 16,6 0-3-16,0-5 1 15,-3 0-3-15,-3-1 1 16,6-4-1-16,-3-4 1 15,-3 1 2 1,89 16 6 0,-169-27 2-16,83 6 0 15,-3 2 3-15,3 5 0 16,0 1 4-16,3 2 1 16,3 2-4-16,6 4 1 15,3-4-4-15,0-2 1 0,9 3-3 16,0 2 0-16,8 1-6 15,-8 2 0-15,3 5-5 16,-9 3 1-16</inkml:trace>
  <inkml:trace contextRef="#ctx0" brushRef="#br0" timeOffset="178797.5944">23689 10316 20 0,'9'0'10'0,"-3"42"-5"15,-3-39 13-15,0 8-14 16,0 5 0-16,3 7 1 16,-3 1 0-16,6 3-7 0,6 2 0 15,-3 0 5-15,3 3 0 16,-7-6-6-16,7-5 0 16,-9-8-5-16,0-2 0 15,0-6-1-15,3-10 0 16</inkml:trace>
  <inkml:trace contextRef="#ctx0" brushRef="#br0" timeOffset="179009.6808">23883 10308 22 0,'-3'0'11'0,"-12"35"-13"16,12-28 22-16,-12 9-20 0,-3 8 1 15,-3 3 2-15,-6 7 0 16,4 6-4-16,-7-1 1 16,0-2 1-16,0-5 0 15,10-5-2-15,2-4 1 16,3-7-8-16,6-2 1 16</inkml:trace>
  <inkml:trace contextRef="#ctx0" brushRef="#br0" timeOffset="179474.4573">24165 10186 22 0,'-5'-2'11'0,"10"20"-6"15,-5-7 15-15,0 5-16 16,-5 13 1-16,2 5 0 16,-6 9 1-16,-6 4-8 0,-9 9 0 15,9 2 5-15,-3-5 0 16,0-11-3-16,6-2 1 15,0-6-2-15,4-7 0 16,-1-11-4-16,9-6 0 16,0-2-5-16,0-2 0 15</inkml:trace>
  <inkml:trace contextRef="#ctx0" brushRef="#br0" timeOffset="179849.4658">24335 10361 19 0,'0'5'9'0,"-6"6"-3"15,0-11 9-15,-6 5-14 16,3 8 1-16,0 6 0 16,-2 5 1-16,-1 2-3 15,3 6 0-15,0 8 3 16,9-9 0-16,0 1-1 15,9-3 1-15,6-8-1 16,2-5 0-16,1-10-1 16,3-6 1-16,-3-11-1 15,0-2 0-15,0-8 0 16,-3-1 1-16,-3-1-2 0,-7-4 1 16,-2-5-1-16,-3 1 1 15,-5 4-2-15,-1-2 0 16,-3 5-2-16,-6 1 1 15,-3 4-4-15,0 0 1 16,0 9-3-16,-3 2 1 16,0 5-2-16,4 6 0 15</inkml:trace>
  <inkml:trace contextRef="#ctx0" brushRef="#br0" timeOffset="180134.6717">24442 10380 24 0,'-6'-6'12'0,"12"12"-6"16,-6-6 23-16,0 0-27 0,3-3 0 15,6 0 0-15,6 1 0 16,-6-4-3-16,9 4 0 16,-3-1-1-16,0 0 0 15,5 1-4-15,-5-4 1 16,3 1-5-16,-3 3 1 16</inkml:trace>
  <inkml:trace contextRef="#ctx0" brushRef="#br0" timeOffset="180509.6589">24671 10141 16 0,'0'-5'8'0,"0"10"-3"16,0-5 9-16,0 6-13 15,-8 2 0-15,2 0 2 16,-3 5 0-16,0 0-4 15,0-5 1-15,6 3 2 16,-3-1 0-16,6-2-1 16,6-3 1-16,-3 1-2 15,6-1 1-15,0-2-1 16,3 2 1-16,-1-2-1 16,7 2 0-16,0 5-1 15,-3-4 1-15,0 7 0 16,-3 0 0-16,-6 0-1 0,3 1 1 15,-3-4-1-15,-6-2 1 16,-6 0-1-16,-3 0 1 16,-6-3-3-16,6 1 1 15,-3-4-4-15,0-2 1 16,0 0-2-16,-3 0 1 16</inkml:trace>
  <inkml:trace contextRef="#ctx0" brushRef="#br0" timeOffset="180733.2239">24648 10144 22 0,'0'-5'11'0,"6"2"-5"15,-3 1 22-15,3-1-26 16,0-2 0-16,2 2 0 15,4 3 0-15,12-3-4 0,0-2 1 16,0 2-2-16,-3 1 0 16,-1 2-7-16,-2 0 1 15</inkml:trace>
  <inkml:trace contextRef="#ctx0" brushRef="#br0" timeOffset="181292.4182">24621 8649 11 0,'9'-5'5'0,"9"10"-1"16,-9-5-1-16,-3 0 0 15,2 8 0-15,10 5 2 0,12 9 0 16,3 15-5-16,6 18 0 15,2 11 5-15,19 35 1 16,-7 26-2-16,-8 34 0 16,-18 19-3-16,-21 32 1 15,-30 2-3-15,-9 8 0 16,-9-21-1-16,-17-2 1 16,-15-6-2-16,-16-16 1 15,-23-10-5-15,-21 2 1 16</inkml:trace>
  <inkml:trace contextRef="#ctx0" brushRef="#br0" timeOffset="214094.781">5633 12253 11 0,'-6'-3'5'0,"3"3"6"16,3 0 6-16,0 0-16 0,3 0 0 15,9-2 2-15,12-1 0 16,6-2-4-16,6-3 1 16,2 0 1-16,10 0 1 15,3 0-1-15,-1 3 1 16,1-1-3-16,-4 1 0 15,-5 2-4-15,-3 1 1 16,-6-6-3-16,-7 8 0 16</inkml:trace>
  <inkml:trace contextRef="#ctx0" brushRef="#br0" timeOffset="214317.318">5663 12338 12 0,'-3'7'6'0,"6"4"3"31,3-11 6-31,6 0-13 16,9-3 0-16,6 1 1 16,-1-4 0-16,13-1-4 0,15-4 0 15,2 3 2-15,13 0 1 16,-1 3-6-16,-8 2 0 15,-1 6-3-15,-5-1 1 16</inkml:trace>
  <inkml:trace contextRef="#ctx0" brushRef="#br0" timeOffset="215031.5213">7369 12203 2 0,'-27'5'1'0,"-9"13"7"0,27-18-6 0,0 0 1 15,0 6 0-15,3-6 4 16,1 2 1-16,2 1-9 0,0-3 0 16,3 0 6-16,0 0 0 15,6-5-2-15,5 2 1 16,10-2-3-16,9-3 0 15,9-3 0-15,11 3 0 16,7-2-1-16,-1 2 1 16,1-3-1-16,3 1 1 15,-10 2-1-15,-8 2 0 16,-9 1 0-16,-10 5 0 16,-14 5 0-16,-18 3 0 15,-11 0 0-15,-13 5 1 0,-15 1-1 16,-2 2 0-16,-13-6 0 15,-5-5 0-15,5 3 0 16,4-2 0-16,5-1 0 16,9-2 1-16,10-1-1 15,11 1 1-15,15-3-2 16,9-5 1-16,12-3-3 16,12-3 1-16,11 1-6 15,4 4 1-15</inkml:trace>
  <inkml:trace contextRef="#ctx0" brushRef="#br0" timeOffset="215696.585">8408 12224 2 0,'-18'-6'1'0,"9"4"9"15,6-3-8-15,3-1 3 0,-3-4 1 16,3-1 1-16,0-2 0 16,3-3-9-16,0-8 1 15,3 0 6-15,3-5 0 16,0 0-3-16,2 3 0 16,10 2-1-16,12 0 0 15,0 3-2-15,-3 5 1 16,-1 5-1-16,4 9 1 15,-3 4-1-15,0 6 1 16,-4 16 0-16,-5 13 0 16,-12 16 0-16,-9-3 0 15,-12 11 0-15,-6 0 1 0,-8 13-1 16,-13-5 1-16,-6-8 0 16,1 2 0-16,-1-15 0 15,0-6 0-15,10-7 1 16,8-9 0-16,6-7 0 15,9-6 0-15,12-3-1 16,12-2 1-16,3-10-1 16,12-9 1-16,14-2-2 15,4 2 0-15,-3 1-2 16,-1 4 1-16,1-1 1 16,-3 7 0-16,-4 0-2 15,-2 2 1-15,-3 1-1 16,-3-1 1-16,-4 1-4 15,-2-3 0-15,-3 0-4 16,0-8 1-16</inkml:trace>
  <inkml:trace contextRef="#ctx0" brushRef="#br0" timeOffset="216087.2106">9137 12076 18 0,'-12'0'9'0,"0"2"-16"0,6 6 14 16,0 5-4-16,-6 6 1 15,-3 7 1-15,-3 1 1 0,1 5-8 16,2 7 1-16,0-2 4 16,9 14 1-16,6-6-2 15,6-3 0-15,6 0-1 16,3-5 0-16,5-10 1 15,7-1 1-15,6-10-2 16,3-11 1-16,2-10 0 16,1-8 0-16,-6-14 0 15,0-2 0-15,2-8-2 16,-8-8 1-16,-6 0-1 16,-6-5 0-16,-9-3-1 15,-12 5 0-15,-6 9-2 16,-9 2 0-16,-12 10-2 15,-11 11 1-15,-1 14-4 16,0 7 0-16,-5 6 1 16,5-1 0-16</inkml:trace>
  <inkml:trace contextRef="#ctx0" brushRef="#br0" timeOffset="216535.3445">9580 11949 9 0,'-29'8'4'0,"17"-8"5"16,9 0 6-16,0 0-12 0,0-3 0 15,0 3 2-15,3-5 1 16,0 5-8-16,3-3 1 15,6 3 4-15,6-3 0 16,5-2-2-16,13 0 1 16,6-1-2-16,-1-2 1 15,4 3-1-15,6 0 1 16,-7 0 0-16,-2 2 1 0,-6 3-1 16,-9 3 1-16,-9 2-1 15,-6 0 1-15,-12 19-1 16,-6 8 0-16,-9 7 0 15,0 12 0-15,0-6-1 16,0 2 1-16,0 4-1 16,3-6 1-16,4 2-1 15,2-2 0-15,3-3 0 16,3-7 1-16,0-6-2 16,0-8 1-16,3-2-7 15,-3-6 0 1</inkml:trace>
  <inkml:trace contextRef="#ctx0" brushRef="#br0" timeOffset="216722.79">9589 12271 24 0,'-3'-5'12'0,"36"-5"-1"0,-21 4 10 16,3 6-21-16,6 0 1 15,2 0-1-15,4-2 1 16,3-1-4-16,6 0 1 16,2 1-5-16,4-1 1 15,6-5-3-15,-1-5 1 16</inkml:trace>
  <inkml:trace contextRef="#ctx0" brushRef="#br0" timeOffset="217285.3446">10208 11962 20 0,'-26'13'10'0,"-19"-5"-7"16,36-3 17-16,-3 1-18 15,3-1 0-15,0 0 2 16,3-5 0-16,6-2-5 16,6-1 0-16,6-2 3 15,9-3 0-15,3-3-1 16,6 6 0-16,-4-3-1 15,4 3 0-15,0-1-1 16,-3 6 0-16,-7 3 0 16,-5 7 1-16,-6 9 0 15,-9 0 1-15,-6 4 0 0,-3 4 0 16,-2-6 1 0,-7 0 1-16,0-2-2 0,0-1 1 15,0-5-1-15,3-5 0 16,3 0-1-16,3 0 1 15,3-3-1-15,6-5 0 16,3 0-1-16,3 0 1 16,3 0-1-16,3 3 1 15,0 0-1-15,3 2 1 16,6 3-1-16,3 5 0 16,2-2 0-16,1 7 1 15,-6 4-1-15,-6 4 1 0,-9 3 0 16,-12 5 1-16,-9 3-1 15,-6-5 1-15,-3-3 0 16,-5-2 0-16,-7-6 0 16,-3-5 1-16,1-3-1 15,2-5 1-15,9-11-3 16,6-5 1-16,6-7-5 16,12-4 1-16,15 1-5 15,9-4 0-15,6 4-2 16,0-1 1-16</inkml:trace>
  <inkml:trace contextRef="#ctx0" brushRef="#br0" timeOffset="217563.7729">10569 12409 18 0,'0'3'9'0,"0"5"-3"0,0-8 15 0,0 0-17 16,3 5 1-16,2 0 2 0,4 3 0 15,-3 3-9-15,3-3 0 16,0-3 6-16,0-2 1 16,3-3-2-16,0-3 0 15,-3-8-2-15,-3 3 1 16,0 0-1-16,-6-2 0 16,-3-3-4-16,-3-3 1 15,-3 2-8-15,0 1 1 16,0 5-3-16,3 0 1 15</inkml:trace>
  <inkml:trace contextRef="#ctx0" brushRef="#br0" timeOffset="218016.9491">11220 11882 26 0,'-3'-45'13'0,"-8"14"-13"15,2 25 21-15,-9 1-19 16,-9 0 1-16,-6 2-1 16,0-2 1-16,1 13-5 15,-4 2 1-15,-9 6 2 16,10 5 1-16,-1 1-3 16,9 1 1-16,12 9-2 15,12 3 1-15,12 2 1 16,9 2 0-16,12 4 0 15,9-9 0-15,8 0 0 0,4 3 0 16,-7 1 0-16,-5-1 1 16,-6-3-1-16,-9-2 1 15,-12-3-1-15,-9 0 1 16,-6-3-1-16,-12 1 1 16,-6-9 0-16,-9-2 1 15,-3-5-1-15,4-9 0 16,2-7 0-16,3-3 0 15,6-8-1-15,3-7 1 16,9-12-2-16,12 1 1 16,12-14-1-16,9-7 0 0,6-9-2 15,-1 11 1-15,-5 6-3 16,-3 4 1-16,-9 6-5 16,-3 8 0-16</inkml:trace>
  <inkml:trace contextRef="#ctx0" brushRef="#br0" timeOffset="218751.3234">11646 11792 12 0,'9'3'6'0,"3"-8"-3"0,-12 5 3 16,3 5-3-16,-3 11 0 15,-3 13 2-15,-3 8 1 16,-3 19-7-16,-3 13 1 16,0-6 4-16,0 3 0 0,3-5-1 15,0-3 1-15,3-2-2 16,1-11 1-16,2-11-1 16,0-7 1-16,0-14 0 15,0-8 1-15,3-5-3 16,0-8 1-16,6-10-1 15,2-11 1-15,7-3-2 16,3-5 0-16,12-11-1 16,9 1 0-16,-1 2-1 15,1 7 1-15,-6 15-1 16,0 9 0-16,-4 12 0 16,-11 12 0-16,-9 6 1 15,-9 8 0-15,-6-3 1 16,-12 3 0-16,-8 0 0 15,-7 0 0-15,6-6 1 16,0-2 1-16,3-5-1 0,4-3 0 16,5 0-1-16,3-8 0 15,6 0-1-15,3-6 0 16,3 6-1-16,0 0 1 16,0 0-1-16,3 6 1 15,3-1-1-15,3 5 0 16,-3 4 1-16,6-1 1 15,2 0 0-15,10 0 1 16,0-2-1-16,0-6 0 16,3-5-1-16,8-5 1 15,1-6-5-15,0-7 0 0,0-1-3 16,-7-2 1-16</inkml:trace>
  <inkml:trace contextRef="#ctx0" brushRef="#br0" timeOffset="219032.5739">12015 11779 24 0,'-30'-2'12'0,"21"-4"-10"16,9 6 21-16,0 0-21 16,0 0 0-16,9-2 1 15,3 2 1-15,6 0-5 16,6 2 0-16,3-2 3 15,11 3 1-15,10-3-2 16,0 0 0-16,2 0 0 0,4 0 0 16,-4 0-2-16,-5 3 1 15,-9-3-4-15,-9 0 0 16,-10-3-3-16,-8 3 0 16,-12-3-3-16,-8 3 1 15</inkml:trace>
  <inkml:trace contextRef="#ctx0" brushRef="#br0" timeOffset="219329.45">12152 11792 25 0,'3'0'12'0,"-6"-2"-12"0,3 2 23 0,0 2-21 16,3 6 1-16,3 3-1 16,-3 5 1-16,3 8-5 15,3 7 1-15,3 14 2 16,6 6 1-16,2 2-2 15,1-3 1-15,-3-5-1 16,0-3 0-16,-3-2 1 16,-6-6 0-16,-3-5 1 15,-6-2 0-15,-12-9 1 16,-12-7 0-16,-6-6 0 16,-2-7 1-16,-4-9-2 15,-6-5 0-15,0 0-4 16,4-2 0-16,8-1-6 15,9 3 0-15,9 6-4 16,12 2 0-16</inkml:trace>
  <inkml:trace contextRef="#ctx0" brushRef="#br0" timeOffset="219693.1697">13027 12173 26 0,'-3'-7'13'0,"6"9"-11"31,3-2 19-31,3 3-18 0,9 2 1 16,12-2-1-16,11-1 1 15,1 1-6-15,3 0 1 16,2-1 0-16,1-2 0 15,-6 3-9-15,-7-8 1 16</inkml:trace>
  <inkml:trace contextRef="#ctx0" brushRef="#br0" timeOffset="219948.4488">13111 11912 26 0,'32'5'13'0,"7"11"-10"16,-33-14 17-16,0 9-16 15,-3 13 0-15,-3 13 2 16,-6 16 0-16,-6-8-8 16,0 8 1-16,0 0 5 0,3-3 0 15,6-3-4-15,3-7 0 16,6-8-9-16,6-6 1 15,12-10-4-15,9-13 1 16</inkml:trace>
  <inkml:trace contextRef="#ctx0" brushRef="#br0" timeOffset="220400.2452">14646 11388 13 0,'-14'23'6'0,"-82"46"9"16,70-34 4-16,-19 23-15 0,-12 13 1 15,-2 22 0-15,-1 18 1 16,7-2-8-16,20-4 0 16,24-1 5-16,18-4 0 15,18-7-2-15,17-14 0 16,10-15-5-16,17-14 1 16,-2-13-7-16,5-16 1 15</inkml:trace>
  <inkml:trace contextRef="#ctx0" brushRef="#br0" timeOffset="221019.8032">14632 12076 20 0,'-6'2'10'0,"9"-2"1"15,-3 0 10-15,0 0-18 0,0 0 1 16,3-2 2-16,0 2 0 16,5-6-7-16,7 1 0 15,12 0 5-15,9-3 0 16,8-3-1-16,10-5 0 15,6 8-2-15,-7-2 1 16,-5 5-1-16,-4 2 0 16,-2 6-1-16,-9-3 0 15,-6 2 0-15,-7 1 0 0,-5 2-3 16,-9-2 1-16,-6 5-6 16,-3-3 0-16,0 6-4 15,0-9 0-15</inkml:trace>
  <inkml:trace contextRef="#ctx0" brushRef="#br0" timeOffset="221734.8233">15736 11909 21 0,'-18'-5'10'0,"0"-3"-1"0,15 5 12 0,0-2-18 0,0-1 0 15,3-2 1-15,3-2 1 16,3-1-7-16,6-2 1 16,6 0 2-16,3 5 1 15,3-5-2-15,8-1 0 16,7-1-1-16,6 1 1 15,-1 4-1-15,1 7 0 0,0 6 0 16,-7 2 0-16,-2 0-1 16,-15 11 1-16,-12 11 0 15,-15 2 0-15,-12 13 1 16,-18 8 0-16,-2-2 0 16,-7 0 1-16,-3-1 1 15,-2-10 0-15,-1-8 0 16,6-2 0-16,7-6-1 15,8-2 1-15,6-4-1 16,6-4 0-16,6 0-1 16,9-3 1-16,6 0-1 15,9-6 0-15,9 3 1 16,6-2 0-16,6 0 0 16,17-3 1-16,4-3 0 15,11-2 0-15,7 0-1 16,-4 2 1-16,-8 0-2 0,-10 1 1 15,-2 2-5-15,-9 0 0 16,-10 0-7-16,-8-3 0 16,-6-5-1-16,0-5 1 15</inkml:trace>
  <inkml:trace contextRef="#ctx0" brushRef="#br0" timeOffset="222187.8964">16584 11753 22 0,'0'-19'11'0,"3"14"-10"0,-3 5 20 0,0-3-20 15,-3 3 1-15,-3 3 1 16,-3 5 0-16,-3 0-4 16,0 5 1-16,-2 11 2 15,-7 10 1-15,-6 6-2 16,3 8 1-16,3-1-1 15,6 6 0-15,6 0-1 16,9-13 1-16,9-3 0 16,6-3 0-16,6-7 0 15,6-4 0-15,12-7 0 16,-1-5 0-16,4-6 0 16,-3-5 1-16,-7 0-1 15,4-5 0-15,-3-8 0 16,-3-3 1-16,-4-5-1 0,-8-1 0 15,-9-1-1-15,-9 4 1 16,-6 3-2-16,-3 0 0 16,-8 8 0-16,-13 3 0 15,-6 8-1-15,-3 5 1 16,1 2-1-16,5 6 0 16,0 0-3-16,6 3 1 15,7-1-5-15,8-5 1 16,6 1-2-16,12-1 1 15</inkml:trace>
  <inkml:trace contextRef="#ctx0" brushRef="#br0" timeOffset="222994.8721">18171 11724 23 0,'6'-29'11'0,"3"2"-9"15,-9 14 21-15,0-3-21 16,-3-5 0-16,-6-3 0 0,-3 3 0 16,-9 0-4-16,-6 10 0 15,-9 1 2-15,1 10 0 32,-25 29-2-32,7 2 1 15,11 4-1-15,9-1 0 16,6-2 1-16,7 0 0 15,5-3 0-15,3 0 0 16,9 0 1-16,9-8 0 16,9-5 0-16,2-5 1 15,4-6 0-15,6-5 0 0,3-5 0 16,3-6 0-16,-1-2 1 16,-2 2 0-16,-3-10 0 15,-3 0 0-15,-3 0 0 16,-4 5 0-16,-5 3 0 15,-3 2 0-15,-3 3-2 16,-6 8 1-16,-3 8-1 16,-3 3 0-16,-3 7 0 15,-6 11 0-15,-2 6 0 16,-4 12 1-16,0 6 0 16,0 3 0-16,0-3 0 15,3-3 1-15,3-8-2 16,4-2 1-16,-1-6-1 15,6-5 1-15,0-5-2 16,3-5 1-16,0-6-4 16,3-2 0-16,0-9-6 0,0-2 0 15,9-5 0-15,6-6 0 16</inkml:trace>
  <inkml:trace contextRef="#ctx0" brushRef="#br0" timeOffset="223573.0265">18358 11745 21 0,'-3'-8'10'0,"6"3"-8"0,-3 5 20 0,0-3-18 16,0 0 0-16,0-2 2 15,0 5 0-15,0-5-8 16,-3 5 1-16,3 0 4 15,0-6 1-15,3-1-3 16,6 1 1-16,6-2-2 16,12-2 1-16,6 2-2 15,2 0 1-15,-2 3-1 16,-6 7 1-16,-3 1-1 16,-4 5 1-16,-8 8-1 15,-9 2 1-15,-12 3 0 16,-11 6 1-16,-10 2 0 15,-3 0 0-15,0-5 0 16,7-3 0-16,-4-5 0 16,6-6 0-16,6 1-1 0,6-6 1 15,6-2 0-15,6 0 0 16,6-3-1-16,3-3 0 16,6-2-1-16,3-1 1 15,3 4-1-15,2 2 1 16,1 2-1-16,-3 4 0 15,0 2 0-15,0 0 0 16,-3 13 0-16,-3 5 0 16,-7 6 0-16,-2 5 1 15,-9 5 0-15,-5-5 0 16,-10-5 0-16,-9-3 1 0,-6-2 0 16,0-4 0-16,-5-1 0 15,-4-6 0-15,3-6-2 16,7-7 0-16,2-3-6 15,9-3 1-15,6-5-5 16,12-5 1-16</inkml:trace>
  <inkml:trace contextRef="#ctx0" brushRef="#br0" timeOffset="224197.9684">18945 11713 20 0,'11'-8'10'0,"7"-2"-4"0,-12 7 13 15,0-2-14-15,-6 5 0 16,3-6 1-16,-6 4 1 16,-3-1-10-16,-6 0 1 15,-2 1 5-15,-7 2 1 16,0 0-3-16,-3 0 1 15,0 2-2-15,0 1 0 16,1-3 0-16,2 3 0 16,6 2-1-16,0 0 0 15,3 3 0-15,0 0 0 16,3 3 0-16,0 2 1 16,3-5-1-16,-3 3 0 0,0-1 1 15,4 3 0-15,-1 3 0 16,3-5 0-16,3-1 0 15,0 1 1-15,6 0-1 16,2-4 1-16,4 1 0 16,3-2 0-16,3-4 0 15,-3 1 0-15,0-3 0 16,3-3 0-16,6 1-1 16,2-1 0-16,4 3-1 15,3 5 1-15,3 6-1 16,-1 5 1-16,-5 0-1 15,-6 7 1-15,6 9 0 16,-9 0 0-16,-7 5 0 16,-8 3 1-16,-3-6-1 15,-6 0 1-15,-9-10 0 16,-8-5 1-16,-7-1-1 0,-9-4 0 16,3-4 0-16,1-5 0 15,5 1-5-15,-3-6 1 16,0-6-5-16,6-7 0 15,4-3-3-15,11 0 0 16</inkml:trace>
  <inkml:trace contextRef="#ctx0" brushRef="#br0" timeOffset="224756.5863">19337 12076 24 0,'-5'0'12'0,"8"-8"-11"15,-3 10 20-15,-3 4-21 0,3-1 1 16,-3 3 0-16,3 0 0 16,0 0 0-16,6 0 1 15,2 0 1-15,4-3 0 16,3-5 0-16,0-5 0 15,0-1 0-15,-3-4 0 16,0-1-1-16,-6-5 0 16,-3 3-2-16,-3 0 0 15,-6 2-2-15,-6 3 1 16,-3 14-7-16,0 4 1 0,0 3-4 16,9 1 0-16</inkml:trace>
  <inkml:trace contextRef="#ctx0" brushRef="#br0" timeOffset="225193.5747">20001 11623 25 0,'-18'-3'12'0,"-11"1"-11"16,17 4 19-16,-6 4-18 15,-3 4 1-15,0 1-1 16,3 7 1-16,0 1-4 0,7 0 0 16,2-1 2-16,3-5 0 15,3 1-1-15,9 1 1 16,6-1 0-16,8 4 0 15,7-2-1-15,9 0 1 16,-6 5-1-16,5-2 1 16,4 4-1-16,-3 4 0 15,-3 2-1-15,-10 3 1 16,-2 2 0-16,-6-2 1 16,-9-6 0-16,-12-2 1 0,-6-5-1 15,-9-4 1-15,-2-1-3 16,-7-6 0-16,-6-6-6 15,-3-7 1-15,4-3-4 16,2-8 0-16</inkml:trace>
  <inkml:trace contextRef="#ctx0" brushRef="#br0" timeOffset="225474.7767">19969 11562 21 0,'-6'-2'10'0,"9"-4"-4"16,0 4 15-16,5-4-17 0,4-4 0 15,3-3 1-15,6 2 1 16,18 3-8-16,-1-2 1 15,7-4 3-15,3 4 1 16,-4 2-5-16,-5 5 0 16,-3 6-8-16,-15-1 0 15</inkml:trace>
  <inkml:trace contextRef="#ctx0" brushRef="#br0" timeOffset="225930.5947">20486 11568 16 0,'9'-8'8'0,"-6"-6"4"15,-3 14 3-15,0 3-13 16,-6 2 0-1,-20 17 3 1,-1-1 1-16,0 0-7 0,3 0 0 16,3-2 4-16,4-1 0 15,2 1-1-15,6-4 1 16,6 1-3-16,6-8 0 16,9 3 0-16,11-1 1 15,7 6-1-15,-3 5 1 16,12 3-2-16,2 3 1 15,-2-1-1-15,-6 6 1 16,-3 2 0-16,-7 1 0 16,-5-3 0-16,-9-1 1 0,-3-2 1 15,-6 0 0-15,-12-7 0 16,-12-7 0-16,1-4 0 16,-4-3 0-16,-3-5-2 15,-3-9 0-15,1-4-6 16,2-6 1-16,3-8-6 15,6-5 0-15</inkml:trace>
  <inkml:trace contextRef="#ctx0" brushRef="#br0" timeOffset="226164.9607">20483 11549 18 0,'-11'-18'9'0,"8"-6"0"0,3 24 7 16,3-8-12 0,3 3 0-16,2-1 3 0,7 1 0 15,18 0-9-15,6-1 1 16,5-2 5-16,4 3 0 16,3 0-7-16,-4 5 1 15,-8 2-8-15,-12-2 1 16</inkml:trace>
  <inkml:trace contextRef="#ctx0" brushRef="#br0" timeOffset="227508.7676">15688 12671 14 0,'-15'5'7'0,"15"-5"4"0,0 0 2 0,0 0-11 15,3-2 1-15,6-1 1 16,3 3 0-16,6-3-4 15,6 3 0-15,3 0 3 16,2 0 1-16,4-2-2 16,3 2 0-16,0 0-1 15,-4 0 1-15,-2-3-5 16,-3 3 0-16,-6-5-6 16,-3 5 0-16</inkml:trace>
  <inkml:trace contextRef="#ctx0" brushRef="#br0" timeOffset="230185.6862">23451 10250 13 0,'0'5'6'0,"0"-10"3"0,0 5 6 16,0 0-13-16,0 0 0 15,0 0 2-15,0 0 1 16,0 0-6-16,0 0 1 16,3-3 3-16,6 1 1 15,3-1-2-15,6 3 0 16,9 0-1-16,-1 0 0 16,4-3-1-16,-3 3 1 15,-3 0-1-15,-3 0 1 16,-4 0-1-16,-5 0 1 15,-3 0 0-15,-9 0 0 0,-6-2-1 16,-9 2 1-16,-2-3-1 16,-7 0 1-16,-3 1-1 15,6 2 0-15,0-3 0 16,0 1 0-16,7 4-1 16,-1-2 1-16,6 0-1 15,0 0 1-15,6 3-1 16,0-3 1-16,3 2-1 15,6-2 1-15,0 0 0 16,3 0 1-16,6-2-1 16,-1-1 1-16,1 3-1 15,0 0 0-15,0-2 0 16,-6-1 0-16,0 3 0 16,-9 3 0-16,-6-1-2 15,-3 3 0-15,-9-2-4 16,-6 5 0-16,-8 0-3 15,-4-3 1-15</inkml:trace>
  <inkml:trace contextRef="#ctx0" brushRef="#br0" timeOffset="234078.2874">15715 12687 13 0,'-9'0'6'0,"9"10"3"0,0-7 6 0,0-3-13 15,0 0 1-15,0 0 3 0,0 0 1 16,0 0-7-16,0 0 0 16,0 0 5-16,0 0 0 15,6 0-1-15,3-3 0 16,3 3-2-16,6 0 1 16,3-5-2-16,-1-3 1 15,13 3-2-15,6 0 1 16,0-1-1-16,-1 4 1 15,1-4-1-15,0 1 0 16,-4 2 0-16,-2 1 1 0,-9-4-1 16,-9 6 0-16,-3 0 1 15,-6 3 0-15,-9 0-1 16,-6 2 1-16,-9 3-1 16,-9 0 1-16,-12 2 0 15,1-2 0-15,-4-2 0 16,-3-1 1-16,4-5-1 15,2 3 1-15,6-1-1 16,6-4 1-16,7-1-1 16,5 3 0-16,6-3-2 15,6 3 0-15,9-2 0 16,3 2 0-16,6-3-1 16,-1 3 0-16,4-3 0 15,6 3 0-15,12-2 1 16,3 2 1-16,2-3 0 15,1 6 0-15,-3-1 0 0,-7 1 0 16,-2 0-1-16,-9-1 1 16,-6-2 0-16,-9 3 1 15,-6-3 0-15,-9 0 0 16,-6 3-1-16,-9-6 0 16,-6 3-1-16,-5-3 1 15,2 3-4-15,0 3 1 16,3 0-6-16,1-1 0 15,5 4-3-15,9 2 0 16</inkml:trace>
  <inkml:trace contextRef="#ctx0" brushRef="#br0" timeOffset="243944.7749">23088 10202 18 0,'-3'3'9'0,"0"-8"-9"16,3 5 9-16,0 0-8 16,0 0 0-16,-6 0 1 15,6 0 0-15,-3-3-2 16,-3 3 0-16,6 0 1 16,0 3 1-16,-3-3-1 0,0 2 1 15,0-2 0-15,-3 3 0 16,3-3-1-16,0 0 0 15,0 3 0-15,0-3 1 16,0 0 0-16,3 0 1 16,0 0-1-16,9-3 0 15,0 0 0-15,9 1 1 16,3-1-1-16,3-2 0 16,0-1-2-16,-7 6 0 15,4 0 0-15,-6 0 0 16,-3-2 0-1,-3 2 0-15,0 2-1 16,-3-2 0-16,-3 3 1 16,-3-3 0-16,-3 0 0 15,-3 0 0-15,-3 0 0 0,-6 0 1 16,-6 0-1-16,0 3 1 16,-2-6-1-16,2 3 0 15,0 0 0-15,3-3 1 16,3 3-1-16,3-2 1 15,6-1-1-15,0 3 0 16,6 0 0-16,3 3 0 16,3-6-1-16,9 3 1 15,0-2-1-15,9 2 1 16,0 2 0-16,-1 1 0 16,-2-3-1-16,0 2 1 15,-9 1-1-15,3 2 1 0,-6-2-1 16,-9 2 1-16,-6-2-6 15,-12 0 1-15,-6-1-4 16,3 1 1-16</inkml:trace>
  <inkml:trace contextRef="#ctx0" brushRef="#br0" timeOffset="248127.4507">16563 12711 26 0,'-3'2'13'0,"6"-15"-8"15,-3 13 13 1,6 0-16-16,3 3 1 16,6-3 1-16,6 0 0 15,6 0-5-15,2 0 1 16,1 0 3-16,-9-3 1 15,6 3-2-15,0 0 0 16,-4 0-1-16,-5 3 0 16,-6-3-1-16,0 2 0 0,-9 1 0 15,-6 0 0-15,-3-3 0 16,0 0 1-16,-6 2-1 16,-6-2 0-16,-2 3 1 15,-7 0 0-15,-3-3-1 16,0 0 1-16,4-3-1 15,2 3 0-15,6 0 0 16,6 3 1-16,3-6-1 16,6 3 1-16,9-3-2 15,9 1 1-15,9-4 0 16,2 6 0-16,4-2-1 16,-3 4 1-16,6-4-1 15,0 4 1-15,2 1 0 16,-8-3 0-16,-6 0 0 15,-3 0 1-15,-9 3-1 16,-12-1 0-16,-15-2 0 16,3 3 1-16,-3 0-2 0,-3-3 1 15,-6-6-6-15,-2 4 1 16,-1 2-7-16,3 2 1 16</inkml:trace>
  <inkml:trace contextRef="#ctx0" brushRef="#br0" timeOffset="259834.2178">21612 11557 12 0,'-9'-13'6'0,"6"18"-7"15,3-5 6-15,-3-3-2 16,0-5 1-16,-3-2 0 15,0-3 0-15,-6-1-9 16,0 1 1-16,0-5 2 16,-6 2 0-16</inkml:trace>
  <inkml:trace contextRef="#ctx0" brushRef="#br0" timeOffset="260256.0474">21359 11353 8 0,'-9'-2'4'0,"3"4"0"0,6-2 3 16,-3 3-2-16,0 0 0 15,0 2 3-15,0 0 0 0,3 0-8 16,0 1 0-16,0-1 7 15,0-2 1-15,6 2-3 16,3 3 1-16,6 0 1 16,2 0 0-16,16-3-2 15,15 0 1-15,26-5-1 16,13 0 0-16,17-2-1 16,15 2 0-16,0-3-2 15,-9 3 0-15,-15 0-2 16,-11 0 1-16,-16 0-1 15,-14 0 1-15,-13 0-1 16,-8 0 1-16,-9-3-2 16,-9 1 0-16,-9-1-5 15,-3 3 1-15,-6 0-8 16,-15 3 0-16,-3 2-2 16,-3 0 0-16</inkml:trace>
  <inkml:trace contextRef="#ctx0" brushRef="#br0" timeOffset="260662.3458">21847 11634 27 0,'3'0'13'0,"6"-3"-2"0,-9 3 21 16,0 0-30-16,6 0 0 0,-6 0 0 15,6 3 1-15,-3 2-4 16,2 3 0-16,-2 5 2 16,3 6 1-16,-3 2-2 15,3 3 0-15,3 10 2 16,12 6 0-16,6 10 0 16,-3 8 0-16,2-2 1 15,-5 5 1-15,-6-11-1 16,-9-8 0-16,-3-2-2 15,-21-3 1-15,-14-5 0 16,-16-8 0-16,-18-6-1 16,1-7 0-16,-18-9-1 15,5-7 1-15,-5 0-2 16,2-11 0-16,10-3-5 16,12-2 1-16,14 3-5 15,12 2 0-15,15 3-5 16,18 2 0-16</inkml:trace>
  <inkml:trace contextRef="#ctx0" brushRef="#br0" timeOffset="261089.2473">22841 10906 28 0,'-9'-26'14'0,"-6"7"-5"15,12 16 19-15,3 1-27 0,0 2 1 16,0 0 1-16,3 2 0 15,3 6-2-15,3 8 1 16,24 8 2-16,-4 21 0 16,16 27-1-16,18 23 1 15,2 37-1-15,10 29 0 16,-7 33-3-16,-17-1 1 16,-10 5-1-16,-32-15 1 15,-18-11-1-15,-26-19 1 16,-31-5 0-16,-26-23 0 0,-33-9-5 15,-33-15 1-15,-30-11-11 16,-20-8 1 0</inkml:trace>
  <inkml:trace contextRef="#ctx0" brushRef="#br0" timeOffset="268230.088">11378 12925 21 0,'-21'-42'10'0,"24"7"-9"16,0 25 10-16,0-4-11 15,0 1 1-15,0 0 0 16,3 2 1-16,-6 3-3 16,0 6 0-16,0 4 1 15,0 4 0-15,0 10 0 16,3-1 0-16,6 7-1 16,9 7 1-16,15 0 0 15,11 0 1-15,13 0 0 16,17 3 1-16,7-8 1 15,11-1 1-15,12 1 0 0,3-11 0 16,3-10 0-16,-2-8 0 16,2-11-1-16,-6-16 1 15,-12 0-2-15,-9-13 0 16,-5-2-1-16,-4-19 0 16,-11-14-2-16,-10-2 0 15,-11-8-1-15,-9-2 0 16,-12-4 0-16,-9-1 0 15,-12-9 0-15,-12 8 1 16,-12-5 0-16,-9-3 0 0,-6 3 1 16,-14 2 0-16,-7 8 0 15,-5-4 1-15,-10 4-2 16,7 6 1-16,-9 10 0 16,-1 13 1-16,-5 11-2 15,-12 9 1-15,5 9-1 16,-11 11 0-16,0 16 0 15,-6 8 0-15,8 19-1 16,4 15 1-16,0 11 0 16,12 6 0-16,-1 15 1 15,10 10 0-15,8 17 1 16,10 5 1-16,8 10 0 16,9 14 0-16,10 5 0 15,8 3 1-15,18 5-1 16,21-3 1-16,17-8-2 15,22-5 1-15,11-2-2 16,25-14 0-16,20-2-4 0,21-14 0 16,15-13-6-16,35-13 1 15</inkml:trace>
  <inkml:trace contextRef="#ctx0" brushRef="#br0" timeOffset="269266.928">20626 12023 30 0,'-9'18'15'0,"21"22"-21"31,-6-30 23-31,0 12-17 16,0 4 0-16,0 3 1 16,0 6 1-16,0 4-1 0,3 4 0 15,6 15 2-15,6-3 1 16,14 4-1-16,10-1 1 16,9 8-1-16,14-3 1 15,12-4-2-15,16-4 1 16,14 1 0-16,9-14 1 15,9-5-1-15,12-18 1 16,-6-14-1-16,9-13 0 16,5-11-1-16,-8-15 1 15,3-6-4-15,-3-23 1 0,-6-11-2 16,-12-8 1-16,3-5-2 16,-15-17 0-16,-17-4 0 15,-10-11 0-15,-18 2 0 16,-20-12 0-16,-15 7 2 15,-21 0 0-15,-18 1 0 16,-21-4 0-16,-21 11 0 16,-5 3 1-16,-16 11 0 15,-11 5 1-15,-9 7-1 16,-15 14 1-16,-4 0 0 16,-5 13 0-16,-6 16 0 15,0 13 0-15,-6 19 0 16,-3 21 0-16,-9 16-1 15,9 16 1-15,1 18-1 16,5 24 1-16,5 8-1 16,19 10 0-16,12 9-1 15,9 15 0-15,17 6-1 0,9 0 0 16,13 12-5-16,14-4 0 16,15 2-5-16,12-5 1 15</inkml:trace>
  <inkml:trace contextRef="#ctx0" brushRef="#br0" timeOffset="270201.0372">5735 14706 13 0,'3'-11'6'0,"-9"-5"5"0,6 16 6 0,0-5-14 15,3 2 1-15,-3 0 3 0,0 3 1 16,0 0-9-16,6-5 0 16,2 0 6-16,7 0 1 15,0-1-3-15,3 1 0 16,9 2-2-16,9 1 1 16,5-1-3-16,7 0 1 15,-3 3-2-15,5 0 0 16,-2-2-3-16,-4-1 0 15,-8 1-3-15,-9-1 1 0,-6 3-4 16,-9 0 1-16</inkml:trace>
  <inkml:trace contextRef="#ctx0" brushRef="#br0" timeOffset="270438.0716">5738 14854 23 0,'8'-3'11'0,"25"8"-7"0,-24-7 20 0,0-4-20 15,0 4 0-15,6 2 1 16,9 0 0-16,11 2-7 0,7-4 0 16,15 7 4-16,8-8 0 15,1 6-7-15,2 0 0 16,4-1-5-16,-16-2 0 15</inkml:trace>
  <inkml:trace contextRef="#ctx0" brushRef="#br0" timeOffset="271146.7056">7660 14475 13 0,'-14'-5'6'0,"8"8"10"31,6-3 1-31,0 0-12 16,0 0 0-16,3-3 3 0,3 3 1 15,-1-3-12-15,1 3 0 16,6 3 7-16,3-3 1 15,6 3-4-15,15-3 0 16,8 2-1-16,10-2 0 16,11 0 0-16,-5 3 0 15,0-6-1-15,-1-2 1 16,-11 0-3-16,-7-1 0 16,-8 1-5-16,-9 0 0 0,-3-6-3 15,-9-2 1-15</inkml:trace>
  <inkml:trace contextRef="#ctx0" brushRef="#br0" timeOffset="271817.9295">9048 14370 21 0,'-36'13'10'0,"-18"-3"-5"16,39-10 16-16,0 3-18 15,1-3 0-15,-1 0 2 16,0 0 1-16,6-3-7 0,0-5 1 15,3 0 4-15,3-2 1 16,3-3-3-16,6 2 1 16,3-2-2-16,9-3 1 15,6-3-2-15,8 1 0 16,1-1-1-16,3 1 0 16,5 5 0-16,-8 2 0 15,15 6-1-15,-7 5 1 16,-5 5 0-16,-3 6 0 15,-9 5 0-15,-6 13 0 0,-9 10 0 16,-12 9 0-16,-12 2 1 16,-12-5 0-16,-9 5 0 15,0 6 0-15,-11-6 0 16,-4 3 1-16,1-5-1 16,5-6 1-16,3-2 0 15,10-6 0-15,8-7 0 16,3-9 0-16,9-2 0 15,9-5 1-15,6-3-1 16,12-6 1-16,15-2-1 16,8-2 1-16,1-6-1 15,9-3 0-15,5 3-1 16,1 3 1-16,-7-3-1 16,-5 3 1-16,0 2-2 15,-6 0 1-15,-4 6-3 16,-11-6 1-16,-3 3-4 15,-3-2 0-15,-9 2-6 0,3-3 1 16</inkml:trace>
  <inkml:trace contextRef="#ctx0" brushRef="#br0" timeOffset="272567.8992">10217 14261 17 0,'-6'-3'8'0,"3"1"-2"0,3 2 5 16,-3 0-9-16,0 2 1 16,-3 4 3-16,-2-1 0 15,-4 8-7-15,-9 11 1 16,0 5 4-16,-3 8 1 15,3 5-2-15,3-2 0 0,1 3-1 16,2 2 0-16,6-1-1 16,3-4 0-16,9 0 0 15,12-3 0-15,11-3 0 16,10-2 1-16,6-8-1 16,14-3 0-16,1-16 0 15,-3-10 1-15,-1-8-1 16,1-3 0-16,-4-8 0 15,-2-5 1-15,-9-3-1 16,-4-5 1-16,-14-10-2 16,-9-6 0-16,-15-6 0 15,-12 9 0-15,-9 5-2 16,-11 6 1-16,-4 7-2 16,-9 3 1-16,7 5 0 15,-1 8 0-15,3 3-3 16,10 7 1-16,5 4-4 15,9 2 0-15,9 2-2 16,12 4 0-16</inkml:trace>
  <inkml:trace contextRef="#ctx0" brushRef="#br0" timeOffset="272982.3539">10774 14208 28 0,'3'-5'14'0,"6"0"-17"0,-3 2 26 0,3 3-20 15,3-3 0-15,0 3 1 0,8-2 1 16,1-1-6-16,9-2 1 16,9-1 3-16,8 1 1 15,7 0-2-15,-1 2 1 16,4 0-2-16,-3 1 1 15,-13 2-1-15,-5 0 0 16,-9 0-1-16,-9 8 0 16,-4 5 0-16,-14 8 0 15,-8 11-1-15,-7 10 1 16,-3 9-1-16,0 4 1 16,3-10 0-16,6 0 0 0,0 0-1 15,3 3 1-15,3-9 0 16,0-4 0-16,6-9 0 15,-3-5 0-15,3-5-2 16,0-3 0-16,0-5-5 16,-3-8 1-16,0-5-5 15,0-8 0-15</inkml:trace>
  <inkml:trace contextRef="#ctx0" brushRef="#br0" timeOffset="273169.9012">10920 14581 31 0,'-6'-2'15'0,"21"-4"-11"15,-6 4 24-15,11-6-29 16,16 2 1-16,12-4-2 0,8-1 1 16,10-2-3-16,2 0 1 15,4-8-7-15,-1 2 1 16</inkml:trace>
  <inkml:trace contextRef="#ctx0" brushRef="#br0" timeOffset="273767.2312">11706 14295 28 0,'-18'-2'14'0,"12"-1"-5"16,6 3 22-16,0 0-29 16,0 0 0-16,0-2 1 15,3-4 0-15,3 1-5 16,6 0 1-16,2-1 2 16,10 1 0-16,0-3-2 15,0 0 1-15,3 3-1 16,-1 0 1-16,7-1-1 15,-6 6 0-15,-3 3 0 16,-3 2 0-16,-6 6 0 0,-7-1 0 16,-8 6 1-16,-5 3 0 15,-10 2 1-15,-3 0 1 16,-3-2 0-16,0-1 1 16,0-2 0-16,-6-3 0 15,10-2-1-15,2-1 0 31,12-4-2-31,9 2 0 0,6-3-1 16,3 3 1-16,8 2-2 16,4 6 1-16,3 6-1 15,0-4 0-15,-1 6 0 16,1 5 1-16,-3 0-1 16,-6 0 1-16,-9-2 0 15,-6-4 1-15,-12-1 0 16,-15-4 1-16,-12 1 0 15,0-6 0-15,-11-3 0 16,-4-4 1-16,0-6-1 16,10 0 0-16,5-6-3 15,9-1 1-15,6-4-4 16,9-2 0-16,18-3-6 16,18 0 1-16,12 0-2 15,11 3 1-15</inkml:trace>
  <inkml:trace contextRef="#ctx0" brushRef="#br0" timeOffset="274032.8284">12301 14663 34 0,'-3'11'17'0,"-9"7"-21"0,12-12 35 15,3-1-31-15,0 3 1 16,3 0 1-16,3 0 1 15,3-3-3-15,3-2 0 0,5-1 2 16,4-2 1-16,0-2 0 16,-3-4 1-16,-3-4-1 15,-6-3 0-15,-3-3-1 16,-6 0 0-16,-6 3-4 16,-6-1 0-16,-3 4-9 15,-6 2 0-15,6 5-3 16,6 1 1-16</inkml:trace>
  <inkml:trace contextRef="#ctx0" brushRef="#br0" timeOffset="274611.0103">13072 14235 30 0,'0'-35'15'0,"-3"9"-11"16,0 18 25-16,-6 0-28 0,-6 0 0 16,-9 3 1-16,-3-1 0 15,-5 4-2-15,-1-1 0 16,3 3 1-16,-3 3 1 16,1 2-2-16,2 3 1 15,0 0-1-15,3 2 0 16,4 6-1-16,2 0 1 15,3 3-1-15,12-3 1 16,9 7-1-16,6 4 1 16,15 7 0-16,-1 1 0 0,10 2 0 15,6 2 0-15,6-7-1 16,-1-3 1-16,-5 0-1 16,-6-2 1-16,-10 2-1 15,-5-5 1-15,-3-3 0 16,-9 0 0-16,-9-2 0 15,-9-4 1-15,-9-4-1 16,-5-3 1-16,-7-3 0 16,0-2 0-16,3-6 0 15,1-5 0-15,2 0 0 16,3-5 1-16,9 0-1 16,3 0 0-16,9-6 0 15,9-5 1-15,3-7-2 16,6-6 0-16,9-8-1 15,6 5 1-15,-1 3-3 16,-2 2 1-16,-3 4-4 16,-6-1 0-16,-6 0-5 0,-6 6 0 15,-12 7 0-15,-6 6 0 16</inkml:trace>
  <inkml:trace contextRef="#ctx0" brushRef="#br0" timeOffset="275517.2305">13500 14131 11 0,'9'-13'5'0,"3"-32"2"0,-6 32 7 16,3-6-12-16,0 6 1 15,9-5 2-15,0-1 0 16,0 3-4-16,-6 3 0 0,-1 5 4 16,-2 8 0-16,-3 11-1 15,-6 10 0-15,-6 8-1 16,-5 19 0-16,-4 5-3 16,-3 15 1-16,0 6-1 15,3 3 1-15,-3-21 0 16,3-6 0-16,0-8 0 15,3-5 0-15,4-8 0 16,2-5 1-16,0-8 1 16,3-5 0-16,3-11-2 15,6 0 1-15,3-14-2 16,11-12 0-16,10-14-2 16,12-7 1-16,0-4-3 15,5 4 1-15,4 7 0 16,-4 3 0-16,-8 13 0 15,-6 8 1-15,-9 11 0 16,-12 10 0-16,-12 9 1 16,-12 4 0-16,-6 11 1 15,-6 0 0-15,-3 0 0 0,0-2 1 16,-2-3 0-16,-1-6 0 16,-3-2 0-16,6-5 0 15,3-6-1-15,7-2 1 16,2-3-1-16,6-3 0 15,9 3-2-15,6 0 0 16,9-3 0-16,5 6 0 16,4 5 1-16,0 0 0 15,3 2 0-15,0 4 1 0,2-1-1 16,1 0 0-16,0-2-4 16,0-6 0-16,-3-5-4 15,8-11 1-15</inkml:trace>
  <inkml:trace contextRef="#ctx0" brushRef="#br0" timeOffset="275845.3324">14206 13996 26 0,'-3'-7'13'0,"3"4"-9"16,0 3 25-16,6-3-27 15,3 1 1-15,6 2 1 0,8-6 1 16,13 6-6-16,12 0 0 16,20 0 4-16,1 0 0 15,5 0-2-15,1 0 1 16,-13 0-3-16,-11 0 0 15,-10 0-3-15,-5-2 0 16,-15-1-4-16,-9-2 1 16,-12 5-5-16,-12-3 1 15</inkml:trace>
  <inkml:trace contextRef="#ctx0" brushRef="#br0" timeOffset="276142.259">14438 14071 20 0,'-6'7'10'0,"9"7"-3"16,0-12 13-16,0 4-17 16,3-1 1-16,0 8 1 15,6 8 1-15,6 6-8 16,6 7 0-16,-1 11 5 16,1 3 0-16,-3 7-2 15,-3-12 0-15,-3-1-1 16,-9-8 1-16,-6-7 0 15,-12-3 1-15,-15-3 1 16,-3-3 1-16,-5-7 0 16,-10-6 0-16,0 1-1 15,-2-6 1-15,5-14-6 16,3-4 0-16,6-6-11 0,7 0 0 16,8 0-1-16,9-2 1 15</inkml:trace>
  <inkml:trace contextRef="#ctx0" brushRef="#br0" timeOffset="277585.6182">7330 16073 19 0,'-9'0'9'0,"0"0"-6"16,6-2 14-16,0 2-16 16,0 0 0-16,-3 0 2 15,0 0 0-15,0 0-3 0,0 0 1 16,0 0 2-16,-2 2 1 16,-1-2-1-16,0 6 1 15,6-4-1-15,0-2 1 16,0 6-2-16,0-4 1 15,3 1-1-15,6 0 0 16,9-3 0-16,8-3 0 16,13-2-2-16,3-1 1 15,3-2-1-15,2 8 1 16,1-2-1-16,-4-1 1 0,-8 1-1 16,-6-4 0-16,-6 4 0 15,-3-1 1-15,-6 3-1 16,-3 0 0-16,-3 3 0 15,-12-1 1-15,-6 6-1 16,-15-3 0-16,3 1 0 16,-6-4 0-16,-8 9 0 15,-10-3 0-15,0 2 0 16,4-2 0-16,-4 0 0 16,3 0 0-16,7 3 0 15,5-6 0-15,3-2 0 16,9-1 0-16,12-2 0 15,6-2 0-15,9-3 0 16,6-3 0-16,12-6-1 16,15 6 1-16,8-5-1 15,4 0 0-15,6 2 0 16,2 1 1-16,-5-3-1 16,-10 5 0-16,-11 2-1 0,-9 4 0 15,-6 2 0-15,-12 2 0 16,-21 4-3-16,-9-1 1 15,-6 6-6-15,-5-4 1 16,-4 7-1-16,6-9 1 16</inkml:trace>
  <inkml:trace contextRef="#ctx0" brushRef="#br0" timeOffset="279794.0408">11122 15663 21 0,'-18'3'10'0,"3"-3"-5"0,15 0 18 16,0 0-19-16,0-5 0 15,3-1 2-15,3-2 1 0,0-2-9 16,3 2 0-16,3-3 5 15,0-2 1-15,3-3-3 16,3 3 0-16,9 0-1 16,11 0 0-16,1-6 0 15,3 6 0-15,2 0-1 16,1-1 0-16,0 6 0 16,-10 6 0-16,-5 7 0 15,-6 3 0-15,-12 3 0 16,-12 10 0-16,-15 11 0 15,-9 2 1-15,-3 3 0 16,-5 8 1-16,-16-5-1 16,3-1 1-16,1-4 0 15,-1 2 0-15,0-6-1 16,7-1 1-16,5-9-1 16,6-8 1-16,6 3 0 15,6-6 0-15,9-2 0 16,6 0 0-16,9-2 0 0,9-6 0 15,6 2 0-15,9 1 1 16,8 0-2-16,7-3 1 31,38 5-1-31,-11-3 0 16,-16-2-1-16,-8 6 0 16,-12-6-4-16,-13-6 0 15,-8 4-7-15,-15-6 1 16</inkml:trace>
  <inkml:trace contextRef="#ctx0" brushRef="#br0" timeOffset="280262.8435">11917 15333 30 0,'0'-6'15'0,"-3"9"-14"16,3 0 22-16,-3 5-22 15,-3 5 0-15,0 5 1 16,-6 9 1-16,-3-1-4 16,0 6 1-16,-2 8 1 15,2 2 1-15,6 8-1 16,0-2 0-16,6 5 0 0,6-8 0 15,6 5-1-15,3-2 1 16,5-14 0-16,13-5 0 16,6-5 0-16,6-6 0 15,-1-4 0-15,-2-4 0 16,0-4 0-16,-1-12 0 16,-5-4-1-16,-6-6 0 15,-6-5 0-15,0-3 0 16,-9-3 0-16,-10 1 0 0,-7 2-1 15,-10 3 1-15,-3 8-1 16,-9 2 1-16,-12 11-2 16,-2 5 1-16,-4 9-2 15,3 4 0-15,4 9-5 16,2-4 1-16,6 7-4 16,15-4 1-16</inkml:trace>
  <inkml:trace contextRef="#ctx0" brushRef="#br0" timeOffset="280684.7186">12500 15917 17 0,'9'-2'8'0,"-6"4"-1"0,-3 1 9 16,0-3-13-16,0 3 0 15,-3-3 4-15,0 8 1 16,0-1-9-16,0-1 0 16,0 2 6-16,3 0 0 15,0 0-2-15,6-3 1 16,6-2-2-16,6 2 0 15,3-3-1-15,6-2 1 0,2 6 0 16,-2-6 1-16,-3-8-1 16,-6-5 1-16,-9-3-2 15,-6-5 0-15,-12 2-1 16,-6 1 0-16,-3 2-1 16,-6 2 0-16,-5 4-2 15,-4 5 0-15,3 7-4 16,6 1 0-16,3 5-5 15,7 0 0-15</inkml:trace>
  <inkml:trace contextRef="#ctx0" brushRef="#br0" timeOffset="282012.8423">13304 15550 23 0,'27'-22'11'0,"11"12"-1"16,-29 2 13-16,3-3-20 16,-3-2 0-16,0-5 1 15,-3 2 1-15,-6-3-7 16,-3 6 1-16,-6-6 3 15,-6 6 0-15,-3 3-2 16,-2 4 0-16,-7 4-1 0,-3 2 1 16,-3 5-1-16,1 0 0 15,2 3 0-15,6 5 1 16,3 3-1-16,6 5 1 16,3-5 0-16,3 3 0 15,15 2 0-15,6 0 1 16,9 3-1-16,0 0 1 15,3-3 0-15,0-3 0 16,2-4 0-16,1-6 0 16,0-3 0-16,-3-5 1 0,0-5-1 15,-7-3 0-15,-2-3 0 16,-3-2 1-16,0 0-2 16,-3 2 1-16,0-2-1 15,-3 5 1-15,-3 0-2 16,0 0 1-16,-3 8-1 15,0 5 1-15,0-2-1 16,0 8 1-16,0 4 0 16,-3 4 0-16,3 5 1 15,0-3 0-15,0 13 0 16,0 3 0-16,3 3 0 16,-3 5 0-16,3-5 0 15,0-3 1-15,0-3-1 16,-3-7 0-16,0 2 0 15,0-5 1-15,0-6 0 16,-3-5 0-16,0-2-2 16,0-8 1-16,0-3-6 15,-3 0 0-15,0-6-8 0,3-2 0 16,0-10-1-16,3-14 0 16</inkml:trace>
  <inkml:trace contextRef="#ctx0" brushRef="#br0" timeOffset="282779.2864">13652 15468 24 0,'3'-8'12'0,"9"2"-7"15,-6 4 21-15,-3-1-23 16,0 0 0-16,0-5 2 0,3 3 1 16,0 0-8-16,0-3 1 15,3 0 4-15,3-3 1 16,9 3-3-16,5 1 0 16,7-1-1-16,3 2 1 15,0 1-2-15,-1 8 1 16,4 2-1-16,0 3 0 15,-10 2 0-15,-2 9 0 16,-9-1 1-16,-12 1 0 16,-6-6 0-16,-9 0 1 0,-3-2 0 15,-6 2 1-15,-6-2-1 16,-2-1 1-16,-7-2-1 16,9-5 1-16,0 5-2 15,6-3 1-15,7-2 0 16,2 0 1-16,0-1-1 15,6-2 0-15,3 0-1 16,6 0 1-16,6 0-1 16,2 0 0-16,4 3-1 15,3 5 0-15,0 0-1 16,9 5 1-16,5 3-1 16,4 8 1-16,0 2 0 15,3 6 0-15,-7 5 0 16,-5 0 0-16,-9 0 1 15,-9 3 0-15,-12-6 0 16,-9-7 1-16,-9-6 1 16,-18-5 0-16,1-6-1 0,-7 3 1 15,0-7-3-15,4-6 0 16,5-6-5-16,3-2 0 31</inkml:trace>
  <inkml:trace contextRef="#ctx0" brushRef="#br0" timeOffset="283185.5322">14420 15497 38 0,'-12'0'19'0,"0"-6"-13"16,9 9 19-16,0 2-25 15,-5 1 0-15,5-4 0 16,-3 4 1-16,0-1-2 16,3 3 1-16,-1498-3 0 15,2999 8 1-15,-1495 1-1 16,6 1 1-16,2-4-1 16,7 7 1-16,0-2-1 15,12 0 1-15,9 3-1 16,-1-6 1-16,4 3-2 15,3 10 1-15,-4 1 0 16,-5 2 0-16,-9 0 0 16,-6 3 0-16,-9-8 0 0,-9-3 0 15,-12 0 2-15,-9-3 0 16,-3-7-1-16,-6-3 1 16,-6-8-3-16,-2-5 1 15,2-3-8-15,3-6 0 16,6-1-5-16,1-9 1 15</inkml:trace>
  <inkml:trace contextRef="#ctx0" brushRef="#br0" timeOffset="283393.6415">14462 15465 38 0,'0'-21'19'0,"27"7"-19"31,-15 9 33-31,5 0-33 16,10 0 1-16,0-3-1 15,6 2 1-15,2-2-4 0,4 3 1 16,0 0-8-16,-3 5 1 16,-4 3-2-16,-2-6 0 15</inkml:trace>
  <inkml:trace contextRef="#ctx0" brushRef="#br0" timeOffset="284022.4873">15411 15348 25 0,'0'-15'12'0,"-3"12"-6"0,3 3 19 0,0 0-25 15,-3 3 1-15,-3 5 0 16,1 2 1-16,-4 6-2 16,0 5 0-16,3 3 1 15,3-3 0-15,6 0 0 16,6 0 1-16,9 1-1 16,11-1 0-16,4 0 0 15,6-2 0-15,-1 4-1 16,4 1 1-16,-6 0-2 15,-6-3 1-15,-4 0 0 16,-14 3 0-16,-9-3 0 16,-9-2 0-16,-12 5 0 15,-5-9 1-15,-10-1 0 16,-6-4 0-16,0-4-6 16,4-4 0-16,-1-7-5 15,0 0 0-15</inkml:trace>
  <inkml:trace contextRef="#ctx0" brushRef="#br0" timeOffset="284241.2662">15402 15304 29 0,'-3'7'14'0,"9"-9"-7"0,-6 2 21 0,12 2-27 15,6 1 0-15,12 0 0 16,3-1 1-16,8 4-5 16,10-1 1-16,3 0-7 15,-4 1 1-15,1-4-2 16,-1-10 0-16</inkml:trace>
  <inkml:trace contextRef="#ctx0" brushRef="#br0" timeOffset="284602.8216">16036 15301 26 0,'-2'13'13'0,"-13"14"-10"0,9-20 23 15,-3 9-26-15,-3 6 0 16,-3 7 0-16,0-11 1 15,6 9-1-15,3-4 0 16,9 1 1-16,9 0 0 16,6-3 0-16,9 3 1 15,11-5-1-15,13-1 0 0,0-2-1 16,-7 2 1-16,1-2-1 16,-6 3 1-16,-10 7-2 15,-11 1 1-15,-12-1 0 16,-9-7 1-16,-9 5-1 15,-12-3 0-15,-8-5 0 16,-7-8 1-16,0-3-4 16,-5-5 0-16,-1-8-7 15,0 0 0-15</inkml:trace>
  <inkml:trace contextRef="#ctx0" brushRef="#br0" timeOffset="284821.5131">16039 15245 37 0,'-8'0'18'0,"5"-2"-16"0,6 4 29 16,5-2-31-16,13 0 1 15,18 0-1-15,9 3 0 16,5 2-5-16,7 3 1 15,-4-5-7-15,1 7 1 16</inkml:trace>
  <inkml:trace contextRef="#ctx0" brushRef="#br0" timeOffset="285584.3616">17090 15132 26 0,'15'7'13'0,"-15"33"-9"16,-3-29 15-16,-9 18-18 15,-3 8 1-15,0 11-1 16,-2 2 1-16,2 5-3 0,0-2 1 16,3-2 1-16,3-9 1 15,3-8-1-15,0-10 1 16,3-8 0-16,-3 2 0 16,3-10 0-16,0-2 1 15,0-9-2-15,3-2 1 16,0-6-1-16,6-5 0 15,6-2-1-15,12 2 1 16,9-3-2-16,11-7 1 0,10 5-1 16,5 2 0-16,-2 3 0 15,-6 6 0-15,-10 4-1 16,-8 9 0-16,-15 2 1 16,-9 3 0-16,-18 6 0 15,-18 1 0-15,-9 1 0 16,-8 0 0-16,-7 0 1 15,0-5 1-15,10-1 0 16,5-4 0-16,9-4 0 16,6 1 0-16,10-6 0 15,8 1 0-15,11-4-1 16,13 1 1-16,6 0-1 16,6 5 1-16,-3 2-1 15,5 6 0-15,10 5 0 16,-6 3 0-16,2 0 0 15,7 0 0-15,-3-5-5 0,-10-3 1 16,13 0-6 0,-3-3 0-16</inkml:trace>
  <inkml:trace contextRef="#ctx0" brushRef="#br0" timeOffset="285834.3562">17680 15044 30 0,'-18'3'15'0,"15"-11"-10"0,6 11 22 0,3-1-25 16,3 1 0-16,8 0 2 16,10-1 0-16,12 3-6 15,17-5 1-15,13 0 3 16,2 3 0-16,13 0-2 15,-7-3 1 1,12-6-12 0,-29-1 0-16</inkml:trace>
  <inkml:trace contextRef="#ctx0" brushRef="#br0" timeOffset="286131.2339">17811 15068 30 0,'23'0'15'0,"19"0"-6"0,-30 3 15 16,3 2-23-16,9 11 0 16,11 8-1-16,4 7 1 15,0 12-2-15,-7 12 1 16,-2 9 0-16,-6-11 1 15,-6-3-1-15,-9-2 1 16,-9-3 0-16,-18-11 1 16,-21 3 0-16,-11-13 0 15,-22-8 0-15,-14-11 0 0,-12-8-8 16,-12-5 0-16,-4 3-6 16,4-11 1-16</inkml:trace>
  <inkml:trace contextRef="#ctx0" brushRef="#br0" timeOffset="286792.5226">5044 17050 34 0,'12'-8'17'0,"44"-5"-27"16,-41 7 25-16,15-2-16 16,15 0 0-16,2 0 0 0,22 3 0 15,17-3 1-15,30 0 1 16,30 0-1-16,45-2 0 16,47 4 2-16,56-4 0 15,43-11 0-15,56-3 1 16,47-10 0-16,51 4 1 15,39-4-1-15,33 8 0 16,38 10-1-16,30 10 1 16,27 6-1-16,32 11 0 0,25 8-1 15,20 2 0-15,-6 13 0 16,4-2 0-16,-22-3-5 16,-23 5 1-16,-37 3-7 15,-58 6 1-15,-72-25-2 16,-54-18 0-16</inkml:trace>
  <inkml:trace contextRef="#ctx0" brushRef="#br0" timeOffset="287711.2993">11316 16304 24 0,'-3'-6'12'0,"6"6"-10"16,-3 0 21-16,-3 0-20 15,0 0 0-15,0 3 1 16,0 0 1-16,3-1-6 0,6 1 0 16,3 2 5-16,6 0 0 15,2-2-1-15,10-3 0 16,6 0-1-16,9-3 0 16,-4-2-1-16,-2 5 0 15,-6 0-1-15,-6-2 0 16,-7 2 0-16,-5 2 0 15,-9 3 0-15,-12-2 0 16,-8 2 0-16,-7-2 0 16,-6 2 0-16,0 1 0 0,-3-1 0 15,1 0 0-15,-4-2-1 16,6 0 1-16,9-3 0 16,4 2 1-16,2-2-2 15,6-2 1-15,9-4-1 16,6 4 1-16,3-4-3 15,2-2 1-15,4 3-8 16,-3-3 0-16,6 8-1 16,6-13 0-16</inkml:trace>
  <inkml:trace contextRef="#ctx0" brushRef="#br0" timeOffset="288180.0786">12289 16304 10 0,'-6'0'5'0,"-21"-8"9"0,18 5 1 16,0 6-12-16,-5-1 0 15,-1-2 3-15,0 3 1 16,0 0-8-16,-6-1 1 0,-3 4 5 16,-3-4 0-16,-2 3-1 15,2-2 0-15,3-3-2 16,3 5 1-16,6-2-2 16,6 2 0-16,9 1-1 15,15-4 1-15,9 1-1 16,9 0 0-16,11-1-1 15,7 1 1-15,3-3 0 16,-1 0 0-16,-2 0-1 16,-12 3 1-16,-10-3 0 15,-11 0 0-15,-12 2 0 16,-15-2 1-16,-12 3-2 16,-11-1 1-16,-7 1-1 15,-3-3 1-15,7 8-7 16,5-3 0-16,9 3-4 15,12-8 1-15</inkml:trace>
  <inkml:trace contextRef="#ctx0" brushRef="#br0" timeOffset="288620.0295">13727 16343 27 0,'3'0'13'0,"-3"0"-7"16,0 0 19-16,-3 6-23 15,-3 4 1-15,-12 6 0 0,-12 0 1 16,-3 5-5-16,-8 6 1 15,-13 4 2-15,-2 6 1 16,8-5-1-16,6-8 0 16,4-3-4-16,8-8 0 15,6-2-10-15,9-3 1 16</inkml:trace>
  <inkml:trace contextRef="#ctx0" brushRef="#br0" timeOffset="288916.9581">13274 16259 23 0,'3'8'11'0,"12"0"6"16,-6-1 8-16,3 7-21 15,9 9 0 1,44 22 5 0,4 3 0-16,-10-3-16 15,-2-5 0-15,-7-3-2 16,-11-21 0-16</inkml:trace>
  <inkml:trace contextRef="#ctx0" brushRef="#br0" timeOffset="289900.559">12786 14960 21 0,'-3'0'10'0,"3"5"1"16,0-5 3-16,3 2-10 0,3-4 1 15,0 2 1-15,3 0 1 16,6 0-9-16,3 2 1 16,5-2 5-16,7 3 0 15,3 0-2-15,3-3 0 16,-1 0-1-16,7 2 0 15,-6-2-1-15,-3 0 0 16,-4 3 0-16,-11-3 0 16,-6 0 0-16,-12 3 1 0,-12-1-2 15,-9 1 1-15,-17 0-1 16,-10 2 0-16,-9 0-5 16,-8 6 0-16,-6-1-5 15,-4 4 0-15</inkml:trace>
  <inkml:trace contextRef="#ctx0" brushRef="#br0" timeOffset="314412.522">7899 17449 12 0,'-3'-5'6'0,"3"2"-1"16,0 3 6-16,0 0-11 16,3-5 1-16,0 2 1 15,-3 3 0-15,0-5-2 16,0 5 1-16,0-5 0 15,-3 5 1-15,-3 0-1 16,0 0 0-16,-3 5-1 0,0 0 0 16,0-2 0-16,3 5 0 15,0-8-1-15,0 5 1 16,3-2-1-16,0-3 1 16,0 0-2-16,0 0 0 15,3 0-4-15,6 5 1 16</inkml:trace>
  <inkml:trace contextRef="#ctx0" brushRef="#br0" timeOffset="315660.7775">7160 17574 12 0,'-6'0'6'0,"9"0"1"16,-3 0 7-16,0 0-12 16,0 0 0-16,0 0 3 0,-3 5 0 15,0-5-5-15,0 0 0 16,3 0 4-16,0 3 0 15,0-1-1-15,3 1 0 16,-3-3 0-16,15 0 0 16,0 0-2-16,9 0 1 15,9-5-1-15,14-3 1 16,7 0-1-16,8 5 1 16,1-2-2-16,-3-3 0 15,-4 0 0-15,1 5 1 0,-10-2-1 16,-8 0 0-16,-6 2 0 15,-10-2 0-15,-2 5 0 16,-6 0 1-16,-6 0-1 16,-9 0 1-16,-12 0 0 15,-6 5 0-15,-2-2-1 16,-10 2 1-16,-15 0-1 16,-2-2 1-16,-7 5-1 15,-3-3 0-15,1-2 0 16,2 5 0-16,10-8 0 15,11 8 1-15,9-8-1 16,0 5 0-16,9-5-1 16,3 3 1-16,6-3-1 15,3 0 1-15,9 0-1 16,9 0 0-16,6 0 0 16,9 0 0-16,3 0 1 15,8 0 0-15,16-3 0 16,-4-2 0-16,4-3 0 0,6 0 0 15,-10 5 0-15,-8-2 0 16,-12 5 0-16,-10-3 1 16,-8 3-1-16,-9 3 0 15,-12-3 0-15,-6 8 1 16,-6-3-3-16,1-2 1 16,-4 5-5-16,-6 2 1 15,3-7-6-15,0 10 0 16</inkml:trace>
  <inkml:trace contextRef="#ctx0" brushRef="#br0" timeOffset="316425.9862">8902 17325 12 0,'-39'0'6'0,"15"5"3"16,18-5 1-16,0 0-7 15,-3-5 0-15,0 5 3 16,0-3 1-16,1-2-7 0,-1 5 0 15,0-3 6-15,-3-5 1 16,0 3-1-16,3 2 0 16,0-2-1-16,3 0 0 15,3-6-2-15,3-2 1 16,6 2-3-16,6-2 1 16,9 0-2-16,6-3 0 15,8-2-2-15,10-1 1 16,3 9-1-16,-7-4 1 15,1 9-1-15,-3 8 1 0,-4 5 0 16,-5 7 0-16,-3 4-1 16,-6 2 1-16,-6 8 0 15,-6 3 0-15,-4-3 1 16,-5-5 0-16,-5 5 0 16,-10 3 0-16,0-3 1 15,-3 5 0-15,-3-7-1 16,-6 2 1-16,-5 0-1 15,2-5 1-15,3 5-1 16,6-8 1-16,6-2-1 16,3-6 0-16,3 3 0 15,3-8 1-15,3 0 1 16,6-3 0-16,6 0 0 16,9-5 0-16,6 0 1 15,0 0 0-15,9-5 0 16,8 0 0-16,10-3-1 15,-3 8 0-15,-1-3-1 0,1 3 1 16,-1 3-1-16,-5-3 0 16,-9 5-1-16,-6-2 0 15,-7-3 0-15,-5 5 0 16,-3-3-2-16,-3-4 0 16,-3 2-4-16,0 0 0 15,-6 0-7-15,0 0 0 16,3 0-2-16,-3 0 0 15</inkml:trace>
  <inkml:trace contextRef="#ctx0" brushRef="#br0" timeOffset="317171.9433">10137 17428 21 0,'-9'-5'10'0,"12"5"2"0,-3 0 15 0,0 0-23 15,0 0 1-15,0 0 1 0,3-3 1 16,0-2-8-16,3 2 1 15,0-2 6-15,0-3 1 16,6-3-3-16,-3-7 0 16,3-6-1-16,-1-8 0 15,4-2-2-15,0 0 0 16,-3-1-1-16,0-2 1 16,0 8-1-16,0 3 0 15,-3 2 0-15,0 5 1 16,-3 1-2-16,-3 4 1 0,0 1-1 15,-3 5 1-15,3 6-2 16,-3 2 1-16,3 2-1 16,-3 6 1-16,3 8-1 15,-3 3 1-15,0 18-1 16,0 2 1-16,0 6 0 16,-3 0 1-16,3 0 0 15,0 3 0-15,0-3 0 16,3-3 1-16,2-10 0 15,1-3 1-15,0-5-1 16,-3-8 1-16,0 5 0 16,0-5 0-16,0-8 0 15,-3 0 0-15,0 0-2 16,0-3 0-16,-3-5-5 16,6 0 0-16,-3 0-8 15,6-5 0-15,3-3-3 16,6-8 0-16</inkml:trace>
  <inkml:trace contextRef="#ctx0" brushRef="#br0" timeOffset="317906.9729">11286 17134 17 0,'0'-8'8'0,"3"3"2"32,-3 3 9-32,0 2-14 15,0 0 0-15,0 0 1 16,0 0 1-16,-6 0-10 0,0 0 1 15,-3 7 6-15,-3 9 0 16,-3 6-3-16,-3 4 1 16,3 3-2-16,1 8 1 15,-1-8-1-15,6 3 1 16,3 2-1-16,6-2 0 16,3 0 0-16,6-3 1 15,3-5-1-15,8-3 1 16,7 3 1-16,6-8 0 0,3-6 0 15,2-7 0-15,4 2 0 16,3-10 1-16,-4-3-1 16,-2-5 1-16,-3-6-1 15,-3 1 1-15,-4-6-1 16,-2-5 0-16,-3-6 0 16,-9 1 0-16,-6-3-1 15,-6-8 0-15,-3 11-1 16,-6-1 0-16,-9 3-1 15,-9 3 0-15,-9 8-1 16,-5 5 0-16,2 6-1 16,-6 4 0-16,-8 6-1 15,-4 6 0-15,3 2-2 16,1 2 1-16,-1 11-2 16,7 3 0-16,11 3-5 15,9-1 1-15,15 1 1 16,9-4 0-16</inkml:trace>
  <inkml:trace contextRef="#ctx0" brushRef="#br0" timeOffset="318551.9686">12003 17126 24 0,'-3'0'12'0,"-3"0"-11"31,6 0 23-31,-3-5-22 15,0 5 1-15,-3 0 1 16,-3 0 1-16,-2 5-6 0,-1 3 0 16,-3 6 4-16,0 4 0 15,0 3-2-15,0 3 1 16,-3 0-2-16,0 5 1 16,1 0-1-16,5-5 1 15,0 2-1-15,3-7 0 16,6 5-1-16,0-3 1 15,6 5 0-15,6-2 0 16,3-5 0-16,0 2 1 0,5-5-1 16,4 0 1-16,6-3-1 15,9-5 1-15,2 0-1 16,1 0 1-16,3 0 0 16,2-8 0-16,4-8 0 15,-6-3 0-15,-4-5 1 16,-2-10 0-16,3 2 0 15,-3-5 1-15,-1-3-1 16,-5-10 1-16,-6-6-1 16,-9 1 0-16,-6 4-2 15,-9-2 1-15,-12 8-3 16,-6 0 1-16,-9 5-2 16,-15 3 1-16,-2 5-3 15,-13 3 1-15,-5 13-5 16,-4 8 0-16,4 8-3 15,-1 6 1-15</inkml:trace>
  <inkml:trace contextRef="#ctx0" brushRef="#br0" timeOffset="319267.1214">13128 17336 21 0,'0'-3'10'0,"-3"-5"-1"16,3 5 12-16,0 3-16 15,0 0 0-15,0-8 1 16,0 8 1-16,0 0-10 0,0 0 1 16,3 11 5-16,0 2 1 15,0-5-3-15,0 8 1 16,6-8-1-16,0 0 1 16,3 2 1-16,0-7 1 15,3 5-1-15,-3-8 1 16,0 0-1-16,-3 0 1 15,-3 0-1-15,0 0 1 0,-4-8-2 16,1 0 0-16,0-5-1 16,-3 2 0-16,0-2-2 15,-3 10 1-15,-2-2-5 16,-4 5 1-16,-6 5-7 16,-3 6 0-16,-6 2-5 15,12-2 0-15</inkml:trace>
  <inkml:trace contextRef="#ctx0" brushRef="#br0" timeOffset="319842.351">13628 17095 20 0,'-20'-6'10'0,"-7"-1"-2"15,24 1 9-15,-3 6-13 16,0-8 1-16,0 6 3 0,3-4 0 16,0 6-10-16,0 0 0 15,3 0 8-15,12 0 1 16,6-2-3-16,12 2 1 15,-4 0-2-15,10 0 1 16,3 0-2-16,2 0 0 16,-2-6-1-16,-3 6 0 15,-3 0-1-15,-7 0 1 16,-5 0 0-16,-3 0 0 16,-3 0 0-16,-3 6 0 15,-6 4 0 1,3 11 0-16,-9 3 0 15,0 11 0-15,-6 2 0 16,3 2 0-16,0 1-1 16,0-11 1-16,0 11-1 15,3-11 0-15,0 0 0 16,3 0 1-16,0-8-1 16,3-2 1-16,3-6-1 15,-3-2 1-15,0-6-2 16,0 3 0-16,-3-8-5 15,-3 0 1-15,0-3-8 16,0-5 0-16,-3 3-3 16,-6-3 1-16</inkml:trace>
  <inkml:trace contextRef="#ctx0" brushRef="#br0" timeOffset="320042.805">13664 17333 34 0,'3'-8'17'0,"24"0"-18"0,-18 5 30 16,6-2-28-16,12-3 1 15,11 5 0-15,7-4 1 16,8 4-5-16,7-5 0 16,-3 8-7-16,-7-3 1 15,1-2-3-15,-7-3 1 16</inkml:trace>
  <inkml:trace contextRef="#ctx0" brushRef="#br0" timeOffset="320343.8998">14390 17119 30 0,'-8'0'15'0,"2"2"-9"32,6-2 27-32,0 0-31 15,-3 0 1-15,3 0 2 0,-3 0 0 16,3 0-6-16,0 0 1 16,0 0 3-16,3 0 1 15,6-8-2-15,5 6 0 16,1-6-2-16,6 0 1 15,9 0-2-15,3-3 1 16,-1-5-1-16,-2 8 1 16,0 3 0-16,0-3 0 15,-4 6-1-15,1 2 1 0</inkml:trace>
  <inkml:trace contextRef="#ctx0" brushRef="#br0" timeOffset="320769.0984">14524 17301 63 0,'0'0'31'0,"-3"5"-32"16,3-2 32-16,3-6-31 16,-3 3 1-16,9-5-1 15,0 2 1-15,0-2-2 16,6 5 1-16,0-5 0 0,0 2 0 15,0-2-1-15,3 5 1 16,-1 0-1-16,4 8 1 16,3-3-1-16,0 11 0 15,0 5 0-15,0-5 0 16,-1 0 0-16,-2 0 0 16,0 2-1-16,-9 6 1 15,-3 0-1-15,-6 0 1 16,-6-3 0-16,-6 3 1 0,-12-11 0 15,-9-5 1-15,1 5 0 16,-7-5 1-16,-6-5-1 16,-3-3 1-16,7-8-3 15,2-8 1-15,6 0-7 16,7-5 0-16,5 10-7 16,3 1 1-16,15-6-2 15,6 0 0-15</inkml:trace>
  <inkml:trace contextRef="#ctx0" brushRef="#br0" timeOffset="322814.0712">14477 17103 12 0,'-3'0'6'0,"-3"-6"2"0,6 6 7 0,0 0-13 16,0 0 1-16,0 0 1 15,0 0 1-15,0 0-4 16,0 0 0-16,0 0 4 15,0 0 0-15,0 0 0 16,0 0 1-16,3-5-2 16,0 2 0-16,3-2-2 15,3-3 1-15,6 6-2 16,5-6 0-16,4 2-1 16,-6-2 0-16,0 8-1 15,0 0 1-15,0 0-1 31,-1 0 1-31,1 8-1 0,-3 0 1 16,0 0 0-16,-3 3 0 16,0-3 0-16,-3 2 0 15,0 6 0-15,-3 0 0 16,-3-3 0-16,-3 11 1 16,-3-5-1-16,-3-1 1 15,-3 3-1-15,-3-5 1 0,-3 8-1 16,-3-5 1-16,0-4-1 15,-2 4 1-15,-1-6 0 16,0 0 1 0,0-2 0-1,6 2 1-15,3-10-1 16,0 5 1-16,3-6-1 16,6 1 1-16,0 2-2 15,3-5 1-15,0 3-3 16,-3-3 0-16,3 0-8 15,0 0 0-15,3 8-5 16,-6-8 0-16</inkml:trace>
  <inkml:trace contextRef="#ctx0" brushRef="#br0" timeOffset="324579.6958">16242 17415 24 0,'-3'-3'12'0,"3"-2"-7"0,0 5 13 16,0 0-16-16,3 0 1 16,3 0 2-16,6 0 1 15,6 0-6-15,11 0 0 16,13 0 4-16,6-3 1 16,14-2-2-16,10-3 1 15,-4 8-3-15,6 0 0 16,-8 0-2-16,-9 5 0 15,-10-2-4-15,-8-6 1 0,-9 6-4 16,-4-3 1-16,-8 0-4 16,-9 5 0-16</inkml:trace>
  <inkml:trace contextRef="#ctx0" brushRef="#br0" timeOffset="324876.5185">16406 17473 20 0,'6'0'10'0,"2"0"-4"16,-2 0 13-16,0 0-16 16,0 3 1-16,-3-3 1 15,0 5 1-15,3-2-7 16,3 2 0-16,3 0 5 15,6-2 1-15,18 5-2 0,8-3 0 16,4-2-2-16,8-3 1 16,7 0-2-16,-9 0 0 15,-1 0-5-15,1-8 1 16,2-3-8-16,-5 1 1 16</inkml:trace>
  <inkml:trace contextRef="#ctx0" brushRef="#br0" timeOffset="325428.2515">16989 17211 31 0,'3'5'15'0,"3"-13"-10"16,-6 8 21-16,0 0-24 15,3 3 0-15,3 2 0 0,3 6 1 16,3-3-4-16,9-3 1 16,5 3 2-16,10 0 1 15,3 5-2-15,2-2 1 16,4 2-2-16,-6-5 1 16,-7 8-1-16,-5 3 0 15,0-4-1-15,-9-4 0 16,-6 5 1-16,-3 2 0 15,-6 1-1-15,-9 2 1 16,-9 3-1-16,-6-3 1 0,-6-5-1 16,0 0 1-16,-2 0-1 15,-4-6 1-15,0-2 0 16,3-5 1-16,1-3-1 16,2 0 1-16,3-3-1 15,3-10 1-15,6 0-1 16,6-11 1-16,9-5-1 15,6-8 0-15,6-3 0 16,3 8 0-16,0 3 0 16,-3 0 0-16,0 19 0 15,-3 7 0-15,-3 13 0 16,-6 14 1-16,-3 0-1 16,-3 8 1-16,-3 10-2 15,3-10 0-15,0 5-5 16,3 0 1-16,6-5-7 15,0-3 0-15</inkml:trace>
  <inkml:trace contextRef="#ctx0" brushRef="#br0" timeOffset="326741.9208">18674 17013 20 0,'-15'0'10'0,"9"2"-2"16,6-2 8-16,0 0-14 15,0 0 0-15,3 0 3 0,3 0 1 16,3 0-6-16,0 6 1 16,6-4 4-16,5-2 0 15,1 0-1-15,3 0 1 16,12 0-1-16,11-8 0 16,10 8-2-16,2-2 1 15,7-4-2-15,-7 6 1 16,-8-2-1-16,-6 2 0 15,-7 0-1-15,-5 0 0 16,-9 0 0-16,-3 0 1 0,-6 0 0 16,-6 0 0-16,-9 0 0 15,-6 0 0-15,-3 2-1 16,-18-2 1-16,-9 6 0 16,-11-4 0-16,-10-2-1 15,-5 6 0-15,5-4 0 16,0 4 1-16,4-4-1 15,5 6 1-15,10-3-1 16,5-2 0-16,9 0 0 16,9-1 0-16,3-2-1 15,6 6 1-15,3-4 0 16,6-2 0-16,6 6 0 16,3-4 0-16,3 4-1 15,3-4 1-15,12-2 0 16,14-2 0-16,10-4 0 15,23-2 1-15,4 0-1 16,5 3 0-16,0-3 0 0,-11 0 0 16,-10 6-1-16,-8-4 1 15,-10 6-1-15,-14-2 1 16,-9 2 0-16,-12 0 0 16,-9 2 0-16,-12-2 0 15,-15 6 0-15,-12-4 0 16,-11 6 0-16,-7-3 1 15,-8 1-2-15,-4-4 1 16,-2 6-3-16,2-2 1 16,7-4-3-16,8 4 1 0,15-4-6 15,9-2 1-15,13 6-4 16,17-12 0-16</inkml:trace>
  <inkml:trace contextRef="#ctx0" brushRef="#br0" timeOffset="327458.6395">20079 16976 28 0,'-42'-6'14'0,"9"-2"-5"16,24 6 21-16,-3-4-26 15,-2-1 0-15,2 1 3 16,0 1 0-16,3-6-9 16,3 1 1-16,6-11 5 0,3-3 1 15,6-5-2-15,6-8 0 16,5 5-3-16,7 0 1 15,12-2-2-15,0 5 1 16,5-3-1-16,10 3 0 16,5 5-1-16,1 3 1 15,2 10 0-15,1 9 0 16,-9 4-1-16,-10 14 1 16,-5 5-1-16,-12 14 1 0,-9 18 0 15,-18 2 1-15,-15 9-1 16,-9 4 0-16,-9 4 1 15,-12 5 1-15,-8-3 0 16,2-11 0-16,-8-2 0 16,-7-8 0-16,4 0 0 15,-4-8 1-15,4-3-1 16,5-5 0-16,10-10 0 16,11-1 0-16,9-7 0 15,3-6 1-15,12-5 0 16,12 0 1-16,15 5 0 15,18-10 0-15,9-3 0 16,8-8 0-16,7 5 0 16,11-5 1-16,7 3-1 15,2 2 0-15,12 6-1 16,-14-3 0-16,-7 5-1 16,-5-2 1-16,-10 2-2 15,-11-2 1-15,-6-3-4 0,-7 0 1 16,-11-8-5-16,-6 0 0 15,-6-8-8-15,-3 0 1 16,-3 0-5-16,6-13 0 16</inkml:trace>
  <inkml:trace contextRef="#ctx0" brushRef="#br0" timeOffset="327974.2153">21088 16976 45 0,'0'-6'22'0,"-3"12"-17"15,3-6 41-15,0 0-42 16,6-6 1-16,3-2 3 16,-3 0 1-16,2 8-11 15,4-13 0-15,3-3 7 16,3-7 1-16,-3-7-3 15,3-4 0-15,0-8-3 16,-3 5 1-16,0-3-1 16,-1 3 1-16,-2 3-2 15,-3 7 0-15,0 6-1 16,-3 5 1-16,0 8-2 16,-6 8 0-16,0 11 0 15,0 2 1-15,-3 16-1 0,-3 16 1 16,-3 11 1-16,0-3 0 15,3 10 1-15,0-7 0 16,3 12 1-16,3 6 0 16,6 3 0-16,0-19 0 15,3-5 0-15,0-5 1 16,-3 2 0-16,0-10 0 16,0-11-1-16,-3 0 0 15,0-8 0-15,0-5 1 0,-3-5-4 16,-3-6 1-16,0-2-4 15,0-6 0-15,0-5-4 16,0-5 0-16,0 2-8 16,3-2 1-16,6-3-1 15,3-13 1-15</inkml:trace>
  <inkml:trace contextRef="#ctx0" brushRef="#br0" timeOffset="328489.835">21799 16756 41 0,'-6'-13'20'0,"0"10"-22"16,3 3 39-16,-3 3-35 16,0 5 0-16,-3 0 0 15,-3 8 1-15,-2 10-4 0,-4 6 0 16,0-11 2-16,0 5 1 15,0 11-1-15,6 6 0 16,0-4-1-16,6 6 0 16,3 8 0-16,6-5 1 15,3 0-1-15,9-3 1 16,9-11-1-16,6 3 1 16,6 0 0-16,2-8 1 15,10-5-1-15,2-11 1 0,1-5 0 16,-3-8 0-16,2-5 0 15,-5-3 0-15,6-11 0 16,-10-15 0-16,4-11 0 16,-9 0 0-16,-7-3-1 15,-5-2 0-15,-6 3 0 16,-9 4 0-16,-9-2-1 16,-18 3 0-16,-9 0-1 15,-14 2 0-15,-7 3-1 16,-9 0 0-16,4 0-2 15,2 5 1-15,1 8-3 16,8 3 1-16,6 5-3 16,6 6 1-16,7 7-3 15,5 6 0-15,6 2-4 16,12 3 1-16</inkml:trace>
  <inkml:trace contextRef="#ctx0" brushRef="#br0" timeOffset="329083.6384">22436 16886 45 0,'3'13'22'0,"3"-16"-17"0,-6 3 42 0,0-5-45 15,6 2 1-15,-3-5 3 16,6 6 1-16,0-11-8 16,3 2 1-16,-3-5 4 15,0-10 0-15,-1-3-1 16,1 2 0-16,3-7-2 16,0 5 0-16,0-6-1 15,0 1 0-15,-3 10-1 16,0 0 1-1,0 3-3 1,-6 8 1-16,6 2-1 16,-6 6 1-16,-3 5-1 15,0 8 1-15,0 5-1 16,0 8 1-16,-3-2 1 16,3 10 1-16,0 8-1 15,0 8 1-15,0 5 0 16,0-5 0-16,0 11 1 15,3 2 0-15,0-3-1 0,3 6 1 16,0 5 1-16,0-7 1 16,0-6-1-16,-4-14 0 15,-2-7 0-15,6-3 0 16,-3-5 1-16,-3-11 0 16,0 3-1-16,0-8 1 15,6 0-2-15,-3 0 1 16,3-8-7-16,0-8 1 15,0 0-9-15,0-3 1 0,0-2-7 16,-3 0 1-16,9-14-2 16,-6 6 1-16</inkml:trace>
  <inkml:trace contextRef="#ctx0" brushRef="#br0" timeOffset="330181.4617">23127 16372 23 0,'-9'-31'11'0,"18"-4"-7"15,-3 22 20-15,0-3-21 16,2 3 1-16,-2 0 1 0,0 7 1 16,3-2-7-16,-3 3 0 15,0 5 5-15,0 5 1 16,-3 6-3-16,0 10 1 16,-3 14-1-16,-3 2 0 15,0 10 0-15,-6 6 0 16,-3 24-1-16,0 18 0 15,-2-15 0-15,2 2 0 16,3 0 0-16,0-14 0 16,3-4-1-16,0-6 1 0,0-2-1 15,3-11 1-15,-3-11 1 16,0-8 0-16,6-7 0 16,-3-6 1-16,-3-5 0 15,6-16 0-15,-3-5-1 16,3-11 1-16,3 3-2 15,12-13 1-15,6-9-2 16,9-2 0-16,5 0-1 16,4-2 0-16,6-4-1 15,5 6 0-15,-8 1 0 16,3 6 0-16,-7 7 0 16,-2 7 0-16,-6 8 0 15,-6 3 0-15,-7 13 0 16,-8 8 0-16,-15 16 0 15,-3 2 0-15,-8 6 1 16,-13 0 0-16,-6-11 1 16,0-5 1-16,-5 5 0 0,-1-8 0 15,0-2 0-15,4 2 1 16,2-5-1-16,12-3 1 16,-3-2-1-16,13-1 0 15,-1-2 0-15,3 3 0 16,9-3-1-16,6 3 0 15,3 2 0-15,9 3 1 16,5 2 0-16,7 9 0 16,3-1 1-16,6 6 0 15,11-5 0-15,-8 5 0 0,-3-6-1 16,-1 1 1-16,1-9-4 16,0-5 1-16,0-10-6 15,-7 5 0-15,4-10-8 16,0-12 1-16,3-9-3 15,-4-12 1-15</inkml:trace>
  <inkml:trace contextRef="#ctx0" brushRef="#br0" timeOffset="330556.4082">23630 16407 27 0,'-6'-3'13'0,"0"3"-7"0,6 0 22 16,0 0-25-16,0 0 1 16,6 0 4-16,6 0 0 15,6 0-9-15,8 0 1 16,22-2 7-16,3-4 0 15,14-2-1-15,15 0 0 16,4 3-2-16,5-3 1 16,-3 0-3-16,-8 3 0 15,-10 0-1-15,-11-1 0 0,-16 1-5 16,-5 2 1-16,-12-2-4 16,-9 5 0-16,-15 5-3 15,-15-2 0-15,0 5-3 16,-15 3 1-16,-11-1-2 15,-10 6 1-15</inkml:trace>
  <inkml:trace contextRef="#ctx0" brushRef="#br0" timeOffset="330924.8282">23781 16515 31 0,'15'0'15'0,"42"3"-9"0,-45-6 27 0,6 3-30 15,6 0 1-15,2 3 1 16,7 2 1-16,-3 3-8 16,0 5 1-16,-1 6 4 15,-2 5 1-15,-9 10-3 16,6 11 1-16,-9 8-1 16,-3-5 0-16,-6 13 0 15,-6-3 1-15,-6-8 1 16,-6-2 0-16,-9-3 1 15,-3-8 1-15,-6-6 0 16,-2-7 1-16,-7-8-1 16,-6-16 1-16,4-8-5 15,-1 0 1-15,0-16-6 16,6 1 0-16,4-7-6 16,5 7 1-16,3 1-6 15,-3 9 0-15,-2 5-3 16,5 16 0-16,-3 5 4 0,-18 3 0 15</inkml:trace>
  <inkml:trace contextRef="#ctx0" brushRef="#br0" timeOffset="331865.8456">19025 18161 36 0,'-48'-48'18'0,"16"11"-31"16,29 29 39-16,0-5-27 15,0 3 0-15,0-4-1 16,3 1 1-16,3 3 1 0,0-4 0 16,3 6-1-16,0 6 1 15,2 2 0-15,4 2 1 16,6 6 0-16,6 8 0 16,9-3 1-16,14 11 1 15,4 5-1-15,-12-7 1 16,50 9 0-16,21 9 0 15,18-3 0-15,18-3 1 16,15-7-1-16,20 2 1 16,19 0-1-16,20-5 1 0,15-3-1 15,12-5 0-15,15-8-1 16,9-11 1-16,21-5-2 16,-4-2 1-16,-8-14 0 15,6-13 0-15,-3-11-1 16,-6-10 1-16,-24-6-1 15,-18-7 0-15,-18-8 0 16,-15-19 0-16,-17 0 0 16,-30 3 0-16,-12-19 0 15,-24-5 0-15,-18-6-1 16,-27-7 0-16,-23 3-1 16,-27-17 1-16,-18 0-2 15,-27-4 0-15,-18-4-1 16,-23-5 1-16,-25-2-1 15,-14 2 1-15,-24-2-1 16,-12-3 1-16,-27 8 1 16,-23 16 0-16,-15-6 0 0,-22 16 0 15,-14 6 1-15,-15 23 0 16,-9 9-1-16,-9 10 0 16,-8 16 0-16,-7 15 0 15,9 20 0-15,-6 23 0 16,0 13 0-16,10 16 0 15,-1 22 1-15,12 17 0 16,3 25 0-16,12 16 0 16,9 10 1-16,14 32 0 0,28-3 0 15,14 16 0-15,28 8 1 16,29 11 0-16,20 7 0 16,34 3 1-16,32 16 0 15,27-5 0-15,45 11 0 16,47-6 0-16,43-3 0 15,34-2 0-15,52-11-2 16,38-10 0-16,32-9-3 16,28-31 1-1,303 8-16 1,-113-66 1-16</inkml:trace>
  <inkml:trace contextRef="#ctx0" brushRef="#br1" timeOffset="346655.4918">1383 1410 7 0,'-12'-2'3'0,"12"4"0"0,0-2 3 15,0 0-1-15,0 0 1 16,0 0 3-16,0 0 1 16,0-8-11-16,0-2 0 15,0 2 8-15,3-11 0 16,3 1-3-16,-6-6 1 16,9-13-3-16,-6 2 0 15,3-4-1-15,-3-6 0 16,0 0-1-16,0-3 0 15,3-2 0-15,-6 5 1 16,0 0-1-16,-6 13 0 0,3-2-1 16,0 10 1-16,0 8-2 15,-3 0 1-15,-3 16-2 16,-3 8 1-16,0 0 0 16,0 16 0-16,3 2 0 15,0 9 0-15,0 7 0 16,3 11 1-16,3 3 1 15,3 2 1-15,9 3-1 16,-6 0 0-16,3-11 1 16,3-5 1-16,-6 2-1 15,3-2 1-15,-3-10-2 16,3-3 0-16,3-11-3 16,0-3 0-16,0-5-5 15,6-5 0-15</inkml:trace>
  <inkml:trace contextRef="#ctx0" brushRef="#br1" timeOffset="347217.9934">2026 698 26 0,'-15'-37'13'0,"-3"32"-18"0,9 3 22 15,-6 2-18-15,-3 0 1 16,-14 0-1-16,-4 0 1 0,-3 2 0 16,4 11 0-16,-1 1-1 15,3 4 1-15,0 9-1 16,1-9 1-16,8 11 0 16,6-5 0-16,9 10-1 15,3-7 1-15,15 7 0 16,6-2 1-16,9 5-1 15,8 0 1-15,4 3-1 16,0 5 0-16,3 5 0 16,-4-5 1-16,7 3-1 15,-6 2 0-15,-7-5 0 16,4-5 0-16,-15-1 0 16,-9-2 1-16,-6 0-1 15,-12 0 1-15,-9-7 0 16,-3-7 0-16,-3-1 0 15,-8-7 0-15,-1-7 0 16,0-8 1-16,0 0-1 0,4-8 1 16,5-7-1-16,3-12 1 15,9 3-1-15,3-15 0 16,9-14 0-16,0-16 0 31,27-42-1-31,3 5 1 16,-3 21-2-16,-4-5 0 15,-5 16-1-15,-6 16 0 16,-3 13-2-16,-9 11 1 16,-3 4-6-16,-12 15 1 15</inkml:trace>
  <inkml:trace contextRef="#ctx0" brushRef="#br1" timeOffset="347748.6833">2362 1220 25 0,'-9'-53'12'0,"-15"13"-12"16,15 27 20-16,-8 0-21 0,-4 2 1 16,-3 3-1-16,-3 8 1 15,3 8-1-15,-2 0 1 16,-1 8-1-16,0 8 1 16,6 5-1-16,9 0 0 15,3 8 0-15,9-11 0 16,3 1 1-16,6-9 1 15,3-4 0-15,6-6 0 16,0-8 0-16,3-3 0 16,3-10 0-16,-1-1 0 15,1-9-1-15,-9-1 0 16,3-5-1-16,-9 5 1 0,0 8-1 16,-3-2 1-16,0 10-1 15,-6 5 0-15,-3-2 0 16,-3 18 0-16,3 0 0 15,-6 11 0-15,9 5 0 16,3-10 0-16,3 2-1 16,6-8 1-16,3-2-2 15,2-4 1-15,7-9-4 16,9-6 1-16</inkml:trace>
  <inkml:trace contextRef="#ctx0" brushRef="#br1" timeOffset="348014.2517">2585 413 18 0,'-6'16'9'0,"9"66"-12"0,-3-66 16 15,0 7-13-15,3 12 1 16,3 18 1-16,0 7 0 15,3 9-3-15,-6 0 1 16,3-3 1-16,-3-13 1 16,3 16-2-16,-3-3 1 15,-3-13-5-15,0-8 0 16,-3-8-2-16,0-11 1 16</inkml:trace>
  <inkml:trace contextRef="#ctx0" brushRef="#br1" timeOffset="348592.4263">2463 1045 26 0,'0'-21'13'0,"30"5"-16"15,-15 8 25-15,0 0-22 16,3-5 0-16,6 5-2 16,-7 3 1-16,7 15 1 15,3-7 0-15,0 10-1 16,-3 6 0-16,-1 7 0 15,-11-10 1-15,0 0 1 16,-3-3 0-16,0-2 1 16,0-3 1-16,-6-3 0 15,0 3 1-15,0-8-1 0,3 0 0 16,0-8-1-16,0-8 1 16,0 0-2-16,3 3 0 15,-6-3-2-15,6 0 1 16,-3-2-1-16,0 7 0 15,-4 3-2-15,1 11 1 16,0 2-1-16,6-2 1 16,-6 5-1-16,3 5 1 15,0 0 0-15,6-2 0 16,0 2 2-16,3-5 1 16,-3 0 1-16,3-3 0 0,-3-2 0 15,0-6 1-15,-1-2 0 16,7-3 0-16,0-8-1 15,-9 0 0-15,6-10-2 16,3-1 1-16,3 1-2 16,-3 7 0-16,-1-2-2 15,-2 13 1-15,0 0 0 16,0 16 0-16,0 13 0 16,-3-5 1-16,3 13 0 15,3 3 0-15,8-8-4 16,16 5 1-16,24-16-4 15,5 3 1-15</inkml:trace>
  <inkml:trace contextRef="#ctx0" brushRef="#br1" timeOffset="351071.4404">4205 743 22 0,'3'-45'11'0,"9"30"-10"16,-12 15 12-16,2-6-14 16,1 4 0-16,-3 4-1 15,3 12 1-15,-3 4 2 16,0 19 0-16,0 5 0 16,0 3 0-16,-3 8 1 15,0 0 0-15,1-8 0 16,-4 0 1-16,3-5-1 0,0-11 1 15,0-5-1-15,0-8 1 16,6-3 0-16,3-5 0 31,3-8-1-31,8-5 0 0,7-3-1 16,9-3 1-16,0 3-2 16,2-5 1-16,4-3-2 15,0 8 1-15,-1 0-3 16,-2 0 0-16,-6 8-2 15,-3-5 0-15,-6 5-5 0,-4-8 1 16</inkml:trace>
  <inkml:trace contextRef="#ctx0" brushRef="#br1" timeOffset="351321.4592">4437 664 18 0,'-3'-18'9'0,"9"18"-8"0,-6 2 10 0,3-2-10 16,0 13 0-16,0 17 2 15,-3 15 0-15,0 7-3 16,-3 4 0-16,3 5 2 16,0 10 0-16,0-10 0 15,0 0 0-15,0-8-1 16,3-13 0-16,0-3-2 15,3-6 0-15,0-9-6 16,6-7 1-16</inkml:trace>
  <inkml:trace contextRef="#ctx0" brushRef="#br1" timeOffset="351633.9913">4699 730 25 0,'-12'24'12'0,"-3"26"-15"0,12-42 18 15,0 8-15-15,0 5 0 16,3-5 0-16,6 5 1 16,3-2-1-16,9 2 1 15,15-8 0-15,5-5 0 16,-2 3-1-16,3 2 1 15,-1 3-1-15,1 5 1 16,-9 3-1-16,-6 0 0 0,-10 5 1 16,-11 3 1-16,-9-3 0 15,-8 0 0-15,-7-5-3 16,-9-3 0-16,-3-13-6 16,-2-3 0-16</inkml:trace>
  <inkml:trace contextRef="#ctx0" brushRef="#br1" timeOffset="351837.6126">4764 656 28 0,'-12'0'14'0,"15"-2"-15"15,-3 2 22-15,12 0-20 16,12 0 1-16,6-8-1 15,11-6 1-15,13 6-6 16,3-5 1-16,-1 11-5 0,4 2 1 16</inkml:trace>
  <inkml:trace contextRef="#ctx0" brushRef="#br1" timeOffset="352266.0079">5422 984 24 0,'21'-29'12'0,"3"-21"-8"32,-21 34 17-32,0 0-18 0,-3-8 1 15,-3 8-1-15,-6 3 1 16,-6 5-7-16,-3 8 0 15,-9 16 3-15,-8 5 0 16,-4 8-2-16,6-5 0 16,6 5 0-16,6 3 0 15,7-8 2-15,2-3 0 16,12-5 2-16,6-8 0 16,6-3 0-16,8-13 0 15,1 3 0-15,-3-3 1 16,-3-5-2-16,0 2 1 0,-3-5-2 15,-3-2 0-15,0 10-1 16,-3 13 0-16,-3 3 0 16,-3 5 0-16,0-2-1 15,0 5 1-15,2 2-2 16,7-7 0-16,3-3-4 16,6-8 1-16,15-3-2 15,-3-10 0-15</inkml:trace>
  <inkml:trace contextRef="#ctx0" brushRef="#br1" timeOffset="352500.3954">5642 503 26 0,'0'-8'13'0,"0"53"-15"15,0-37 24-15,-3 10-22 16,0 3 1-16,-3 16-1 0,0 8 1 15,1 8-1-15,2-8 1 16,0 3 0-16,3-6 0 16,0-13-2-16,0-2 0 15,-3-6-4-15,-3 0 1 16,0-10-4-16,-3 2 0 16</inkml:trace>
  <inkml:trace contextRef="#ctx0" brushRef="#br1" timeOffset="353016.0639">5419 926 22 0,'0'-29'11'0,"24"-11"-9"0,-12 24 18 0,9 1-16 16,8-7 0-16,-2 14 1 15,-3 0 0-15,3 8-7 16,0 8 0-16,-7 8 5 16,-5 13 0-16,-6-2-2 15,-6 2 0-15,0-3-1 16,0-7 0-16,-3 2 0 15,3-8 1-15,3-2 0 16,-3-6 0-16,6-2 0 16,3-6 0-16,0-5 0 15,0-13 1-15,0 0-1 16,5-3 0-16,-2-5-1 16,-3 5 0-16,0-5-1 15,0 5 0-15,-3 8-1 16,0 3 1-16,0 13-1 0,-3 5 1 15,0 3 0-15,-3 3 0 16,0 2 0-16,0 0 0 16,0-2 1-16,0 2 0 15,0-5 1-15,0-8 1 16,3 0-1-16,0-8 0 16,-1 3 1-16,4-6 0 15,0 3-1-15,3-13 0 16,3 5-1-16,6 1 0 15,-3-4-1-15,0 8 0 0,-3 6-1 16,-1 5 0-16,1 5 1 16,-3 3 0-16,0 0 0 15,0 6 1-15,0-7 0 16,6-4 0-16,12-3-7 16,8-10 0-16,7-12-2 15,-3 1 0-15</inkml:trace>
  <inkml:trace contextRef="#ctx0" brushRef="#br1" timeOffset="356076.8041">7818 572 9 0,'-3'-6'4'0,"6"6"8"15,-3 0 4-15,0 0-15 16,0 0 1-16,-3 6 2 16,-6 1 0-16,-3 7-4 15,-5 2 1-15,-4 7 4 16,-12 14 0-16,-3 3-1 16,-2 2 1-16,5-10-2 0,9-3 1 15,3-5-2-15,6-3 1 16,3-10-1-16,3-1 0 15,3-2-1-15,3 0 1 16,9-8-1-16,9 0 0 16,9 0-1-16,3-8 1 15,6 3-1-15,5 2 0 16,7-2-1-16,0 0 1 16,-4 5-2-16,-2 0 1 0,-6 0-2 0,-6 0 1 15,-7 0-4-15,-2 5 0 16,-6-5-5-16,-3-5 1 15,-6-3 0-15,-6 0 0 0</inkml:trace>
  <inkml:trace contextRef="#ctx0" brushRef="#br1" timeOffset="356311.1819">7839 505 25 0,'-6'6'12'0,"12"2"-14"15,-6 0 24-15,-3-1-20 16,0 7 1-16,0 4 0 16,0 17 1-16,0 12-5 15,0 11 0-15,3 11 3 16,3-11 0-16,3 3-1 16,3-16 1-16,3 3-3 15,0-6 1-15,0-2-5 16,0-11 1-16,-3 0-5 15,0-10 0-15</inkml:trace>
  <inkml:trace contextRef="#ctx0" brushRef="#br1" timeOffset="356561.2">8163 1127 38 0,'0'0'19'0,"3"0"-22"0,-3 0 34 0,3 3-31 16,-3-3 1-16,0 0 0 15,0 0 0-15,6-3-2 16,0-2 1-16,0-3 0 16,-3 3 1-16,0 2-3 15,0-5 1-15,-3 3-5 16,-3 2 1-16,0 3-6 15,0 0 0-15</inkml:trace>
  <inkml:trace contextRef="#ctx0" brushRef="#br1" timeOffset="356939.7539">8440 873 39 0,'-3'-5'19'16,"3"-6"-18"-16,0 3 34 16,3 0-33-16,3-5 1 15,3-3 0-15,6-8 1 16,0-5-5-16,0 0 0 0,3-8 2 16,0 5 1-16,-1-10-2 15,-5 8 1-15,0-3-1 16,-3 13 0-16,-3 3-2 15,0 5 1-15,0 8-2 16,-3 11 1-16,-3 10-1 16,-6 5 0-16,-3 9 0 15,-3 18 0-15,0 10 1 16,3 11 1-16,6 1 1 16,9-14 0-16,0-6 0 15,3-2 0-15,0-5 0 16,-3-6 1-16,0-2-4 15,-3-11 0-15,3-5-8 16,-3-3 1-16</inkml:trace>
  <inkml:trace contextRef="#ctx0" brushRef="#br1" timeOffset="357939.7502">11712 767 22 0,'-27'29'11'0,"15"3"-3"16,6-19 11-16,-3-2-16 15,-3 10 1-15,3 0 0 0,-3 3 1 16,3-8-6 0,3-3 0-16,3-2 4 0,9-3 1 15,6 2-2-15,3-10 0 16,18 0-1-16,6 0 1 15,2 0-2-15,1 0 1 16,0 3-2-16,-1 2 1 16,-8 6-1-16,-9 10 0 15,-9 3 0-15,-9 10 0 16,-6 1 1-16,-9 2 0 16,-3-3 0-16,-3 0 1 0,-3-4 0 15,-3-9 0-15,-3 0-3 16,-8-11 1-16,2-4-7 15,3-6 1-15,3-6-4 16,3-9 0-16</inkml:trace>
  <inkml:trace contextRef="#ctx0" brushRef="#br1" timeOffset="358158.4968">11717 820 28 0,'-2'0'14'0,"7"0"-11"16,1 0 24-16,6-8-27 15,9 0 0-15,3 0 0 16,3-5 1-16,5 5-4 16,10 0 1-16,-3 0-4 0,0 8 1 15,-4 3-4-15,-5 8 0 16</inkml:trace>
  <inkml:trace contextRef="#ctx0" brushRef="#br1" timeOffset="358448.0212">12158 1122 20 0,'3'5'10'0,"0"-5"-5"0,0 0 16 0,0 3-17 0,3 2 1 16,0 3 0-16,-3-5 1 16,6 5-8-16,0 0 0 15,0-3 6-15,3-5 1 16,-1-5-3-16,4-3 1 16,0 5-1-16,0-5 0 15,-6 0-3-15,-6 0 1 16,-9 3-5-16,-3-3 1 15,-12 0-8-15,0 11 1 16</inkml:trace>
  <inkml:trace contextRef="#ctx0" brushRef="#br1" timeOffset="358791.7577">12560 767 29 0,'3'-16'14'0,"-6"-5"-9"16,3 21 20-16,0-2-26 15,-3 4 0-15,-3 11 1 16,-6 3 0-16,0 0 0 16,3 13 0-16,0-5-1 15,6 13 1-15,9-8 0 16,6-5 0-16,6 5 1 15,0 0 0-15,0-10 0 16,8 2 0-16,-2 0 0 0,0-5 0 16,-6 0 0-16,-3-8 0 15,-9 5-1-15,3-5 1 16,-27 0-1-16,3 3 0 16,-6-6-3-16,-3 0 0 15,-2-5-6-15,-4 3 0 16</inkml:trace>
  <inkml:trace contextRef="#ctx0" brushRef="#br1" timeOffset="358948.0543">12500 706 34 0,'21'-23'17'0,"30"4"-16"15,-39 16 27-15,8 3-29 16,13-7 1-16,0 1-5 15,3 4 0-15,-1-6-2 16,10 8 0-16</inkml:trace>
  <inkml:trace contextRef="#ctx0" brushRef="#br1" timeOffset="359501.5219">13867 728 21 0,'-15'2'10'0,"-39"30"-7"31,39-19 10-31,-9 8-13 16,-8 16 1-16,-7 3-1 15,9-8 1-15,3 2-1 0,7 3 0 16,5-13 2-16,6 0 1 16,3-11 0-16,12-5 1 15,9-5 0-15,3-6 1 16,2-5-1-16,4 0 1 16,0-13-3-16,0 0 1 15,-3-3-2-15,-4 8 0 16,-5 0-2-16,0 3 1 15,-6 5-1-15,-3 8 0 16,-3 8-1-16,0 8 0 16,0-3 0-16,0 3 1 0,6 8-1 15,3-3 0-15,6 0-2 16,9-5 0-16,3 0-5 16,2-13 0-16</inkml:trace>
  <inkml:trace contextRef="#ctx0" brushRef="#br1" timeOffset="359729.2889">14355 389 28 0,'-9'8'14'0,"-9"53"-15"15,9-40 22-15,-3 5-22 16,-3 9 1-16,0 18 0 15,3 2 0-15,3 6 0 0,4 5 0 16,2-13-1-16,0-3 1 0,0-2-3 16,-3-11 1-16,0 0-6 15,-3-13 1-15</inkml:trace>
  <inkml:trace contextRef="#ctx0" brushRef="#br1" timeOffset="360229.2936">14018 913 29 0,'9'-53'14'0,"51"0"-12"0,-42 37 25 16,5 6-26-16,7-4 1 16,0 14 0-16,3 8 1 15,-3 5-5-15,-7 14 1 16,-5 7 2-16,-6-2 0 16,-6 5-1-16,-3-5 1 15,0 2-1-15,0-10 0 16,0-3 1-16,3-10 0 15,3-6 0-15,3-5 0 16,3-13-1-16,0 5 1 16,2-13-1-16,-2-6 1 15,-3-2-2-15,0 0 0 0,6 5 0 16,0-2 1-16,-6 7-2 16,-3 6 1-16,0 5 0 15,-3 8 0-15,-3 0 0 16,2 5 0-16,1 11 0 15,0-8 1-15,0 8 0 16,3-3 0-16,3-2 1 16,0 2 0-16,-3-10 0 15,0 2 0-15,3 3 0 16,-3-8 0-16,3 0 0 16,0 0 0-16,-1-3 0 15,4 3 0-15,3-5-2 16,0-3 1-16,0 8-1 15,3 0 1-15,0 8-1 16,-1 0 1-16,1 5-8 16,3 3 0-16,-9-5-2 15,12-1 0-15</inkml:trace>
  <inkml:trace contextRef="#ctx0" brushRef="#br1" timeOffset="366307.4662">350 2246 19 0,'-36'3'9'0,"36"-3"-9"16,6 3 10-16,-6-1-10 15,0-2 1-15,9 3 2 16,-6 5 0-16,3 0-3 16,3 2 1-16,0 4 2 15,6 7 0-15,-3-11-1 16,3 12 1-16,2 7-2 0,7 2 1 16,0 1-1-16,15 10 1 15,8 3-2-15,-2-5 1 16,12 5-1-16,8-3 1 15,4 3 0-15,14-2 0 16,-6-4-1-16,13 1 1 16,2-8 0-16,9 0 1 15,3-6-1-15,15-7 1 0,12-11-1 16,3-11 1-16,9-13 0 16,0 0 0-16,0-10-1 15,-9-14 0-15,-12-10 0 16,-9-6 1-16,0-10-1 15,-9 5 0-15,-3-16 0 16,1-26 1-16,-1 3-2 16,0-11 1-16,-6-6-1 15,-2-10 1-15,-4 3-1 16,-15-6 1-16,-5 1-1 16,-22 7 0-16,-11 11 0 15,-12-3 1-15,-12 3-1 16,-12 5 1-16,-15-5-1 15,-12 18 0-15,-6-5-1 16,-20 0 1-16,-4 8-1 16,-282-444 2-16</inkml:trace>
  <inkml:trace contextRef="#ctx0" brushRef="#br1">2809 106 43 0,'-185'-3'21'0,"132"6"1"0,53-3-22 0,-84 5-1 0,-5 6 1 15,-21 10-1-15,-12 8 0 16,3 8 1-16,-12 8 0 15,6 8-1-15,0 0 1 16</inkml:trace>
  <inkml:trace contextRef="#ctx0" brushRef="#br1" timeOffset="367388.4975">3767 1995 18 0,'-12'3'9'0,"3"26"-8"16,9-21 12-16,-3 8-11 15,0 5 0-15,0 18 1 0,3 4 0 16,3 4-4-16,6 1 0 16,0 2 3-16,9 3 0 15,9 3-1-15,12 5 0 16,-1-1 0-16,7-4 0 16,8 5 1-16,7-14 0 15,14 1 0-15,4-11 0 16,14-8 1-16,6-5 0 15,9-8-1-15,-2-13 1 16,11-1-1-16,0-12 0 0,12-9 0 16,-15-15 0-16,3-6-1 15,-9-8 1-15,0-2-1 16,-6-11 1-16,-2 0-1 16,-10-13 1-16,-6-10-1 15,-8-4 1-15,-10 4-1 16,1-14 1-16,-13-13-1 15,-5-3 1-15,-9 8-1 16,-10-13 0-16,-11-3 0 16,-6 1 1-16,-12 7-2 15,-9-5 1-15,-6-3-1 16,-8 16 1-16,-10 8-1 16,-12 0 1-16,-2 3-2 15,-13 3 1-15,-306-472 0 16</inkml:trace>
  <inkml:trace contextRef="#ctx0" brushRef="#br1" timeOffset="367419.7562">5392 111 53 0</inkml:trace>
  <inkml:trace contextRef="#ctx0" brushRef="#br1">5035 0 97 0,'-375'50'0'0,"301"-34"-1"0,-16 0 1 16,-20 13-1-16,-3 3 0 16,-9 21 1-16,-6 13 0 15</inkml:trace>
  <inkml:trace contextRef="#ctx0" brushRef="#br1" timeOffset="370406.9723">7937 3045 20 0,'-9'-23'10'0,"9"12"-7"0,0 6 11 0,3-3-14 16,3-3 0-16,6-2 0 15,18-6 0-15,9 1 0 16,23 2 1-16,16-10 0 16,26-1 0-16,15-10 0 15,15 0 0-15,6-8 0 16,8-5 0 0,-8 15-1-1,-3 1 0-15,-24 10-7 16,-20 8 0-16</inkml:trace>
  <inkml:trace contextRef="#ctx0" brushRef="#br1" timeOffset="371010.8467">12509 2961 28 0,'39'-14'14'0,"110"-17"-13"16,-84 17 14-16,39 4-15 16,36-14 0-16,39-10-2 0,20-9 1 15,22-4-4-15,11-6 1 16,0 3-3-16,-12-1 0 16</inkml:trace>
  <inkml:trace contextRef="#ctx0" brushRef="#br1" timeOffset="391778.9251">6053 1950 13 0,'0'0'6'0,"6"-5"3"0,-6 5 6 16,6 0-13-16,0-3 0 16,0 3 0-16,0 0 1 15,-3 3-4-15,0 2 1 16,0-2 2-16,0 2 0 16,3 3 1-16,6 5 0 0,20-10-1 15,10 2 1-15,24-2-1 16,8 2 1-16,24-5-1 15,12-5 1-15,9 2-2 16,6 3 1-16,-14-8-1 16,-10-5 0-16,-18 8 0 15,-20-1 1-15,-19 4-1 16,-14-1 0-16,-24 3 0 16,-18 3 0-16,-24 2-1 15,-17 0 1-15,-19 3-1 16,-11 3 1-16,-6-3-1 15,-13-3 0-15,-5 0 0 16,-6 1 0-16,9-4 0 0,0-2 1 16,9 0 0-16,17 0 0 15,19-2 1-15,14-1 0 16,15-2-1-16,18-3 0 16,24 0-1-16,21-3 0 15,29 1-1-15,34 2 1 16,14 5-2-16,12-5 1 15,6-5 0-15,-15 10 0 16,3 3 1-16,-27 0 0 16,-20 3-1-16,-16-3 0 0,-11 0 1 15,-15 0 0-15,-27 5 0 16,-12-2 0-16,-24 2 0 16,-23 3 1-16,-19 0 0 15,-5-3 0-15,-15 3-1 16,0 0 1-16,5-5-1 15,4 2 1-15,21-5-1 16,8 0 1-16,15 0-2 16,16 0 1-16,26 3-1 15,17-3 1-15,34-3-1 16,15 3 1-16,23-8-1 16,18-5 1-16,6 5 0 15,6 3 0-15,-17 2 0 16,-16-5 1-16,-21 8-1 15,-14-5 0-15,-18 5 0 16,-27 5 1-16,-21-5-1 16,-33 0 0-16,-26 8 0 15,-15-8 1-15,-21 3 0 0,5 2 1 16,4 0-1-16,9-2 1 16,21 2 0-16,17-5 0 15,15 8-1-15,21-8 0 16,24 0-3-16,21 0 1 15,30-8 1-15,11 8 0 16,13 0-1-16,8 0 0 16,3 0 1-16,-11 8 0 15,-13-8-1-15,-20 3 0 16,-18-3-5-16,-27 0 0 0,-21 5-6 16,-15-5 1-16,-17 8-2 15,5-8 0-15</inkml:trace>
  <inkml:trace contextRef="#ctx0" brushRef="#br1" timeOffset="394825.7504">6809 1614 16 0,'-12'-16'8'0,"-3"13"-4"16,9-4 12-16,0 1-14 16,3 4 1-16,0-6 4 15,-2 2 1-15,-4 1-8 0,3 2 0 16,-3-5 6-16,3 3 1 16,-3 3-1-16,6 2 1 15,0 0-3-15,3 0 0 16,0 0-3-16,0 0 1 15,6 0-2-15,3 7 0 16,0 4-2-16,6 0 1 16,14 12 0-16,7 7 0 15,9 1 2-15,-4 6 1 16,10 0-1-16,6 0 1 0,-7-5 0 16,-2-3 0-16,-4-5-1 15,-5-8 1-15,-3 0-1 16,-12-3 0-16,-7-2 0 15,-5-1 0-15,0-2 0 16,-6-5 1-16,-3 2 0 16,-6-5 1-16,-6-5-1 15,-3 5 0-15,1 5-1 16,-16-13 1-16,-12-10-2 16,0-1 1-16,-2-10-1 15,-10-3 1-15,-5-5-1 16,2-5 0-16,9 7 0 15,10 9 0-15,-1 2 0 16,6 8 0-16,6 0-1 16,0 1 1-16,10 4 0 15,2 0 0-15,3 6-1 16,0 3 0-16,3-6 0 0,3 8 0 16,0 0-1-16,3 0 1 15,6 0-1-15,0 8 1 16,3 7 0-16,9 9 0 15,14 8 0-15,10 5 0 16,6 5 1-16,2 3 0 16,10-13 0-16,-4 5 0 15,-2-8 0-15,-1 0 1 16,4-5-1-16,-12-3 1 16,-4 3-1-16,-8-13 1 0,-6-1 0 15,-9-2 0-15,-3 0 0 16,-3-8 1-16,-7 0 0 15,-2-5 0-15,-3 0-1 16,0-3 1-16,-3-3-1 16,1 3 0-16,-4 0-1 15,0-2 0-15,-3 2-1 16,0 0 1-16,0 5-1 16,0 3 0-16,0 0 0 15,0-8 0-15,0 8-1 16,-3 0 1-16,-3 0 0 15,0 8 0-15,-8 11 0 16,-13 7 0-16,-6 19 0 16,-2 0 1-16,-7 8 0 15,-3-5 0-15,7 2 0 16,2-13 0-16,9-8 0 16,7-5 1-16,8 0-1 0,3-11 1 15,3-3 0-15,3-2 0 16,3 0 0-16,3-2 0 15,9-6 0-15,9-8 0 16,12-16 0-16,9-5 0 16,2-16-1-16,-2 0 0 15,12 0-1-15,2 0 1 16,-5 8-1-16,-6 5 0 16,-6 6 0-16,-10 7 0 15,-2 3-1-15,-6 6 0 0,-6 7 0 16,-3 11 0-16,-15 5 0 15,-15 16 1-15,1 14-1 16,-10 1 1-16,-6 7 1 16,1-6 0-16,2-8 0 15,3-5 1-15,6-3-1 16,7-6 0-16,5-1 1 16,3-12 0-16,6 1 1 15,3-6 0-15,6-5-1 16,12 0 1-16,9-13-1 15,8-14 1-15,4-10-1 16,3-2 0-16,6-12-1 16,5 9 0-16,-11 13-1 15,-12 0 1-15,0 8-2 16,-7 5 0-16,-2 8-1 16,-15 8 0-16,-12 13 0 15,-11 14 1-15,-4 7 0 0,-9 6 0 16,-6 5 1-16,-2-8 0 15,2-8 2-15,9 0 1 16,7-5-1-16,5-6 0 16,6-5 0-16,3-5 1 15,6-2 0-15,9-14 0 16,9 2-1-16,12-9 1 16,5-15-1-16,4-9 1 15,3-14-2-15,9 0 0 0,-4 8 0 16,-5 3 0-16,-6 10-2 15,-9 8 1-15,-7 11-3 16,-5 13 1-16,-21 13 0 16,-8 19 0-16,-16 13 1 15,-12 10 0-15,-2-7 0 16,5-8 1-16,6-3 2 16,10-8 1-16,8-5 0 15,3-11 1-15,9-5-1 16,6-8 0-16,9-3 1 15,9-7 0-15,9-14-1 16,8-13 1-16,1-16-3 16,-3 2 1-16,9 4-1 15,-1 5 0-15,-11 7-2 16,-6 14 0-16,-9 5-1 16,-12 13 0-16,-9 9 1 0,-9 15 0 31,-30 40 0-31,10-11 0 15,8-2 0-15,6-11 1 16,6-16 2-16,6 3 1 16,3-14-1-16,3 4 1 15,3-12 0-15,1 3 0 16,2-5 1-16,0-5 0 16,0 0-1-16,-3 0 0 15,0-11-1-15,0 0 1 0,3-5-1 16,-3-14 0-16,3-7-1 15,0 5 1-15,3-13-1 16,3 5 0-16,-1-8 0 16,4-11 0-16,0-2-1 15,0 8 1-15,-3 10-1 16,0 3 0-16,-3 13-2 16,0 14 0-16,-3 15-1 15,-3 11 1-15,0 16-1 16,-3 13 0-16,-6 8 1 15,3 5 0-15,0 11 1 16,6 3 1-16,3 2 0 16,0-11 1-16,0-2 0 15,0-2 0-15,0-6 0 16,0-22 1-16,0 4 0 16,0-11 1-16,0 0 2 15,0-6 0-15,0-10 0 0,0-10 0 16,0-12 0-16,0-17 1 15,0-14-3-15,0-16 1 16,0 6-3-16,-2-6 1 16,-1 3-2-16,-3 5 1 15,-3 8-1-15,3 13 0 16,0 11-2-16,-3 13 0 16,0 11-1-16,0 15 0 15,3 14 0-15,0 5 0 16,0 11 1-16,6 5 0 0,3 8 1 15,6 5 1-15,3 3 0 16,3-8 1-16,0-5 0 16,0-9 1-16,-7-4 0 15,-2-6 1-15,0-13 2 16,-6-8 0-16,-3-8 0 16,-3-8 0-16,-2-14 0 15,-1-17 0-15,0-6-2 16,6-8 1-16,3 3-3 15,0-3 0-15,0 5 0 16,0-5 0-16,0 16-1 16,0 5 0-16,-3 11-2 15,3 5 0-15,-3 16-1 16,0 8 1-16,-3 11-2 16,0 7 1-16,3 9 0 15,3 7 1-15,3 14 2 16,3 2 0-16,3 0 0 0,3-5 1 15,-3-13 0-15,0 2 1 16,-4-16 2-16,1-7 0 16,-3-9 1-16,-3-10 0 15,0-13 0-15,0-11 0 16,3-15-1-16,3-6 1 16,6 0-4-16,3-5 1 15,0 15-2-15,0 14 0 16,-3-3-3-16,0 3 1 15,-3 13-1-15,-3 8 0 0,-3 8 0 16,-6 5 1-16,-6 11 0 16,-3 8 1-16,-3 0 1 15,-3 2 1-15,0-5 1 16,0-3 0-16,3-7 1 16,6-3 0-16,4 0 1 15,-1-6 0-15,3-12 0 16,9-6 0-16,5-8-1 15,10-19 0-15,6 4-1 16,-6-1 0-16,6 3-2 16,-4 0 1-16,-2 8-3 15,-9 10 1-15,-12 3-1 16,0 16 0-16,-9 0 0 16,-9 10 1-16,-8 9 0 15,-1-1 0-15,3 1 2 16,6-9 0-16,3-4 2 15,9-6 0-15,9-3 0 0,12-18 1 16,6-3-1-16,3 0 0 16,-6-5 0-16,6-3 1 15,-1 0-2-15,-5 3 0 16,-6 5-3-16,-6 8 0 16,-9 8-1-16,-9 8 1 15,-9 8 0-15,-11 8 1 16,-4 5-2-16,6-5 0 15,6-1-4-15,9 4 0 0,12-6-5 16,6-10 1-16</inkml:trace>
  <inkml:trace contextRef="#ctx0" brushRef="#br1" timeOffset="397519.1264">1481 2069 22 0,'0'0'11'0,"12"8"-4"0,-6-8 12 16,9-5-15-16,6 2 0 31,8-10 1-31,16-3 0 15,21-8-8-15,17 3 1 0,9-11 4 16,21-2 1-16,18-6-3 16,6-10 0-16,15-6 0 15,15 3 0-15,2 0-3 16,4 3 0-16,-3 11-6 16,-4 1 1-16,-14 7-1 15,-15 2 0-15</inkml:trace>
  <inkml:trace contextRef="#ctx0" brushRef="#br1" timeOffset="398170.6833">4523 1738 35 0,'3'-26'17'0,"57"7"-23"0,-34 11 35 0,22-7-29 16,15 1 0-16,26-7 1 0,24-3 1 15,12-7-2-15,15-4 0 16,15 3 0-16,-1-5 0 16,-8 0-9-16,9 14 1 15,-18-9-2-15,-30-11 0 16</inkml:trace>
  <inkml:trace contextRef="#ctx0" brushRef="#br1" timeOffset="399608.3373">8604 1460 21 0,'18'3'10'0,"6"-6"-3"16,-9 3 10-16,8 0-16 15,16-13 1-15,21 3 2 16,14-11 0-16,24-11-8 16,12 3 1-16,12-8-4 15,21-3 1-15</inkml:trace>
  <inkml:trace contextRef="#ctx0" brushRef="#br1" timeOffset="400242.045">13486 1844 35 0,'17'-8'17'0,"-8"0"-16"15,-3 0 17-15,12 0-17 0,21-5 0 16,17-8 0-16,31-8 0 16,32-11-5-16,36 8 1 15,23-5-6-15,13-8 1 16</inkml:trace>
  <inkml:trace contextRef="#ctx0" brushRef="#br1" timeOffset="404014.2587">1356 2770 26 0,'24'-18'13'0,"-9"4"-1"0,-15 14 13 15,0 0-25-15,0 0 0 0,-6 6 1 16,-9 15 0-16,-12 5-1 0,-6 14 1 15,7 10 0-15,-7 14 0 16,9 13 0-16,9-9 1 16,9 4-1-16,9-11 0 15,15-3-3-15,12-16 1 16,11-7-9-16,-2-9 0 16,9-15-1-16,-4-9 1 0</inkml:trace>
  <inkml:trace contextRef="#ctx0" brushRef="#br1" timeOffset="404436.1606">1657 3162 20 0,'0'-6'10'0,"0"14"-2"16,0-8 15-16,0 0-18 15,0 0 1-15,0 0 3 16,0-2 1-16,0-6-11 16,0 0 1-16,0-5 7 15,0-8 0-15,0 2-3 0,3-2 1 16,3-6-2-16,3-4 0 16,-1 1-3-16,7 7 0 15,-3 4-2-15,-3 6 1 16,-3 0-2-16,0 2 1 15,-3 8-2-15,-3 9 1 16,0 10 0-16,-3 2 1 16,0 19 0-16,0 11 1 15,3 2 1-15,-6 6 0 16,3-11 0-16,3-8 0 0,0-8 0 16,0-3 1-16,0-5-5 15,3-5 0-15,3-2-5 16,-3-12 0-16,9 3-3 15,0-12 0-15</inkml:trace>
  <inkml:trace contextRef="#ctx0" brushRef="#br1" timeOffset="404670.5373">1916 2654 34 0,'0'-13'17'0,"0"7"-22"15,0 6 32-15,6 6-27 16,-3 9 0-16,8 12 2 16,13 10 0-16,9 13-2 15,-9 6 1-15,3 20 1 0,-9 1 1 16,-4 3-3-16,-5-14 0 16,-9 0-8-16,-12-3 1 15,-17-10-4-15,-13-8 1 16</inkml:trace>
  <inkml:trace contextRef="#ctx0" brushRef="#br1" timeOffset="405152.6872">4672 2781 24 0,'0'10'12'0,"-12"14"-10"0,0-8 19 0,-12 21-18 0,-5 16 0 16,-1 13 0-16,0 14 0 15,9-9-5-15,6-2 0 16,6-6 0-16,9-12 0 16,12-12-7-16,15-10 1 15</inkml:trace>
  <inkml:trace contextRef="#ctx0" brushRef="#br1" timeOffset="405543.3086">4773 3331 22 0,'0'-5'11'0,"3"0"-4"15,-3 5 14-15,3-6-17 16,3-2 0-16,0-2 3 16,0-4 1-16,6-7-10 15,0-3 0-15,6-10 6 16,-3-6 1-16,-1 9-3 16,-2-1 0-16,0 5-2 15,-3 6 1-15,0 5-2 16,-3 6 1-16,0 5-2 15,-6 5 1-15,-3 15-1 16,0 7 1-16,0 4 0 0,0 8 0 16,3-2 0-1,-3 3 0-15,3-6 0 0,0 0 1 16,0-5-4-16,0-9 0 16,3 1-6-16,0-2 1 15,6-4-1-15,3-2 0 16</inkml:trace>
  <inkml:trace contextRef="#ctx0" brushRef="#br1" timeOffset="405777.7095">5169 2754 30 0,'0'3'15'0,"-3"10"-22"16,3-10 31-16,0 7-22 15,3 6 0-15,0 11 3 16,6 10 0-16,12 13-6 16,3 11 0-16,2 5 4 15,-2-2 0-15,-6-4-1 16,-9 1 0-16,-15-3-5 16,-15-2 1-16,-9 0-9 15,-8-1 1-15</inkml:trace>
  <inkml:trace contextRef="#ctx0" brushRef="#br1" timeOffset="406474.6584">8848 2929 23 0,'6'-8'11'0,"-3"8"-6"16,-3 0 10-16,0 8-15 0,-9 5 1 15,-9 29 1-15,-9 14 0 16,-2 5-2-16,-1-6 1 15,6 4-1-15,6-6 1 16,12-14-2-16,6-4 0 16,9-9-7-16,12-7 1 15</inkml:trace>
  <inkml:trace contextRef="#ctx0" brushRef="#br1" timeOffset="406852.3059">8908 3307 26 0,'-3'-2'13'0,"15"-17"-8"16,-4 11 19-16,4-2-23 15,0-4 1-15,6-2 2 16,0-5 1-16,3-2-6 0,-6-7 0 15,-3 4 3-15,0 0 1 16,-1 4-1-16,-2 6 0 16,-3 6-2-16,0-3 0 15,0 7-1-15,-3 9 1 16,0 13-1-16,-3 5 0 16,0 0-1-16,0 6 1 15,-3 2 1-15,0 5 0 16,3-5-1-16,0-2 1 15,0-3-3-15,0-1 0 0,3-1-4 16,3-1 1-16,0-3-4 16,6-5 0-1</inkml:trace>
  <inkml:trace contextRef="#ctx0" brushRef="#br1" timeOffset="407102.2959">9342 2929 24 0,'-3'-8'12'0,"3"3"-12"15,0 5 20-15,0 0-21 16,0 0 1-16,3 5 0 16,3 3 0-16,0 5 2 15,6 11 1-15,12 16 0 16,3 7 0-16,-7 17 0 15,-5-3 1-15,-9 5-1 0,-9 3 0 16,-12-9-9-16,-8 7 1 16,-16 1-5-16,-3-15 1 15</inkml:trace>
  <inkml:trace contextRef="#ctx0" brushRef="#br1" timeOffset="407794.2958">12575 2990 22 0,'-6'-6'11'0,"6"6"-9"16,-3 3 14-16,-3 2-14 16,-9 14 0-16,-9 5 4 0,-6 15 0 15,-2 14-7-15,-7 3 1 16,0 7 4-16,4-7 0 16,5-6-5-16,6 3 0 15,15-10-8-15,12-12 0 16</inkml:trace>
  <inkml:trace contextRef="#ctx0" brushRef="#br1" timeOffset="408173.0747">12741 3294 22 0,'6'-11'11'0,"-3"4"-3"31,3 1 11-31,-6-2-15 16,3-2 1-16,3-4 2 16,0-7 1-16,3-2-10 0,3-7 0 15,6-1 6-15,3 2 0 16,3-1-3-16,-1 7 1 15,-2 4-3-15,-6 6 1 16,-3 13-1-16,-3 0 0 16,-9 13 0-16,-6 19 0 15,-6-3 0-15,0 5 1 16,0 3 0-16,0 0 0 16,3-10 0-16,3-3 0 15,3-3-1-15,0-5 0 0,3-3-4 16,3 0 0-16,3-2-5 15,0-3 0-15</inkml:trace>
  <inkml:trace contextRef="#ctx0" brushRef="#br1" timeOffset="408407.4457">13170 2791 24 0,'12'-37'12'0,"-3"29"-7"16,-3 11 15-16,3 5-16 16,-3 8 0-16,3 5 3 15,-3 16 0-15,3 8-9 16,-1 26 1-16,-5 17 5 0,-6 4 0 16,-14 12-4-16,-22 12 1 15,-15-8-12-15,-20 4 1 16</inkml:trace>
  <inkml:trace contextRef="#ctx0" brushRef="#br1" timeOffset="452422.4231">1678 9006 20 0,'-12'-21'10'0,"6"11"-5"16,3 2 11-16,-3-3-14 15,0 1 0-15,0-4 4 16,3 1 0-16,0 5-6 0,0 0 1 16,3 0 3-16,0 3 1 15,0 5-1-15,0 0 0 16,0 0-2-16,0 0 0 16,0 0-2-16,6 5 1 15,-3 3 0-15,3 0 0 16,0 3-1-16,0-3 1 15,-6 0-1-15,3 5 1 16,3 8-1-16,3 5 0 16,-6 4 0-16,0 15 1 15,-1 7-1-15,1 7 1 0,-3-4-1 16,-3 9 1-16,3-1 0 16,0 6 1-16,3 5-1 15,0 5 0-15,0-10 0 16,6 3 1-16,-3 7-1 15,3 6 1-15,0 5-2 16,0 0 1-16,0 2-1 16,-3 1 1-16,3 10-1 15,-6 3 1-15,3-6-1 16,-6-2 1-16,0-2-1 16,0 7 0-16,3-5 0 15,0-3 1-15,3-2-1 16,0 2 1-16,0 8-1 15,3-8 1-15,-6 6-1 16,3-3 1-16,-6 10-1 16,0 6 1-16,-6-6-1 0,3-2 1 15,-9 13-1-15,3 3 0 16,-3-16 0-16,3 0 0 16,0 5 0-16,-3-3 0 15,3-5 0-15,0 3 0 16,6 3 1-16,-6 2 0 15,3-5 0-15,-3 5 0 16,3 11 0-16,1 7 0 16,-1-4 0-16,6-4 0 15,-6 1-1-15,3-3 1 0,3-13-1 16,0 5 1-16,0-5-1 16,0 10 0-16,0-7-1 15,0-6 1-15,0 5 0 16,0-2 0-16,3 3-1 15,-3-11 1-15,0 5 0 16,0-13 0-16,6-3 0 16,-6 3 1-16,3-8-1 15,0-13 0-15,-1-8-1 16,4-8 1-16,-3-8-1 16,6-8 1-16,-3-3-4 15,-6-10 0-15,3-6-6 16,3-4 0-16,-3-6-6 15,9-16 1-15</inkml:trace>
  <inkml:trace contextRef="#ctx0" brushRef="#br1" timeOffset="453090.8849">1445 11718 28 0,'-6'3'14'0,"12"-3"-6"0,-6 0 17 0,3-3-23 0,0-2 1 16,-3 5 1-16,6-3 1 15,3 1-6-15,9 2 0 16,6 0 4-16,6-3 0 16,5-2-1-16,1 0 0 15,15-3 0-15,5 0 0 16,10 2-1-16,11 1 1 15,-14-3-2-15,-1 3 1 16,-2 0-4-16,-10 5 0 16,-8 0-10-16,-9 8 0 0</inkml:trace>
  <inkml:trace contextRef="#ctx0" brushRef="#br1" timeOffset="454669.0134">1085 9353 19 0,'3'3'9'0,"-6"-19"0"0,3 16 10 16,3 0-15-16,6-6 0 16,6 1 1-16,0-3 0 15,3-2-7-15,-6-6 0 16,8 5 4-16,-2-5 1 0,0 3-3 16,0 0 0-16,0 2-5 15,-3 3 0-15,0 0-4 16,-6 3 0-16</inkml:trace>
  <inkml:trace contextRef="#ctx0" brushRef="#br1" timeOffset="454887.7599">1189 9118 22 0,'0'2'11'0,"6"11"-10"15,-6-7 15-15,0 7-15 16,0 5 0-16,0 9 0 16,0 2 0-16,0 0-2 15,3-2 0-15,3-4 0 0,-3-1 1 16,3-7-7-16,0 1 1 16</inkml:trace>
  <inkml:trace contextRef="#ctx0" brushRef="#br1" timeOffset="457080.1624">660 9250 16 0,'0'-8'8'0,"6"13"0"31,-4-7 9-31,-2 2-16 16,0 0 0-16,0 0 1 0,6 2 0 15,-6-2-2-15,0 0 0 16,0 0 3-16,9-5 1 15,0-11-1-15,0-5 1 16,6-6-1-16,-3-12 0 16,9-1 0-16,0-10 1 15,3-11-3-15,-1-13 1 16,1 5-2-16,-6-8 1 16,0-2-1-16,-9 0 1 15,0-3-2-15,-3 5 0 16,-3 19 0-16,-3 10 0 0,0 8-1 15,0 11 1-15,-3 3 0 16,3 10 0-16,-9 5-1 16,3 3 1-16,0 11-1 15,3 10 0-15,-6 8-1 16,3 8 1-16,3 3 0 16,3 8 1-16,-6-8-1 15,3 5 1-15,3 2 1 16,0 4 0-16,0-1-1 15,9 3 1-15,-6 0 0 16,6-3 1-16,3 1-1 16,0-6 1-16,3 0 0 15,-1-6 1-15,4-1 0 16,0-9 0-16,0-3 0 16,6-7 0-16,3-11 0 0,-1-3 0 15,4-10-1-15,-9-3 1 16,3-8-1-16,0-13 1 15,-6 6-1-15,-1-9 0 16,-2-2 0-16,-3-1 0 16,0 3 0-16,-3-2 0 15,-9 2 0-15,3 3 0 16,-3 11-1-16,-3 2 1 16,3 8-2-16,-6 6 1 15,3 7-2-15,-3 6 1 16,0 5-1-16,3 5 0 0,0-3 0 15,0 6 0-15,0 3 0 16,3 5 1-16,0 2 0 16,0 1 1-16,0-9 0 15,0 3 0-15,0-2-1 16,6-1 1-16,3-4 0 16,0-1 0-16,3-8 1 15,3-2 0-15,9-9-1 16,-6 1 1-16,5-5 0 15,-5-12 1-15,3-1-1 16,0 1 0-16,-6-9 0 16,3-6 0-16,-6-8-1 15,2 2 1-15,1 1-1 16,3 2 0-16,0 11-1 16,-6 0 1-16,0 11-1 15,-3 2 0-15,3 8-1 0,-3 8 1 16,3 2 0-16,-1 1 0 15,-2 8 0-15,0-6 0 16,0 0 1-16,3 0 0 16,-9-2 1-16,3 0 1 15,-6-3 0-15,0 0 0 16,0 0 0-16,-6-8 0 16,3 0 0-16,-9-3 0 15,0-2-1-15,3-3 0 16,-6 3-1-16,4 5 0 15,2 3-1-15,3-1 0 16,-3 4-1-16,-6 7 1 0,6 0-1 16,0 6 1-16,0 5 0 15,0 2 0-15,-6 6-1 16,3 0 1-16,6 2 0 16,-3 6 1-16,1-3 0 15,8-8 0-15,0 3 0 16,0-3 0-16,8 1 0 15,-5-4 1-15,3-2 0 16,3 0 0-16,6-8 0 16,3-6 1-16,-6-4-1 15,9-3 1-15,-9-1 0 16,3-7 0-16,0-3 0 16,-7-8 0-16,1 1-1 15,0-7 0-15,-6-1-1 16,0 4 1-16,0 9-1 0,0-1 0 15,-3 6-2-15,3 8 1 16,-3 5-1-16,3 5 1 16,3 5-1-16,3 4 0 15,-6 2 1-15,6 5 0 16,-3-5 0-16,3-3 1 16,0-3 0-16,6-4 1 15,-6-6-1-15,2-8 1 16,10-5 0-16,-12-3 0 0,3-5 0 15,-3-11 1-15,3 5-1 16,-12-10 0-16,3-2-1 16,3-4 1-16,-6 14-2 15,3 3 1-15,3 5-2 16,0 2 1-16,0 6-1 16,6 2 1-16,0 9-1 15,2 7 0-15,4 8 0 16,0 6 1-16,-3-1 0 15,0 6 1-15,3 0-1 16,-9 0 1-16,-6 2 0 16,-3 0 1-16,-3-4 0 15,-3 1 0-15,-3-9 0 16,-6-1 1-16,-6-8-2 16,3-5 0-16,-6-8-2 15,1-5 1-15,2 0-2 16,6 0 0-16,6-3-2 0,-3 2 0 15,9 4-3-15,3 2 0 16,9-3-1-16,6-7 0 16</inkml:trace>
  <inkml:trace contextRef="#ctx0" brushRef="#br1" timeOffset="457455.1671">1868 7623 30 0,'-9'-22'15'0,"3"17"-13"0,6 5 30 0,0 0-33 16,6 3 1-16,-6 5 0 16,6 8 1-16,3 5-1 15,0 11 1-15,9 13-1 16,6 7 1-16,2-1-1 16,-2-6 1-16,3-3-1 15,-6-2 1-15,0-3-1 16,-9-3 1-16,-4-5-2 15,-5-5 1-15,-8-5-3 16,-4-4 1-16,-6-4-2 16,-6-3 1-16,0-5-1 15,-3-3 1-15,3-6 1 16,-2 1 0-16,5 0 4 16,3-3 1-16,6 0 0 15,6-5 1-15,6-1 0 16,12-7 1-16,9-8-2 15,11-5 1-15,1-1-8 0,-6 4 1 16,0 12-8-16,-1 9 1 16</inkml:trace>
  <inkml:trace contextRef="#ctx0" brushRef="#br1" timeOffset="458035.3015">1484 9147 22 0,'30'-61'11'0,"3"-5"-2"16,-24 55 10-16,-7 0-15 16,4-4 1-16,-3 1 2 0,-3 4 1 15,-3 5-11-15,3 7 1 16,-14-2 4-16,-4 8 1 15,3 5-2-15,0 6 0 16,3 5-2-16,-6-3 1 16,3-5-1-16,3-6 1 15,6 1 0-15,-3-1 0 16,9 1 0-16,3-6 1 16,3 1-1-16,18-6 0 15,6-8 0-15,9-3 1 16,-7-2-1-16,4 5 1 15,0 5-1-15,-3 6 0 0,-4 7-1 16,-11 4 1-16,-9 10 0 16,-9 5 1-16,-9 5-1 15,0 0 1-15,-15-2 0 16,1-5 0-16,-4-9-2 16,0-10 0-16,3-5-6 15,-2-9 0-15,14-9-5 16,3-20 1-16</inkml:trace>
  <inkml:trace contextRef="#ctx0" brushRef="#br1" timeOffset="458472.8595">1770 8723 23 0,'-3'8'11'0,"3"48"2"0,0-38 15 15,0 11-25-15,0-2 0 16,0 10 1-16,0 8 0 15,6-5-6-15,3-1 1 16,0-7 4-16,0 0 0 16,0-8 0-16,-7-9 0 15,4-1 1-15,-6-4 1 16,0-4-1-16,0-6 0 16,-8-6 0-16,-1-2 0 15,0-8-2-15,-3-7 0 16,3-6-2-16,0-11 0 0,6-10-1 15,-3-3 0-15,3 0 0 16,3 5 0-16,3 8-1 16,3 6 0-16,3 8 0 15,3 7 0-15,3 6-1 16,2 2 1-16,1 14-1 16,-3 10 1-16,0 11 0 15,-3 5 0-15,-3 13 0 16,-6-5 1-16,-6-5-2 15,-6-3 1-15,-3-2-3 16,-6-3 0-16,0-9-5 16,4-4 0-16,5-8-2 15,-3-9 1-15</inkml:trace>
  <inkml:trace contextRef="#ctx0" brushRef="#br1" timeOffset="459019.6767">2029 8469 27 0,'-6'0'13'0,"-21"32"-15"0,15-16 25 16,-3 8-21-16,6 0 1 15,0 7-1-15,0 6 1 16,1 0-5-16,5-5 1 16,8-3 3-16,4-5 0 15,0-5 0-15,6-11 0 16,3-8 1-16,0-11 0 0,0-10 1 15,3 0 0-15,-9-6-1 16,-1-5 0-16,-2-2-1 16,-6 2 1-16,-3-5-2 15,0 0 1-15,-3 0-3 16,6 8 1-16,3 8-2 16,-6 5 0-16,9 5-1 15,-3 11 0-15,3 3 0 16,3 5 1-16,3 3 0 15,-6 2 0-15,0-3 2 16,0-2 0-16,-3 0 0 16,3 0 1-16,-9 0-1 15,3 0 1-15,-3-3 0 16,0-2 1-16,-3 0 0 16,3-6 1-16,-6 0-2 15,3 1 1-15,0-14-1 16,3-5 0-16,0-6-2 0,3-5 1 15,6 3-2-15,-6 6 0 16,6 4 0-16,-1 8 0 16,7 11-1-16,0 8 1 15,0 6 0-15,3-1 0 16,0-3-5-16,3-2 0 16,8-8-3-16,-2-13 0 15</inkml:trace>
  <inkml:trace contextRef="#ctx0" brushRef="#br1" timeOffset="459457.2342">2335 7601 24 0,'-6'19'12'0,"12"34"-8"15,0-40 16-15,0 16-19 16,3 11 1-16,6 10 0 15,3 0 0-15,6 3-3 16,0 3 0-16,2-11 1 16,-11 3 0-16,0-3-2 15,-3-6 1-15,-3-4-1 16,0-4 0-16,-15-9 0 16,-3-7 0-16,-3-4 0 15,-3-6 0-15,-3-5 0 16,0-8 0-16,4-2 2 0,-4-1 0 15,0 3 1-15,6-2 1 16,0 7 1-16,3-5 0 16,3 3 1-16,3 2 1 15,3-2-2-15,9 2 1 16,9-7-1-16,9-9 0 16,11-7-1-16,-2-3 0 15,6-6-2-15,0-5 1 16,-7-2-1-16,-2 2 0 15,-6 9-3-15,-6 2 1 16,-9 13-5-16,-12 16 1 16,-6 13-5-16,-6 8 1 0</inkml:trace>
  <inkml:trace contextRef="#ctx0" brushRef="#br1" timeOffset="461207.2314">993 16015 17 0,'-9'-2'8'0,"12"-1"1"16,-3 3 8-16,0 0-13 15,0 0 1-15,0 0 2 16,6 0 1-16,3-3-10 16,12 1 1-16,8-6 6 15,7-6 0-15,3 1-3 16,-3-5 0-16,-1 2-6 15,-5 3 1-15,-9 2-7 16,-6-2 1-16,-9 5-2 16,-6-5 0-16</inkml:trace>
  <inkml:trace contextRef="#ctx0" brushRef="#br1" timeOffset="461566.6052">1038 15682 21 0,'-18'-11'10'0,"0"3"-9"0,18 8 18 16,-9 3-18-16,0 2 1 16,-3 3 0-16,0 5 1 15,-6 14-4-15,-3 10 0 0,1 13 3 16,2 0 1-16,3 3-2 16,6 0 1-16,9-8-1 15,3-2 1-15,12 2 0 16,9-8 1-16,5-11-1 15,25-13 0-15,-3-13 1 16,8-5 0-16,1-13 0 16,2-12 0-16,1-1 0 15,-13-6 1-15,-8-6-1 16,-12-10 0-16,-9 0-1 16,-18 6 0-16,-12-3-3 15,-18 7 1-15,-12 6-4 16,3 11 1-16,-8 10-4 15,-7 16 0-15,4 18-7 16,5 17 1-16</inkml:trace>
  <inkml:trace contextRef="#ctx0" brushRef="#br1" timeOffset="462972.3921">668 17082 18 0,'-2'15'9'0,"22"54"-1"15,-8-40 6-15,-3 8-12 16,0 3 0-16,0 2 1 16,0 3 0-16,0-5-3 0,0-8 0 15,-3-11 3-15,3 0 1 16,-6-8-1-16,3-10 1 15,-6-6-1-15,0-10 1 16,0 0-2-16,0-11 1 16,0 0-2-16,0-5 0 15,0-3-2-15,0-2 1 16,3 5-2-16,3 5 1 16,-3 8-1-16,8 14 1 15,1 4-1-15,6 6 1 0,3 13 0 16,-3 0 0-16,0 3 0 15,0-8 1-15,-3 0 0 16,-4-8 0-16,1 0 1 16,-3 0 1-16,-6-8-1 15,3-8 1-15,-3-3-1 16,3-5 1-16,-6-13-1 16,0-5 0-16,3 2-2 15,-3-5 1-15,3 5-1 16,6 1 0-16,-9 4-1 15,3 11 0-15,3 8 0 16,6 8 0-16,3 8 0 16,-6 8 1-16,6 8 0 15,2-3 0-15,-5 3 0 16,9-11 1-16,-3 0 1 16,-3-5 1-16,3-5-1 0,-9-3 1 15,0-11 0-15,0-4 0 16,-1-4 0-16,-2 3 0 15,3 0-1-15,-6 0 0 16,3 3-2-16,-3 5 1 16,3 0-2-16,0 14 1 15,3-4 0-15,0 4 0 16,0 1 0-16,6 4 1 16,6-3 1-16,-1-11 0 15,7 3 0-15,-6-5 1 0,3-3-1 16,-6-8 1-16,-3-5 0 15,0-5 0-15,-7-1-1 16,-5 3 0-16,3 1 0 16,-12-7 0-16,3 7-1 15,-5 1 0-15,-10 12-2 16,6-1 1-16,-9 17-1 16,-3-1 0-16,-3 5 0 15,7 6 0-15,2 0 0 16,6-3 1-16,0 3-1 15,9-5 1-15,-3-3 2 16,6-6 0-16,6-7 0 16,3-5 0-16,6-4 0 15,3 6 1-15,-1-7-1 16,1-7 1-16,0-1-2 16,3-1 1-16,3 3-2 15,3-1 1-15,-1 7-1 16,7-1 0-16,3 13-1 0,-3 6 1 15,-1 13 0-15,-8-8 0 16,0 13 0-16,-6-5 1 16,0-3 0-16,-9 0 0 15,-6 3 1-15,-3 0 1 16,-3-3-1-16,-3 0 0 16,-6-2 0-16,-6-9 0 15,-3-2-1-15,0-2 0 0,0-6-2 16,1 0 0-16,5 5-1 15,6 1 0-15,0 2-3 16,9 2 1-16,9 4-5 16,6 1 1-16,5 1 0 15,7 0 0-15</inkml:trace>
  <inkml:trace contextRef="#ctx0" brushRef="#br1" timeOffset="463378.6794">1731 16293 38 0,'-6'-11'19'0,"0"14"-29"16,6 5 42-16,6 3-32 16,-3 7 0-16,3 6 1 15,3-3 0-15,6 11-1 0,3 2 0 16,6 6 0-16,-7-3 1 15,1 0 0-15,0-5 0 16,-3 2-2-16,-3-7 1 16,0-6-2-16,-3 0 0 15,0-8-1-15,-9-2 0 16,0-6-3-16,-6-5 0 16,-3 0-1-16,-9 0 0 15,-6-5 3-15,-3 2 0 16,1 0 3-16,-4-2 1 0,9 5 6 15,3-2 0-15,6-4 2 16,3-4 0-16,6 7-1 16,12-10 0-16,6 0-2 15,12-11 0-15,0 0-8 16,5 3 0-16,1 2-8 16,-3 11 0-16</inkml:trace>
  <inkml:trace contextRef="#ctx0" brushRef="#br1" timeOffset="463894.3019">1407 17494 31 0,'-24'-18'15'0,"12"23"-12"0,3 3 19 0,-3 8-23 16,-6 18 1-16,-3 19-1 16,-2 3 1-16,5 2 0 15,3-5 0-15,0-6-2 16,6-2 1 0,33-31 0-1,12-14 0-15,5-8 0 16,10-5 0-16,5-3 0 15,-5 0 0-15,-9 8 1 16,-7 10 0-16,-11 14 0 16,-9 13 0-16,-21 8 0 15,-21 14 0-15,-5 2-2 16,-10 2 1-16,-6-2-4 16,-2-11 1-16,8-10-4 15,-3-11 1-15</inkml:trace>
  <inkml:trace contextRef="#ctx0" brushRef="#br1" timeOffset="464403.8702">1532 17672 37 0,'15'42'18'0,"11"13"-22"0,-14-36 36 0,3-3-31 0,0 2 0 16,3 4 0-16,0 1 1 16,-3 4-3-16,0-3 0 15,-7-9 2-15,4 1 1 16,-6-2-3-16,-3-7 1 16,-3-4-4-16,-3-3 1 15,-12-8-3-15,6-2 0 16,-5-6-3-16,-4-11 1 15,-3-10-1-15,0-10 1 16,-3-4 5-16,3 12 1 0,-2 2 5 16,5 0 1-16,3 10 4 15,3 1 0-15,0 7 2 16,3 1 1-16,6-1-3 16,3 3 1-16,18 3-3 15,6 0 0-15,6 5-3 16,2 5 1-16,7 6-2 15,-6 13 0-15,0-3-4 16,2 11 0-16,-17 13-2 16,-3-5 1-16,-15 2-2 15,-9-2 1-15,-3-1-4 16,0-1 0-16,-15-15-4 16,13 4 1-16,-13-16 0 15,3-11 1-15</inkml:trace>
  <inkml:trace contextRef="#ctx0" brushRef="#br1" timeOffset="465372.6082">1779 17391 28 0,'-12'13'14'0,"-3"40"-10"0,12-37 29 15,3 5-32-15,0-2 0 16,0 10 1-16,9-5 1 15,0-3-3-15,9-8 0 16,6-5 3-16,-4-13 1 0,10-3-1 16,3-5 1-16,0-11-1 15,-7 5 0-15,-5-7-1 16,-6 2 1-16,-9 8-3 16,-12-8 0-16,-6-2-2 15,-3 10 0-15,-3 0-1 16,4 3 0-16,2 5 0 15,0 0 0-15,3 0 0 16,6 5 0-16,6-5 2 16,12-2 0-16,0 2 0 15,14 0 1-15,10 0 0 16,-12 8 1-16,-3 8 0 16,-4 8 0-16,1-3 0 15,-12 3 1-15,3-8 0 16,-6 0 1-16,3 2 0 15,-3-2 0-15,-3-5 0 16,3 2 1-16,-6-5-2 0,0 0 1 16,0-5-2-16,3-3 1 15,3-5-3-15,-3-11 1 16,0 3-1-16,3-11 0 16,0 11-2-16,3 5 0 15,0 8 0-15,5 0 0 16,1 6 0-16,6 2 1 15,3 2 0-15,0-4 1 16,0-6 1-16,8-6 0 0,4-9 1 16,-6 1 1-16,0-7-3 15,-10-8 1-15,1 0-3 16,-15 0 0-16,0-3-2 16,-9-7 1-16,-12-9-1 15,-3-2 0-15,1-13 3 16,-7 10 1-16,6 11 3 15,3 2 1-15,3 11 4 16,3 5 0-16,0 11-1 16,3 5 0-16,3 3-1 15,3 15 0-15,3 17-2 16,3 13 1-16,3 13-4 16,3 8 0-16,3 2 0 15,6-2 1-15,3-3-2 16,2 1 1-16,-2-12-3 15,0-4 0-15,-6-6-2 0,-3-5 1 16,0-3-1 0,-6-11 0-16,0 4-2 0,-15-12 1 15,-3-2 0-15,-9-2 1 16,-6-4 0-16,6-2 1 16,-15 0 1-16,-2-5 0 15,2 3 5-15,3 2 0 16,6 0 3-16,9 2 1 15,1 1-1-15,11 0 1 16,9 0-1-16,14 5 0 16,7-8-3-16,12-6 1 15,3-1-10-15,-4 4 0 0,4 0-4 16,-3 3 0-16</inkml:trace>
  <inkml:trace contextRef="#ctx0" brushRef="#br1" timeOffset="465513.2425">2907 16735 64 0,'3'5'32'0,"3"-7"-46"16,-3 4 64-16,-3 1-78 16,3 7 0-16</inkml:trace>
  <inkml:trace contextRef="#ctx0" brushRef="#br1" timeOffset="484096.7425">7431 10848 17 0,'-3'3'8'0,"3"4"-12"16,0-1 8-16,3 2-1 15,0 5 0-15,3 5 1 16,3 4 0-16,0 4-6 0,12 6 1 16,12 10 4-16,-10-7 0 15,37 15-2-15,20-5 1 16,13 2-1-16,11 1 1 15,21 2-1-15,24-7 0 16,11-4 0-16,28-2 1 16,8-13-1-16,22 0 0 15,8-13-1-15,18-3 1 16,6-6-1-16,15-7 1 0,6-3-1 16,-12-8 0-16,-6-8 1 15,-9-7 1-15,-6-4 0 16,-18-10 0-16,-9-10 0 15,-17-12 1-15,-9-1 0 16,-31-4 0-16,-11-10-2 16,-12-18 1-16,-27 2-1 15,-17-3 0-15,-22-7 0 16,-14-11 0-16,-24-3-1 16,-13 3 0-16,-26-5 0 15,-17-6 0-15,-25 6-1 16,-17-3 1-16,-28-3-1 15,-17 3 1-15,-23 10-1 16,-19 9 0-16,-24 10 0 16,-23 8 1-16,-12 3-1 15,-25 13 0-15,-5 18 0 16,-6 14 0-16,-23 5 0 16,-7 21 1-16,-6 19 0 0,-6 10 0 15,-5 19-2-15,14 7 0 16,9 6-1-16,9 13 1 15,15 6 0-15,9 21 0 16,24 5-1-16,20-6 1 16,22 9 1-16,26 13 1 15,15 10-1-15,21-5 1 16,24 11 0-16,20 5 0 16,19 3 1-16,20 5 0 0,27 7 1 15,24-7 0-15,15 0 1 16,32 6 0-16,27-1 0 15,22-16 0-15,31-8-2 16,37-10 1-16,29-2-6 16,51-15 1-16,36-20-6 15,20-29 1-15</inkml:trace>
  <inkml:trace contextRef="#ctx0" brushRef="#br1" timeOffset="487464.2902">19668 18092 17 0,'-24'-37'8'0,"18"5"-5"0,3 27 8 15,0-5-9-15,-3-4 1 16,3 6 0-16,0-5 1 15,0 5-5-15,3 0 0 0,9 0 4 16,6 8 0 0,9 0-2-16,9 0 1 0,20 6-1 15,16-4 1-15,26 6 0 16,27-8 0-16,24-8-1 16,23 0 1-16,22-8-1 0,20 3 0 15,7 3-1-15,14 2 1 16,0 2-1-16,6-2 1 15,-3 6-1-15,0-3 0 16,-11 5 0-16,-4-6 0 16,-18 6 0-16,-2 0 1 15,-22 0-1-15,-5 6 0 0,-27 1-1 16,-15-1 1-16,-12 2-1 16,-27-6 0-16,-17 6-1 15,-22 0 0-15,-11-2 0 16,-24-1 1-16,-18-3-1 15,-18 6 1-15,-33-2 0 16,-26-4 0-16,-30-2 1 16,-27 0 0-16,-21 0 0 15,-21 0 0-15,-20-2 0 16,-15-4 0-16,-10 6 0 16,-2 0 1-16,-6 0-1 15,9-2 0-15,5 2 0 16,7 0 0-16,5 2 0 15,13 4 0-15,11-4 0 16,10 6 1-16,17 0-1 16,6 5 0-16,24-5 0 15,15 0 1-15,23 0-2 16,19-2 1-16,17-4-1 16,13-2 1-16,20 0-1 0,15 0 1 15,30-2 0-15,26-6 0 16,27 0 0-16,39-6 0 15,30 1 0-15,42-3 1 16,38-2 0-16,21-1 1 16,21 11-1-16,15-8 1 15,-4 3-1-15,-5-3 0 16,-9 1-1-16,-9 4 1 16,-21-8-1-16,-15 11 0 0,-26 1 0 15,-31-1 0-15,-26 8 0 16,-18-8 0-16,-30 8 0 15,-20-6 0-15,-16 4-1 16,-17 2 1-16,-21-6-1 16,-18 4 1-16,-21-4-2 15,-30-1 1-15,-35 7 0 16,-24-3 0-16,-36 6 0 16,-39-3 1-16,-29 7 0 15,-33 7 0-15,-33-1 0 16,-26 5 0-16,-28-2 0 15,-32 6 0-15,-3 15-6 16,-15 8 1-16,-36-1-3 16,-20-12 1-16</inkml:trace>
  <inkml:trace contextRef="#ctx0" brushRef="#br1" timeOffset="557236.1382">24231 13483 13 0,'18'-32'6'0,"15"-15"3"15,-25 36 7-15,4 3-14 16,-3 0 1-16,3 3 4 16,-3 0 0-16,0-1-8 15,-6 12 1-15,-3 15 4 16,0 16 0-16,-9 11 0 16,-9 10 0-16,-6 19-3 0,-2 20 0 15,-10 15 0-15,-3-1 0 16,4 13-1-16,-4-13 1 15,3-16-1-15,3-7 0 16,1-12-2-16,5-12 0 16,-6-11-3-16,0-8 0 15,10-16-5-15,-4-13 0 16,-3-11 0-16,0-10 1 0</inkml:trace>
  <inkml:trace contextRef="#ctx0" brushRef="#br1" timeOffset="557548.6176">23698 14142 28 0,'-9'-19'14'0,"27"22"-19"15,-12-6 29-15,0 1-23 16,3 2 1-16,3 0 1 16,0 8 0-16,-3 13-3 15,3 13 0-15,-6 14 3 16,-4 15 0-16,-2 4-1 15,0-1 1-15,6 0-1 16,-3 0 0-16,12-5-1 16,0-6 1-16,6-7 1 15,0-14 0-15,6-15 1 16,8-14 0-16,16-13-1 16,8-15 0-16,16-12-4 0,8-26 1 15,15-23-13-15,-11-6 1 16,-4 2-3-16,-17 6 1 15</inkml:trace>
  <inkml:trace contextRef="#ctx0" brushRef="#br1" timeOffset="589592.4595">1261 1595 9 0,'-12'-13'4'0,"9"11"-2"15,3 2 4-15,0 0-6 16,0 0 0-16,9 2 1 16,-6 4 1-16,9 1-1 15,0 4 0-15,6 15 0 16,5 4 1-16,4 9-1 16,6 9 1-16,14-6-1 15,7-2 0-15,18 2-1 16,5-7 1-16,18-1-1 0,3-5 0 15,10 0 0-15,-4-13 0 16,18 0 1-16,-9-8 0 16,9 0 0-16,6-16 1 15,0-13-1-15,6-3 1 16,0-18-1-16,9-6 1 16,-21-21-1-16,-3 0 0 15,-9-10 0-15,-18 2 0 16,-9-15-1-16,-17-4 1 0,-21 4-1 15,-13-3 1-15,-17-3 0 16,-12 0 0-16,-9 5-1 16,-15 6 1-16,-11 0 0 15,-7-3 0-15,-6 0-1 16,-17 8 1-16,-331-429-2 16</inkml:trace>
  <inkml:trace contextRef="#ctx0" brushRef="#br1" timeOffset="589686.2122">3026 127 24 0,'-200'-16'8'0,"150"16"1"0,50 0-9 0</inkml:trace>
  <inkml:trace contextRef="#ctx0" brushRef="#br1">2112 172 17 0,'-208'69'8'0,"157"-45"1"0,51-24-9 0,-77 34 0 15,-7 11 0-15,-2 3 0 16,-6 12 1-16,3 15-1 16,2 1 0-16,4 12 0 15,17 4 1-15,13 3 0 16,11 11 0-16,12 3 0 0,18-3 0 15,15 5 0-15</inkml:trace>
  <inkml:trace contextRef="#ctx0" brushRef="#br1" timeOffset="591875.4026">3850 2479 7 0,'-20'-21'3'0,"-1"8"1"16,18 7 3-16,0 1-6 15,0 3 0-15,0-6 2 0,0 0 1 16,3 8-4-16,0-8 0 16,9 8 3-16,12-8 0 15,11-5-1-15,4-3 1 16,12-5-2-16,11-3 1 16,10 0-2-16,11-5 1 15,-6-8 0-15,7 5 0 16,-7 3-1-16,-5 10 0 15,-10 1 0-15,-11 2 0 16,-9 8 0-16,-10 8 0 0,-11 8-1 16,-9 3 0-16,-24 10-1 15,-23 8 1-15,-31 16-3 16,-23 0 0-16,-21 8-2 16,-33 2 1-16</inkml:trace>
  <inkml:trace contextRef="#ctx0" brushRef="#br1" timeOffset="597115.737">7407 2815 11 0,'-3'-16'5'0,"6"14"-5"0,-3 2 6 0,0 0-6 15,0 0 0-15,0 0 3 16,0-6 0-16,0 6-3 16,0-5 1-16,3 0 2 15,-3 5 0-15,3-8-1 16,6-3 1-16,3-5-2 16,9-10 1-16,15-1-2 15,5-7 1-15,7 10-1 16,9-5 0-16,-4 5 0 15,-8 3 0-15,-6 5-1 0,-10 8 1 16,-8 0 0-16,-12 3 0 16,-15 10 0-16,-15 6 0 15,-11 10 0-15,-22 6 0 16,-3 4 0-16,-5-7 1 16,5-3 0-16,4-2 0 15,8-3 0-15,6-3 0 0,10-8 0 16,5-2 0-16,6 2-1 15,9-5 1-15,9-8-2 16,15 0 1-16,12-2-1 16,11-3 1-16,13 2-2 15,3 0 1-15,-1 3-5 16,7 11 0-16</inkml:trace>
  <inkml:trace contextRef="#ctx0" brushRef="#br1" timeOffset="607222.8894">7738 2614 7 0,'-3'-10'3'0,"0"2"1"0,3 8 3 0,0 0-8 15,0 2 0-15,-3 4 0 16,-3 9 1-16,-3 4 0 16,-6 7 1-16,-9-7-2 15,-2-1 1-15,-7 1 1 16,6-1 0-16,3-7 0 16,0-3 0-16,4-3 1 15,2-5 0-15,6-10-1 16,6-4 1-16,12-12-2 15,21-11 1-15,11 3-1 16,16-3 1-16,14-1-3 16,-2 9 1-16,-13 6-3 15,-14 9 0-15</inkml:trace>
  <inkml:trace contextRef="#ctx0" brushRef="#br1" timeOffset="608546.0563">7273 1466 1 0,'18'0'0'0,"9"8"3"16,-18-14 0-16,6 12-2 15,3 2 1-15,9 0 1 16,8 7 1-16,22-1-4 0,11-6 0 16,25-8 3-16,20-6 0 15,12-10-1-15,9 3 1 16,17-16-2 0,10-3 1-16,9-5-1 15,-6-2 1-15,2-4-2 16,4 9 0-16,-21 5-4 15,0 13 0-15</inkml:trace>
  <inkml:trace contextRef="#ctx0" brushRef="#br1" timeOffset="609931.2196">11429 2839 8 0,'-9'-13'4'0,"6"10"-5"16,3 3 4-16,0 0-4 16,-3 0 1-16,0 8-1 15,-3-8 1-15,-6 5 0 0,-3 3 1 16,-6-2 0-16,-2-4 0 16,-1 4 0-16,3-1 1 15,3 0-1-15,6-5 1 16,0 3 0-16,6 2 1 15,6-5-2-15,15 0 0 16,12-13 0-16,6-3 0 16,8 0 0-16,1-5 0 15,-3 5-2-15,-13 3 0 0,-8 10 2 16,-15 3 0-16,-15 5 0 0,-17 11 0 16,-25 0 0-16,-14 13 0 15,-16 8-4-15,-5 16 1 16</inkml:trace>
  <inkml:trace contextRef="#ctx0" brushRef="#br1" timeOffset="611181.2166">11884 1651 13 0,'36'-26'6'0,"104"4"-6"0,-84 9 6 0,37-3-7 15,44 0 1-15,32-7-6 16,51 7 1-16</inkml:trace>
  <inkml:trace contextRef="#ctx0" brushRef="#br1" timeOffset="624555.211">2323 1521 39 0,'-3'-2'19'0,"15"2"-18"15,-3 0 19-15,12-6-19 0,30 1 0 16,8-3 0-16,37-2 1 16,23-20-13-16,18-1 1 15</inkml:trace>
  <inkml:trace contextRef="#ctx0" brushRef="#br1" timeOffset="772153.4675">2585 10057 19 0,'-3'0'9'0,"3"2"-15"31,0-2 10-31,3 3-4 16,3 10 0-16,9 8 1 0,3 9 1 15,15 7-3-15,3 5 1 16,11 0 0-16,16 9 1 16,5-1 0-16,15-5 1 15,13 8-1-15,11-8 1 16,12 0 1-16,18-11 0 15,12-13-1-15,17-10 0 16,19-19 0-16,11-8 0 16,10-16-1-16,2-13 1 0,6-10-1 15,-14-22 0-15,-13-2 1 16,-11-17 1-16,-9-2-1 16,-10-15 0-16,-20 2 0 15,-6-6 1-15,-18-10-1 16,-17-10 0-16,-13 4-1 15,-14-15 0-15,-13-3-2 16,-5 1 1-16,-16-9-1 16,-17 5 1-16,-15 6-2 15,-15-3 0-15,-11 6 0 16,-28 2 1-16,-15 11-1 16,-20-3 1-16,-15 13 0 15,-15 3 0-15,-18 18 1 16,-6 3 1-16,-6 3-1 15,-12 11 0-15,-5 7 0 16,-13 11 0-16,-3 21-1 16,-5 18 1-16,-1 25-2 0,-5 18 1 15,-1 18 0-15,-2 19 0 16,8 13-1-16,10 27 1 16,-4 15 0-16,15 11 0 15,10 24 0-15,11 3 0 16,12 12 0-16,18 1 0 15,14 16 1-15,13 12 0 16,24-4 0-16,17 8 1 16,33-12 0-16,21 1 1 15,39 3 1-15,35-16 0 0,42-1 0 16,45-7 0-16,56-3-1 16,51-5 0-16,65-13-8 15,75 4 0-15</inkml:trace>
</inkml:ink>
</file>

<file path=ppt/ink/ink2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4-05T20:59:51.664"/>
    </inkml:context>
    <inkml:brush xml:id="br0">
      <inkml:brushProperty name="width" value="0.05292" units="cm"/>
      <inkml:brushProperty name="height" value="0.05292" units="cm"/>
      <inkml:brushProperty name="color" value="#00B050"/>
    </inkml:brush>
    <inkml:brush xml:id="br1">
      <inkml:brushProperty name="width" value="0.05292" units="cm"/>
      <inkml:brushProperty name="height" value="0.05292" units="cm"/>
      <inkml:brushProperty name="color" value="#FF0000"/>
    </inkml:brush>
  </inkml:definitions>
  <inkml:trace contextRef="#ctx0" brushRef="#br0">21710 9954 1 0,'0'0'0'0</inkml:trace>
  <inkml:trace contextRef="#ctx0" brushRef="#br1" timeOffset="322334.2141">4401 6421 16 0,'15'-58'8'0,"-3"11"-4"0,-12 36 9 0,-3-2-9 16,0-3 0-16,-6 0 2 15,-6-2 1-15,-3-1-8 16,-9 0 0-16,1 9 5 16,-1 2 1-16,-6 8-3 15,-12 11 1-15,1 12-2 16,-1 14 0-16,4 14-2 16,-4 17 1-16,3 1-1 15,4 5 1-15,8 14-1 0,12 4 1 16,15-10-1-16,9-13 1 15,6-19 0-15,3-13 1 16,3-5 1-16,8-13 0 0,7-14 0 16,3-18 0-16,-1-14 0 15,-2-12 1-15,-3-4-2 16,3-10 1-16,-6 3-3 16,-1-11 1-16,-11-2-1 15,-3 2 1-15,0 5-1 16,-6 11 1-16,-3 14-1 15,-3 4 1-15,3 9-1 16,-3 12 0-16,3 12-1 16,3 12 1-16,-3 9-1 15,0 7 1-15,3 16-1 16,3 11 1-16,6 18 0 16,-1 9 1-16,4-4 0 15,-3 4 0-15,3 12 0 16,-3 3 0-16,-3-10 0 15,-3 2 0-15,-3-10 0 0,-6 8 0 16,-3 4 0-16,-15-4 1 16,-9-11-1-16,-9-8 0 15,-5-8-2-15,-7-10 1 16,-6-8 0-16,4-19 1 16,5-14 0-16,-2-12 0 15,2-8 0-15,6-16 1 16,12-19 1-16,13-18 0 15,14-8-1-15,9-3 1 16,14-26-1-16,19-11 1 0,9-13-2 16,11 2 1-16,7-7-1 15,-10 5 1-15,-2 0-1 16,-4 13 0-16,-5 5-1 16,-9 4 1-16,-7 7-1 15,-8 21 1-15,-9 11-1 16,-3 15 1-16,-6 12-1 15,-3 9 0-15,-3 6-1 16,0 19 1-16,-3 10-1 16,0 14 1-16,0 7-1 15,0 1 1-15,0 12-1 16,3 1 1-16,6-8 0 16,3 2 0-16,6-2 1 15,3-3 1-15,5-6 0 16,13-7 1-16,9-8 1 15,-1-11 0-15,4-13-1 0,9-5 1 16,-1-11-1-16,1-10 0 16,-7 2 0-16,1-7 0 15,-6-9-2-15,-13-13 1 16,-5 0-2-16,-9 8 1 16,-6 6-1-16,-12 7 1 15,-3 11-2-15,0 10 0 16,-9 11 0-16,-6 6 0 15,-3 18 0-15,-3 13 0 16,1 8 0-16,-4 16 1 16,3-6-1-16,6 9 1 0,6-6-1 15,6 0 1-15,9-5 1 16,9-2 0-16,9-9-1 16,6-15 0-16,12-9-2 15,5-15 1-15,4 0-4 16,2-11 1-16,4-13-3 15,3 5 0-15</inkml:trace>
  <inkml:trace contextRef="#ctx0" brushRef="#br1" timeOffset="322849.8669">5705 6294 22 0,'3'11'11'0,"-3"29"-12"15,3-30 21-15,0 4-20 16,3-4 1-16,0 1 3 15,3-3 1-15,-3-6-4 0,2-2 0 16,1-10 3-16,-3-4 0 16,-3-1 0-16,-6 1 0 15,-6-2-2-15,-2-2 0 16,-7-1-1-16,3 4 0 16,0 4-2-16,-6 8 0 15,-3 11 0-15,-8 8 0 16,-4 13-1-16,0 11 1 15,0 8-1-15,4-1 0 16,8 9 0-16,6-3 1 16,3-6 0-16,3-4 0 0,9-6 2 15,6-6 0-15,6-15 1 16,9-8 1-16,6-5 0 16,3-8 0-16,2-9 1 15,-5-9 0-15,-3 4-3 16,-3-10 1-16,0-3-1 15,-6 0 1-15,-1 6-2 16,-2 5 0-16,-3 2-2 16,-3 9 0-16,0 2-1 15,0 16 1 1,0 26-1 0,0 6 1-16,6-3-3 15,3-3 0-15,6-7 0 16,6-6 1-16,3-11-3 15,-1-4 0-15,7-14-3 16,9-11 1-16</inkml:trace>
  <inkml:trace contextRef="#ctx0" brushRef="#br1" timeOffset="323568.56">6119 5665 26 0,'-12'-24'13'0,"12"13"-15"0,0 17 25 15,3 2-24-15,-3 5 1 16,-3 13 3-16,0 14 0 16,-3 21-3-16,0 8 0 0,3 5 1 15,3 8 1-15,0 13-1 16,3 3 1-16,3-6-2 16,-3-4 0-16,0-9 0 15,3-10 1-15,0-11-1 16,3-8 1-16,-4-7 0 15,4-12 0-15,3-12 0 16,3-8 0-16,9-9-1 16,0-4 1-16,3-14-1 15,8-11 0-15,7-2 0 16,9-16 0-16,-7-10-1 16,1-6 1-16,0-8 0 15,-7 5 0-15,-8 6 0 16,-9 8 1-16,-6 2-1 15,-15 14 0-15,-9 10-1 16,-9 14 1-16,-9 12-3 16,-6 4 1-16,1 12-1 0,2 6 1 15,3 8-1-15,6 13 1 16,9 2 0-16,6 3 0 16,6 1 3-16,6-12 1 15,6-4 0-15,6-1 1 16,3-5 0-16,3-8 1 15,0-5-1-15,8-5 1 16,7-6-1-16,-3-2 0 16,-4-8-2-16,-2-3 1 15,-3-16-2-15,-3-3 1 16,0-10-2-16,2-8 0 0,1 8-1 16,-3 6 0-16,-3 4-1 15,0 9 1-15,-3 4-1 16,-1 4 0-16,-2 7 0 15,-3 14 0-15,0 7 1 16,-6 11 0-16,0 8 2 16,-3 0 0-16,3 3 1 15,3-3 1-15,3-2 0 16,0-6 0-16,9-6-1 16,8-7 0-16,7-10-4 15,-3-12 0-15,-3 4-6 16,-4-6 0-16</inkml:trace>
  <inkml:trace contextRef="#ctx0" brushRef="#br1" timeOffset="323796.6837">5869 6302 37 0,'0'-2'18'0,"11"-4"-25"16,4 1 31-16,12-5-24 15,15-6 0-15,17-8 0 16,10 8 0-16,11-3-4 0,6 4 0 16,10 1-5-16,2 4 1 15</inkml:trace>
  <inkml:trace contextRef="#ctx0" brushRef="#br1" timeOffset="324565.1266">8152 6593 12 0,'-12'8'6'0,"-30"8"-2"15,30-16 1-15,-3 6-4 0,0 4 1 16,3 3 0-16,3 3 1 16,9 3-2-16,9-3 0 15,3-3 4-15,6-3 1 16,3 1-1-16,9-8 1 16,11-9-1-16,7-10 1 15,-3 1-3-15,-1-9 0 16,4-16-2-16,-3-2 0 15,-10-9-1-15,-8-4 0 16,0-1-1-16,-12 3 0 16,-9 6 0-16,-6 12 0 0,-6 6 0 15,-6 6 0-15,-3 17-2 16,-9 17 1-16,0 13 0 16,-2 13 1-16,-1 5-1 15,3 11 0-15,9-11 1 16,6-2 0-16,9 0 3 15,6-9 1-15,12-7 0 16,3-8 1-16,15-8 0 16,8-5 0-16,4-9-1 15,-1-4 1-15,-2-9-3 16,0-7 1-16,-4-6-1 16,-5-8 0-16,-6 6-1 15,-3 2 1-15,-6 8-2 16,-7 6 1-16,-2 5-2 15,-3 18 1-15,0 11-1 16,-3 8 1-16,0 7 0 0,3 6 0 16,0-2 0-16,9-3 1 15,12-3-1-15,2-3 0 16,-2-5-2-16,3-7 0 16,6-9-4-16,2-5 1 15,1-3-4-15,-3-7 0 16</inkml:trace>
  <inkml:trace contextRef="#ctx0" brushRef="#br1" timeOffset="324789.9417">9128 6183 23 0,'-15'14'11'0,"-6"38"-7"31,18-38 17-31,-9 12-22 15,-12 14 1-15,-8 7 0 0,2 6 0 16,0-10 0-16,3 2 1 16,4-6-1-16,5-4 0 15,3-6-3-15,6-5 1 16,9-8-4-16,3-6 0 16,9-7-1-16,12-6 0 15</inkml:trace>
  <inkml:trace contextRef="#ctx0" brushRef="#br1" timeOffset="326155.2996">9562 6242 30 0,'3'29'15'0,"-6"-3"-18"15,3-23 32-15,0-1-29 0,0 4 0 16,0-1 1-16,0-5 1 15,6-3-2-15,6 1 1 16,0-6 0-16,0-3 1 16,-3-2-1-16,0-3 1 15,-3-2-1-15,-3 2 1 16,-3 2-2-16,-6 4 0 16,-3 7-1-16,-3 6 0 15,0 7-1-15,-9 6 1 16,-2 11-2-16,-1 2 1 15,3 11 0-15,-3 5 1 16,6 7-1-16,0-12 1 0,6 5 0 16,1-3 1-16,11-2 0 15,3-3 0-15,14-10 2 16,10-4 0-16,15-9 2 16,20-12 0-16,7-7 0 15,11-11 1-15,-5 3 0 16,-4-16 1-16,-2-6-3 15,-10-4 1-15,-11-9-4 16,-10 0 1-16,-11 14-3 16,-15 10 0-16,-15 6-2 15,-9 10 1-15,-6 10-1 16,0 4 0-16,-5 10 2 16,-4 7 0-16,0 4 0 15,3 7 0-15,-3 1 0 16,7 2 1-16,2 2 0 15,6-4 1-15,6-6-2 0,12-3 1 16,9 1 1-16,6-11 0 16,2-8 0-16,10-3 1 15,9-10 0-15,5-9 1 16,1-4 0-16,-6-1 1 16,2-12-2-16,1-6 0 15,0 2-2-15,-10 1 1 16,-5 5-1-16,-6 5 0 15,-3 8-2-15,0 8 0 16,-1 8 0-16,1 5 0 16,-3 9 0-16,0 7 0 0,-3 3 1 15,0-3 0-15,-3 3 1 16,-3 2 0-16,-6 0 0 16,-3-2 0-16,-3-3 1 15,-3-5 1-15,-3-2 0 16,0-7 0-16,-3-4 1 15,3-3 0-15,-3-3 0 16,0-4 0-16,-3-4-2 16,0-2 1-16,6 2-3 15,1 1 1-15,2 4-2 16,3 4 0-16,0 4 0 16,-3 6 0-16,3 3 1 15,0 2 0-15,3 0 1 16,6 0 1-16,6-2 3 15,2-3 1-15,10-5 0 0,12-9 1 16,6-7 0-16,2-8 1 16,-8 5-1-16,6-5 1 15,2-16-3-15,1-5 0 16,-6 2-1-16,-4-8 0 16,-2 11-2-16,-3 3 0 15,0 10-2-15,-1 11 1 31,22 34-2-31,-9 8 1 16,-7 5 0-16,-2 1 0 16,-9-1 0-16,-6-2 1 0,-3 0 0 15,-3-3 1-15,-3-5 1 16,-6-3 0-16,-9-5 0 16,-9-3 1-16,-9-5 0 15,-6-6 1-15,-3-4-1 16,4-6 0-16,2 0-1 15,0 0 1-15,3 0-2 16,6 3 1-16,1 2-1 16,5 1 1-16,3 2-1 15,3 0 1-15,3 0 0 16,6 2 1-16,3 1 0 16,9-1 0-16,14 4 0 15,19-4 0-15,9 1-1 16,17-6 1-16,15-5 0 15,4-2 0-15,-10-3-1 16,-12 2 1-16,-8-5-3 0,-10-5 1 16,-14-8-6-16,-9-3 0 15,-18-2-5-15,-9-9 0 16,-15 6-5-16,-15 6 1 16</inkml:trace>
  <inkml:trace contextRef="#ctx0" brushRef="#br1" timeOffset="326562.3255">12968 5532 30 0,'-3'-29'15'0,"0"27"-19"16,-3 10 24-16,-9 15-17 15,-12 14 0-15,-12 24 0 0,-17 32 0 16,-1 23-5-16,-5 25 1 16,-1 15 2-16,22-6 1 15,23-12-2-15,18-11 0 16,24-16 0-16,20-13 0 16,13-24-6-16,8-18 0 15,1-14-3-15,5-23 0 16</inkml:trace>
  <inkml:trace contextRef="#ctx0" brushRef="#br1" timeOffset="326941.177">13268 6490 31 0,'3'0'15'0,"-3"-8"-7"16,3 3 27-16,0-8-31 0,3-11 1 16,6-8 1-16,3-5 0 15,3-8-8-15,0 0 0 16,2-13 4-16,1 2 1 16,0-2-3-16,0 11 0 15,-3 7-3-15,-6 8 1 16,0 14-2-16,-3 15 1 15,-3 14 0-15,-3 18 0 16,-6 2 1-16,-6 20 0 16,-6 10 0-16,3 10 1 15,0 3 1-15,3-8 1 16,6-8-1-16,0-2 0 0,3-6 0 16,3-10 1-16,3-11-6 15,6-10 0-15,3-9-6 16,3-7 1-16</inkml:trace>
  <inkml:trace contextRef="#ctx0" brushRef="#br1" timeOffset="327381.3596">14018 5916 43 0,'0'-8'21'0,"-17"11"-26"16,2-3 37-16,-15 5-33 0,-9 6 1 15,0 5-1-15,4-1 1 16,-1 4-1-16,3 10 1 16,7-3-1-16,8 1 0 15,15-3-1-15,12 0 1 16,17 5 0-16,16 0 0 16,3-3 0-16,2 6 1 15,1 8 0-15,-3-3 0 16,-16 2 0-16,-11 4 0 15,-18-6 0-15,-6 0 1 0,-12-3 0 16,-14-2 0-16,-10-11 1 16,3-8 0-16,4 3 0 15,5-8 1-15,6-5 0 16,3-11 1-16,9-11-2 16,3-7 0-16,9-16-1 15,9-6 1-15,12-10-3 16,6 5 0-16,3-11-2 15,-4-4 1-15,1 9-3 16,-6 4 1-16,-6 7-5 16,-3 16 1-16,-9 14-4 15,-12 13 0-15</inkml:trace>
  <inkml:trace contextRef="#ctx0" brushRef="#br1" timeOffset="327923.3061">14474 6305 26 0,'-3'-34'13'0,"21"-3"-5"0,-12 29 19 15,-3 2-25-15,3 1 1 16,-6 5-2-16,-6 5 1 16,-3 9-4-16,-9 7 1 15,-9 13 1-15,-6 11 1 16,-2 0-2-16,8 3 1 15,6-9 0-15,6-7 1 16,9-5 1-16,9-12 1 0,12 4 1 16,6-8 0-16,3-11 0 15,2-11 0-15,1-5-1 16,0-2 1-16,3-9-3 16,-6 1 1-16,-4-3-2 15,-5 10 0-15,-3 3-3 16,-6 8 1-16,-3 11-1 15,-6 8 1-15,0 4-1 16,-3 7 1-16,3-1-1 16,3 3 1-16,6-1 0 15,6-4 1-15,3-9-4 16,3-4 1-16,3-12-5 16,2-4 0-16,4-1-2 15,0-18 0-15</inkml:trace>
  <inkml:trace contextRef="#ctx0" brushRef="#br1" timeOffset="328732.0249">14893 5810 31 0,'-5'27'15'0,"-7"39"-14"15,9-45 30-15,3 13-31 0,-3 9 0 16,0 4 0-16,0 4 0 15,0 12 0-15,0 6 1 16,3-3-1-16,0-5 0 16,0-11-1-16,0-7 0 15,0-9-4-15,0-5 1 16,0-13-2-16,0-8 1 16,-3-11-1-16,-3-2 0 15,-3-11 1-15,-3-8 1 16,-9-2 4-16,6-3 1 15,0 2 4-15,3 3 0 0,4 6 1 16,5 5 0-16,3-1 1 16,9 1 1-16,11 0-2 15,10 2 0-15,0 3-3 16,0 6 0-16,5 2-2 16,4 8 1-16,-6 13-2 15,-6 11 1-15,-4 5-1 16,-5 0 0-16,-6 2 1 15,-3-9 0-15,0-1 1 16,-3-11 0-16,-3-5 1 16,0 1 0-16,0-6 1 15,0-6 0-15,-3-7-2 16,3-3 1-16,-3-8-2 16,3-2 0-16,0-4-2 15,0-9 0-15,3-1-1 16,0 0 0-16,3 11-1 0,0 2 1 15,-1 1-2-15,1 10 1 16,0 13 0-16,-3 3 0 16,0 8 0-16,0 3 1 15,0-6 0-15,0 0 1 16,0 0 1-16,-3-5 1 16,0 0 1-16,0-3 0 15,-3-5 0-15,0 0 1 16,6-2-1-16,0-1 0 15,3-7-1-15,3-4 1 0,0-7-2 16,3 0 0-16,2 3 0 16,1 2 0-16,-3 2-2 15,-3 4 0-15,0 2-1 16,-3 11 0-16,-3 7 1 16,0 11 0-16,0 0 0 15,0 1 1-15,0-1 1 16,0-5 0-16,5 0-2 15,13-11 0-15,6-3-7 16,3-7 1-16,0 0-4 16,-4-11 1-16</inkml:trace>
  <inkml:trace contextRef="#ctx0" brushRef="#br1" timeOffset="329400.497">16412 5702 27 0,'11'0'13'0,"-2"-11"-9"16,-3 11 23-16,-6 0-26 0,0 5 1 16,-9 17 2-16,-8 20 1 15,-7 16-6-15,-9 14 0 16,-12 7 3-16,-8 14 1 15,5 2-2-15,3 3 1 16,7-16-3-16,8-11 1 16,6-7-4-16,12-6 1 15,6-13-4-15,3-11 0 16,6-7-4-16,6-11 1 16</inkml:trace>
  <inkml:trace contextRef="#ctx0" brushRef="#br1" timeOffset="329806.7468">16796 5935 25 0,'5'-11'12'0,"-2"14"-5"16,-3-1 18-16,0 4-23 16,-3 7 1-16,-2 3 1 15,-4 8 0-15,-6 7-5 16,0-4 0-16,0-6 3 16,3-3 1-16,3 1-1 15,3-3 0-15,3-6 1 0,3 1 1 16,6-3 0-16,3-5 0 15,6-1 0-15,0-4 0 16,0 4-1-16,9-2 0 16,8 0-2-16,-2-2 0 15,0-1-2-15,0 0 0 16,2-2-3-16,-2-3 1 16,0 0-5-16,-3-2 1 15,-4 2-6-15,-2-3 1 16,-3 0-2-16,-9-7 0 0</inkml:trace>
  <inkml:trace contextRef="#ctx0" brushRef="#br1" timeOffset="330106.6856">16965 5646 29 0,'0'-5'14'0,"6"16"-11"15,-6-6 27-15,3 0-28 0,-3 3 1 16,0 13 1-16,-3 8 1 16,0 29-6-16,-3 11 0 15,-12 5 3-15,-8 11 0 16,8 5-1-16,0-5 1 16,6 5 0-16,0-16 0 15,6-13 0-15,6-11 0 16,3-5 0-16,-3-8 1 15,0-11-7-15,0-5 1 16,0-7-9-16,6-6 0 16,3-3-2-16,0-16 0 0</inkml:trace>
  <inkml:trace contextRef="#ctx0" brushRef="#br1" timeOffset="331172.6652">16495 5802 22 0,'-6'0'11'0,"0"3"-9"15,3-3 18-15,-3 3-19 16,-6-1 1-16,-3 1 2 0,-6 2 0 16,1 6-4-16,-1 5 0 15,-3 2 3-15,-6 1 0 16,0 2-1-16,1 0 1 15,2-5-1-15,6-3 0 16,3-2-1-16,6-1 1 16,3-2-1-16,0 0 0 15,3 5 0-15,0-2 0 16,3 0-1-16,3-1 1 16,3 1 0-16,6 2 0 15,6-2-1-15,9-1 1 0,3-5 0 16,9-2 1-16,5-3-1 15,-2-3 0-15,-3 1 0 16,-4-1 0-16,-8 0-1 16,-6 6 1-16,-6-6-1 15,-6 6 0-15,-6 0 0 16,-12 5 0-16,-12 5-1 16,0-2 0-16,-5-4 1 15,-7 4 0-15,-6 8-1 16,-2 4 1-16,-1 1-1 15,3 0 1-15,1 8 0 16,-1 5 0-16,6-5 0 16,9-1 1-16,10-2 1 15,5-2 0-15,9-6 0 16,9 0 1-16,6-2 0 16,8-3 1-16,19-6-1 0,6-2 0 15,2-5-1-15,1-3 0 16,0-8-1-16,-7 3 1 15,-5 2-1-15,-9 0 0 16,-12 1-3-16,-3-1 1 16,-6 6-4-16,-12-1 1 15,-6 4-5-15,0-1 1 16,0 3-6-16,-6 5 0 16,-3 3-1-16,-6-3 1 15</inkml:trace>
  <inkml:trace contextRef="#ctx0" brushRef="#br1" timeOffset="331501.5143">16087 6567 19 0,'15'-13'9'0,"3"10"-3"15,-12 3 14-15,-3 0-16 16,3 3 0-16,-3 7 4 0,3-2 0 16,-3 8-9-16,-3 8 0 15,-3 8 6-15,0-3 0 16,0 8-3-16,0-3 0 15,3 3-5-15,0-8 0 16,3-7-6-16,3-9 0 16,3-8-3-16,-1-10 1 15</inkml:trace>
  <inkml:trace contextRef="#ctx0" brushRef="#br1" timeOffset="331708.8682">16325 5567 23 0,'-6'2'11'0,"6"25"-9"16,0-14 19-16,-3 6-21 0,0 12 0 15,0 9-2 1,0 13 0-16,3 3-4 0,-3 2 0 15</inkml:trace>
  <inkml:trace contextRef="#ctx0" brushRef="#br1" timeOffset="332424.4723">17227 5826 31 0,'0'0'15'0,"-9"19"-11"16,6-9 26-16,-9 17-29 0,-3 2 0 15,-2 3 1-15,-1-1 0 16,3-4-2-16,6-6 0 15,0-3 2-15,3-4 0 16,3-4 1-16,6-2 1 16,6-5-1-16,6-6 1 15,3-2-2-15,2 0 1 16,10 5-2-16,6 2 1 16,0 1-3-16,-1 10 0 0,-2-2-2 15,3 7 1-15,-3 11 0 16,-4 6 0-16,-5-4 0 15,-6 9 1-15,-3 5 1 16,-9-8 0-16,-6-2 1 16,-6-9 1-16,-6-7-3 15,-6 2 1-15,-6-11-2 16,-8-10 0-16,-1-5-6 16,-3-8 1-16,6-8-6 15,-2-3 0-15</inkml:trace>
  <inkml:trace contextRef="#ctx0" brushRef="#br1" timeOffset="332625.3302">17209 5778 45 0,'15'-10'22'0,"18"2"-30"16,-15 5 41-16,11-2-34 0,1-3 1 15,9 3-9-15,6 2 0 16,5 6 4-16,4 7 0 16,5 1-7-16,4 5 1 15</inkml:trace>
  <inkml:trace contextRef="#ctx0" brushRef="#br1" timeOffset="333057.7133">18278 6162 29 0,'12'-2'14'0,"-3"2"-7"16,-9-6 27-16,3-2-32 0,3-5 0 16,-3 0 4-16,-3 2 0 15,-3 1-7-15,-6 2 0 16,-6 2 2-16,-6 9 1 15,-6 5-2-15,-9 5 0 16,-8 6-2-16,2 7 0 0,3 3-1 16,10-2 1-16,5 5 1 15,9-3 1-15,9-8 0 16,9-3 1-16,9-4 1 16,6-7 0-16,3-4 1 15,2-3 0-15,-2-8 0 16,0 3 0-16,-6-6-1 15,0 1 0-15,-6 2-2 16,0 2 0-16,-3 1-2 16,0 5 1-16,-3 3-2 15,0 7 1-15,0 9 0 16,5-3 0-16,1 0-3 16,6-3 1-16,6-5-3 15,3-13 1-15,9-3-6 16,5-6 1-16</inkml:trace>
  <inkml:trace contextRef="#ctx0" brushRef="#br1" timeOffset="333318.7723">18629 5501 35 0,'-9'21'17'0,"-3"53"-15"0,9-58 29 0,0 13-31 15,0 11 1-15,0 18 0 0,0 13 0 16,0 3-1-16,3-5 0 16,0 5-1-16,-3-13 1 15,3 0-2-15,-3-6 1 16,0-2-4-16,-3-16 0 16,1-7-4-16,-7-9 1 15,-3-11-2-15,-12-4 0 16</inkml:trace>
  <inkml:trace contextRef="#ctx0" brushRef="#br1" timeOffset="333834.4343">18328 6260 28 0,'-11'-21'14'0,"19"-11"-11"16,-2 19 26-16,6 2-27 15,12 3 1-15,12-10 1 16,6 5 1-16,-4 2-7 16,-2 6 1-16,-6 10 3 15,-6 0 0-15,-4 11-1 16,-2 5 0-16,0 3-1 15,-6 0 0-15,0 0 0 16,-3-3 0-16,0-5 1 16,-3-8 0-16,0 0 0 15,-3-8 1-15,-3 2 0 16,0-2 0-16,0-8-1 16,0-5 1-16,0-3-1 15,6-7 0-15,0 1-2 16,8-4 0-16,4 2-1 0,0 0 1 15,-3 8-1-15,-3 6 0 16,0 7 0-16,-6 6 0 16,0 2 1-16,0 3 1 15,-3 3-1-15,0-1 0 16,0 1 1-16,0-1 0 16,3-2 1-16,-1-2 0 15,1-4 0-15,0-2 0 16,3-2 1-16,0-4 0 15,0 1 0-15,0-3 0 16,0 3-1-16,0 2 1 0,3-5-3 16,3 6 1-16,0 4-2 15,0-4 1-15,-1 4-1 16,1 6 0-16,3 5 0 16,0 1 1-16,3-4-4 15,9-2 1-15,8-8-3 16,4-8 1-16,0-2-5 15,2-6 0-15</inkml:trace>
  <inkml:trace contextRef="#ctx0" brushRef="#br1" timeOffset="334083.7967">19159 5138 34 0,'-3'-26'17'0,"36"31"-16"15,-15 6 30-15,2 7-28 16,13 6 0-16,12 16 2 16,8 23 1-16,-2 22-7 0,-6 7 1 15,2 30 3-15,-8 13 1 16,-12 5-3-16,-12 3 1 16,-12 3-5-16,-6-19 0 15,-15-11-10-15,-24 6 1 16,-20-14-2-16,-13-23 0 15</inkml:trace>
  <inkml:trace contextRef="#ctx0" brushRef="#br1" timeOffset="335111.466">10961 8123 30 0,'-8'26'15'0,"-7"61"-20"16,9-49 27-16,-3 6-21 0,-3 4 1 15,3 8-1-15,9-6 0 16,6 6-1-16,3-6 0 16,6-11 3-16,8-4 0 15,10-17-1-15,9-12 1 16,0-12 0-16,5-4 0 16,4-11-1-16,-4-8 0 15,-8-3-2-15,-6-13 1 16,-9-8-2-16,-12-11 1 15,-12 6-2-15,-9-3 1 16,-12 6 0-16,-3 7 0 16,-6 8 0-16,-8 11 0 0,-4 11-1 15,0 7 1-15,6 9 0 16,4 2 0-16,8 2-1 16,6 1 0-16,3 2 1 15,15-2 1-15,18-6 0 16,15-7 0-16,11-4 0 15,25-4 1-15,5-17 0 16,10-15 0-16,-1-11 0 16,3 0 0-16,-5-7 0 15,-13-1 0-15,-11-8 0 16,-10-5 1-16,-14 8-1 16,-9 11 0-16,-9 10 0 15,-12 13 0-15,-15 11-1 16,-12 16 1-16,-6 10-2 15,-8 19 1-15,-7 16-2 16,0 10 1-16,4 6-1 0,5 12 1 16,6 20 0-16,9 10 1 15,6 2 0-15,9 12 0 16,3-4 1-16,9 3 1 16,3-10-1-16,0-19 1 15,0-5-1-15,-3-11 1 16,-3-10-2-16,-3-11 0 15,-3-8-4-15,0-11 1 32,-18-18-2-32,1-10 1 0,-4-9 0 15,-6-5 0-15,6-2 3 16,6 7 0-16,0 3 3 16,6 1 1-16,10 1 1 15,10-2 0-15,10-2-1 16,18-6 1-16,18 3-4 15,5 0 0-15,16 0-8 16,2-3 0-16,6 3-3 16,-5 2 1-16</inkml:trace>
  <inkml:trace contextRef="#ctx0" brushRef="#br1" timeOffset="335627.1112">12846 8123 27 0,'9'-35'13'0,"5"30"-10"0,-5 10 22 0,3 9-23 16,0 7 1-16,0 18 1 16,-3 17 0-16,-3 5-5 15,0-6 0-15,-3 1 4 16,0-6 1-16,0-7 0 15,0-6 0-15,0-11 1 16,-3-5 0-16,3-10 1 16,-3-11 0-16,0-13-1 15,0-1 0-15,3-17-2 16,0-17 0-16,3-13-3 16,0-2 1-16,6-4-3 15,2 9 0-15,4 3-1 16,6 4 1-16,6 6-4 15,3 6 1-15,2 4-4 16,-2 12 1-16,3 9-5 0,-1 9 1 16,-2 16-2-16,-3 2 0 15</inkml:trace>
  <inkml:trace contextRef="#ctx0" brushRef="#br1" timeOffset="338058.3824">13298 8382 22 0,'-6'32'11'0,"12"15"-3"16,0-41 18-16,0 2-21 16,3-8 0-16,6 2 2 15,9-7 1-15,5-11-9 0,7-5 0 16,3-11 6-16,2-8 1 16,7 1-4-16,-12-6 1 15,-6-8-4-15,-7 13 1 16,-5-2-2-16,-3 10 0 15,-6 3-2-15,-9 10 1 16,-12 12-1-16,-12 1 1 16,-2 17 1-16,-7 13 0 15,-6 7 0-15,-3 17 0 16,7 5 1-16,5 8 1 16,12-14 0-16,12-2 1 0,12 0 1 15,15-8 0-15,9-7 0 16,20-15 1-16,10-12-1 15,8-3 0-15,4-11 1 16,-7-10 0-16,1-10-1 16,-7-6 0-16,-11-3-2 15,-7 0 0-15,-14 0-1 16,-9-2 1-16,-15 10-3 16,-9 6 1-16,-9 10-1 15,-14 11 1-15,-16 7 1 16,-3 14 0-16,1 13 0 15,-1 6 1-15,6 2-1 16,7-5 1-16,8-1 0 16,9-2 1-16,12-7 0 15,9-7 0-15,6-7 1 16,9-8 1-16,9-10-1 0,5-3 0 16,1-6 0-16,0-2 1 15,-3-3-2-15,-4-2 1 16,-5 4-2-16,-3 1 0 15,-3 8-2-15,-6 10 0 16,0 11 0-16,-6 8 0 16,-3 3-1-16,0 2 1 15,3 3 0-15,3 0 0 16,6-6 2-16,11-2 0 16,13-8 1-16,0-5 0 15,5-9-1-15,7-7 1 0,3-6 0 16,-4-7 0-16,-2-8 1 15,0 2 0-15,-1-13-2 16,-5 3 1-16,-6-1-2 16,-9 1 1-16,-10 5-1 15,-8 2 1-15,-15 6-3 16,-5 11 0-16,-13 10 1 16,-12 8 0-16,-6 13 0 15,-2 0 0-15,2 11 0 16,1 3 0-16,2-1 1 15,9 3 0-15,9 6 1 16,12 4 0-16,9-7 1 16,9 2 0-16,3-2 0 15,6-3 1-15,9 0-1 16,12-2 1-16,5 5-1 16,4-6 0-16,3 6-1 0,5 7 1 15,-5 12-2-15,-6 2 1 16,-7 8 0-16,-8 7 0 15,-6-4 0-15,-9 5 0 16,-12-1 0-16,-18-1 0 16,-12-1-1-16,-6-8 1 15,-11-3-1-15,-10-7 0 16,-5-14-1-16,-7-7 1 16,4-19 0-16,5-8 1 15,7-13-1-15,11-19 1 0,12-8 0 16,18-7 0-16,15-20 0 15,21-15 0-15,18 0 1 16,23-5 0-16,16 5 0 16,14 3 0-16,9-6 0 15,3 0 1-15,-14 11 0 16,-4 5 0-16,-6 3-1 16,-14 3 0-16,-16 15-2 15,-14 3 1-15,-9 6-1 16,-18 7 1-16,-15 0-1 15,-12 11 0-15,-6 2-1 16,-9 14 1-16,-9 10 0 16,-5 3 1-16,-1 13-1 15,6 9 0-15,4 4 1 16,2 6 0-16,12 5 0 16,9 0 1-16,9-6-1 0,6 1 1 15,12-8 0-15,15-6 1 16,9-7 0-16,2-9 0 15,10-10 0-15,-1-2 0 16,-2-9 0-16,-6-5 0 16,-7-2-2-16,-2-9 1 15,-6 1-1-15,-3 5 0 16,-6 2-2-16,-3 6 0 16,-7 2 0-16,-2 14 0 15,-3 13 1-15,0 10 0 16,-3 3 1-16,0 3 0 0,0 2 0 15,3-4 0-15,0-9 1 16,3-5 0-16,0-3 1 16,3-5 0-16,3-8-1 15,3-8 1-15,0-5 0 16,3-6 0-16,0-5-1 16,2-5 1-16,1-3-2 15,-3 1 0-15,-3 7 0 16,0 3 0-16,-6 7-2 15,0 1 1-15,-3 5-1 16,0 8 1-16,0 11-1 16,0 2 0-16,5 6 1 15,13 2 0-15,6-5 1 16,6-6 0-16,8-4-1 16,13-9 0-16,2-8 1 15,7-5 0-15,2-10 0 0,-8 2 0 16,-6-8-1-16,-4-5 0 15,-8-10-1-15,-6-17 1 16,-7-18-2-16,-2-8 1 16,-9 0-1-16,-6-10 0 15,-6-1 2-15,-3 25 0 16,-3 12 3-16,-3 16 0 16,-3 11 0-16,-3 14 0 15,0 23 0-15,0 15 1 16,3 15-3-16,3 4 1 0,0 11-2 15,3 10 1-15,3 17 0 16,0 10 0-16,-3-5 0 16,0 5 0-16,-3-6-1 15,0-4 1-15,-3-1 0 16,3-13 0-16,0-7 0 16,-3-6 1-16,-3-14-2 15,3 1 1-15,-6-19-1 16,-2-7 0-16,-7-6 0 15,-6-11 0-15,3-10-1 16,3 2 1-16,-2-2 0 16,-4 0 0-16,0 0 1 15,3 0 1-15,3 2 0 16,6 3 0-16,3 1 0 16,4 1 1-16,8 1-1 15,8 2 0-15,10 1-1 0,15-6 1 16,12-2-2-1,8-6 1-15,4-3-1 0,2 1 1 16,1 2 0-16,-12 0 1 16,-7 3-1-16,-8 8 1 15,-9 0 0-15,-6 5 1 16,-3 0-2-16,-4 5 1 16,-2 3-1-16,-3 3 0 15,0-1-1-15,3 9 1 16,0-1-2-16,3 6 1 15,0 3 1-15,0 10 0 0,-3-8 1 16,-3 6 0-16,-6 4 1 16,-3 6 1-16,-3-5-1 15,0 0 0-15,0 0 0 16,0-1 1-16,3-7-1 16,0-5 1-16,0-1-2 15,0-5 1-15,0-2 0 16,0 0 1-16,-3-3-1 15,-6-3 1-15,-6-5-1 16,-8-3 0-16,-4 1-1 16,-3-9 1-16,0-2-3 15,4-3 0-15,5 5-2 16,3 3 1 0,6 3-8-1,6 5 0-15,12 8-6 16,9 11 0-16</inkml:trace>
  <inkml:trace contextRef="#ctx0" brushRef="#br1" timeOffset="338695.5108">17629 7104 22 0,'12'-21'11'0,"0"29"1"15,-12-8 9-15,0 2-21 0,-3-4 1 16,-9 12 1-16,-15 20 1 15,-9 20-3-15,-14 29 1 16,-7 3 1-16,-5 21 1 16,-10 22-1-16,10-11 0 15,8 2 0-15,21-18 0 16,22-3 0-16,16-5 1 16,13-11 0-16,18-7 0 15,9-14-3-15,2-13 0 16,13-13-7-16,2-3 0 0,-2-8-6 15,2-2 0-15</inkml:trace>
  <inkml:trace contextRef="#ctx0" brushRef="#br1" timeOffset="339554.8852">17906 8239 20 0,'-9'0'10'0,"6"-5"3"16,3 0 11-16,0-1-19 15,0 6 0-15,0-8 4 16,0 0 1-16,0 0-11 16,0-2 0-16,0-6 7 15,0-10 0-15,6-4-3 0,9-7 1 16,6-8-4-16,5-13 1 15,7 0-4-15,0 5 1 16,0 5-1-16,-7 9 1 16,-5 7-1-16,-3 11 0 15,-6 10 1-15,-3 9 0 16,-9 17 1-16,-3 9 1 16,0 13 0-16,-3 0 0 15,3 3 0-15,3-8 0 16,3-3 0-16,6 0 1 0,6-3 1 15,12-4 1-15,8-6 0 16,4-9 0-16,6-4 0 16,5-3 1-16,1-5-1 15,-4-11 0-15,-5-3-3 16,-6-10 0-16,-6-5-3 16,-7-6 1-16,-5 3-1 15,-6 8 0-15,0 3-1 16,-12 7 1-16,-6 9 0 15,-9 10 1-15,-6 13 0 16,-2 5 1-16,-4 9-1 16,0 4 1-16,3 4 0 15,3-9 0-15,4 3 1 16,5-2 1-16,9-1 2 16,9 1 0-16,14-9 1 15,13-4 0-15,3-9-1 0,20-5 1 16,1-11-1-16,3 1 0 15,8-14-2-15,0-13 1 16,-5-16-2-16,-6-8 0 16,-1-5-3-16,4-16 1 15,-13-5-1-15,-11-1 1 16,-9 9-1-16,-6 15 0 16,-15 14 2-16,-12 13 0 15,-9 11 0-15,-6 15 0 16,-9 19 0-16,-12 16 0 15,1 18 0-15,-4 0 0 0,6 17-1 16,7 9 0-16,8 12 2 16,9-1 0-16,9-5 0 15,12-8 0-15,9-5-1 16,9-8 1-16,8-5-4 16,1-6 1-16,3-13-5 15,6-5 0-15,2-5-4 16,-5-6 1-16</inkml:trace>
  <inkml:trace contextRef="#ctx0" brushRef="#br1" timeOffset="340304.8845">19254 8102 26 0,'6'-3'13'0,"3"-2"-6"0,-6 2 23 16,-3 3-27-16,3-5 1 15,-3 5 0-15,3-6 0 16,-3 6-6-16,0 0 0 16,0 0 4-16,0 0 0 15,0 0-3-15,0 0 1 16,0 0 0-16,0 0 0 16,3-2 0-16,-3 2 0 15,0 0 0-15,0 0 0 16,0 0 0-16,0 0 1 15,0 0-1-15,0 0 0 0,3-3 1 16,0 0 0-16,0-2 1 16,3-3 1-16,0 0-1 15,3 3 1-15,0-3 0 16,3-8 1-16,-1-5-2 16,1-5 0-16,0-4-1 15,3-9 0-15,-3-4-1 16,-3 6 1-16,-3 3-1 15,-3 0 0-15,-3 4 0 16,0 7 0-16,-6 4-1 16,-3 3 1-16,-3 8-2 15,-6 8 0-15,0 8 0 16,-8 11 0-16,-7 7-1 16,0 11 1-16,3 6 0 15,10-1 1-15,2 0 1 16,6-13 1-16,0 1 0 15,6-4 1-15,6-5 0 0,0-2 1 16,9-3 0-16,6-9 1 16,0-1-2-16,2-6 1 15,-2 0-2-15,0 0 1 16,0-11-3-16,0-7 1 16,-3 2-1-16,3-3 0 15,-6 3-1-15,0 6 1 16,-3 5-1-16,0 5 0 15,-6 10 0-15,0 6 0 16,0-3 0-16,3 3 1 0,2 8 0 16,7-3 0-16,9-2-1 15,6-6 1-15,6-5-3 16,2-11 0-16,-2-5-3 16,6-8 0-16,3-13-3 15,-4-8 0-15,-2-10-2 16,-3-9 1-16</inkml:trace>
  <inkml:trace contextRef="#ctx0" brushRef="#br1" timeOffset="340782.5679">19760 7043 37 0,'-3'0'18'0,"-3"24"-22"16,6-19 37-16,0 16-31 15,0 9 0-15,3 23 0 16,0 13 1-16,-3 5-4 0,0 6 0 15,0 5 2-15,0 8 1 16,0-6-2-16,0-4 1 16,0-17-1-16,-3-10 0 15,0-10-2-15,0-9 1 16,0-10-4-16,-3-6 1 16,-9-7-2-16,-5-11 0 15,-7-8-1-15,0-3 1 16,-3-4 2-16,3-1 0 15,1-6 6-15,2 1 0 16,6 0 3-16,6-8 1 0,9 3 0 16,9 2 0-16,9-5-1 15,6 0 0-15,17-3-3 16,1 3 1-16,3 8-3 16,0 2 1-16,-4 3-2 15,-5 11 1-15,-6 13-1 16,-6 13 1-16,-9 8 0 15,-7 11 0-15,-5 7 0 16,0 1 0-16,0-6 1 16,0-2 0-16,3-6-1 15,0-10 0-15,3-5-4 16,0-9 0-16,3-7-5 16,6-8 0-16,-3-3-3 0,0-8 1 0</inkml:trace>
  <inkml:trace contextRef="#ctx0" brushRef="#br1" timeOffset="341360.7499">20052 7601 33 0,'-9'24'16'0,"-9"21"-15"16,15-37 31-16,0 8-31 16,0 8 1-16,0 5 1 15,3 3 0-15,0-1-3 16,3 1 0-16,0-5 3 15,3-6 1-15,0 0 0 16,0-8 0-16,0-10 0 16,3-3 0-16,9-11-1 15,3-10 1-15,-7-8-3 0,4-3 0 16,-3-5-2 0,0-5 1-16,-6 5-2 0,-3 3 1 15,-3 7-1-15,0 6 0 31,-3 10-2-31,6 6 1 16,0 5 0-16,0 3 0 16,6-1 0-16,6 1 1 15,5-3 1-15,4-5 0 16,0-1 2-16,3-2 1 0,-7-2-2 16,-2-1 1-16,-6 3-1 15,-3 0 0-15,-6 3-1 16,-3-3 0-16,-6 5-2 15,-6 3 1-15,-6 0 0 16,-6 0 1-16,-2 8 0 16,-1 11 0-16,0 5-1 15,6-6 1-15,0 25 1 16,9-1 0-16,3 0 1 16,12 1 0-16,15-6 0 15,12-6 1-15,12-7-1 16,-7-13 0-16,13-6-2 15,2-10 0-15,-8-11-5 16,-3-13 0-16,-9-6-6 16,-10-10 1-16</inkml:trace>
  <inkml:trace contextRef="#ctx0" brushRef="#br1" timeOffset="341485.6924">20463 7154 27 0,'-45'-34'13'0,"-3"18"-4"0,39 13 18 16,0 3-27-16,4 0 1 15,-1 0-7-15,6 3 1 16,3 2-2-16,8 6 1 16</inkml:trace>
  <inkml:trace contextRef="#ctx0" brushRef="#br1" timeOffset="341923.2503">21370 6911 28 0,'6'-3'14'0,"-3"11"-14"0,-3-2 19 16,0 9-17-16,-3 17 1 15,-5 16 1-15,-7 15 0 16,-3 22-6-16,-6 0 1 15,0 12 3-15,6-7 0 16,3 0-2-16,3-8 1 16,7-10-1-16,2-6 1 15,3-13-3-15,0-13 0 16,3-11-3-16,-3-11 1 0,0-10-5 16,0-5 0-16,-6-19 0 15,-3-8 0-15</inkml:trace>
  <inkml:trace contextRef="#ctx0" brushRef="#br1" timeOffset="342282.567">20998 7551 30 0,'3'-13'15'0,"54"-27"-16"15,-36 30 33-15,12-6-30 16,14 0 1-16,7 0 0 16,-1 6 0-16,-2 2-4 15,0 2 1-15,-7 12 2 16,-5 7 1-16,-12 8-2 15,-10 0 1-15,-8 6-1 16,-12 7 0-16,-3 0-1 16,1-2 1-16,-1 0-1 15,6 2 1-15,0-2 0 16,9-6 0-16,5-4 1 16,4-6 0-16,3-9 0 0,3-7 1 15,3-7 0-15,-1-7 0 16,1-4-1-16,-3-9 1 15,-3-7-3-15,-9 2 0 16,-3-8-4-16,-9 3 1 16,-12 6-5-16,-9 2 0 15,-27 13-7-15,-5 13 0 16,-19 0 1-16,-2 3 1 16</inkml:trace>
  <inkml:trace contextRef="#ctx0" brushRef="#br1" timeOffset="342938.8751">17629 9406 27 0,'54'-37'13'0,"-25"-3"-5"0,-20 35 26 16,0 0-31-16,-6 2 1 16,-3 3 0-16,-6 8 1 15,-12 10-8-15,-17 4 1 16,-16 9 4-16,-9 6 0 16,-5-2-2-16,8 4 1 0,7 1-2 15,5-8 1-15,12-8 0 16,10-3 0-16,8-3-1 15,9-4 0-15,15-4 0 16,15-2 0-16,8-3 0 16,16 1 1-16,5 4-1 15,1 9 0-15,-6 10 0 16,-7 0 0-16,-8 11 1 16,-12 5 0-16,-12 0 1 15,-12 0 0-15,-18 0 1 16,-12 0 0-16,-2-8 0 15,-10-11 1-15,-6-7-4 16,7-17 1-16,2-10-4 16,0-8 1-16,10-10-5 15,11-8 1-15,9-6-1 16,12-10 0-16,15-14 1 16,17-7 0-16,4-14 0 0,15-2 1 15,2-8 0-15,10-9 1 16</inkml:trace>
  <inkml:trace contextRef="#ctx0" brushRef="#br1" timeOffset="343157.6241">17959 8784 22 0,'42'-50'11'0,"-27"34"-5"0,-12 19 22 15,0 7-26-15,-3 17 1 16,-6 15 2-16,-6 11 0 16,-6 16-5-16,-3 15 1 0,0 14 4 15,-5-8 1-15,2 3-2 16,3 2 0-16,3-5-2 15,0-3 1-15,9-13-2 16,0-18 0-16,3-11-3 16,1-8 1-16,2-8-4 15,-3-8 1-15,3-5-4 16,-3-5 0-16,0-14-6 16,-3-7 0-16</inkml:trace>
  <inkml:trace contextRef="#ctx0" brushRef="#br1" timeOffset="345438.8454">17560 9702 21 0,'3'6'10'0,"24"7"-1"16,-15-8 11-16,12-2-17 0,15-6 1 16,14-5 1-16,22-8 0 15,8-8-7-15,0 3 0 16,7-3 5-16,-13-5 0 15,-3-2-2-15,-11-1 1 16,-12 3-1-16,-16 13 1 16,-11 0-2-16,-18 5 1 15,-12 4-1-15,-18 9 0 16,-14 9-1-16,-13 7 1 16,-9 3-1-16,-5 16 1 15,11 3-1-15,4 0 1 0,5 0 0 16,9-6 0-16,10-2 1 15,11-1 0-15,12-4 0 16,9-6 1-16,9-13-1 16,11-5 1-16,10-6-1 15,0-5 1-15,0-5-2 16,-1-3 1-16,1-5-1 16,-3 2 0-16,-6 1-1 15,-4 5 0-15,-8 5 0 16,-9 10 0-16,-9 6-1 15,-3 13 1-15,-3 0 0 16,3 11 0-16,0-8 0 16,3-8 0-16,3 0 1 15,9-6 0-15,6-2 0 16,9 0 1-16,0-8-1 16,3-5 1-16,2-6-1 15,4-7 1-15,0-9 0 0,0-2 0 16,-1-13-1-16,-2 8 1 15,-3-3-1-15,0 5 0 16,-6 8-1-16,-7 5 0 16,-2 11 0-16,-3 11 1 15,-6 5 0-15,-3 13 0 16,-3 6 1-16,-3 4 0 16,0 4 0-16,-3-6 1 15,3 0-1-15,1-2 0 16,2-12 1-16,0-1 0 15,6-6 0-15,3-6 1 0,-1-4-1 16,4-6 1-16,3 0-1 16,0-8 0-16,3-5-1 15,6-8 0-15,6-3-2 16,-1 5 0-16,-2 6-1 16,-6 5 1-16,0 3-2 15,-6 10 1-15,-3 11-1 16,0 8 1-16,-3 5 0 15,0 1 1-15,3-1 0 16,3-3 1-16,5-5 0 16,16-5 0-16,9 0 0 15,2-8 1-15,4-5 0 16,9-3 1-16,-7-8 0 16,-2-10 0-16,-1-1 0 15,-2-4 1-15,-3-6-1 16,-9-6 0-16,-7 9-2 0,-8-1 0 15,-9 4-2-15,-12 4 0 16,-9 6-2-16,-6 10 1 31,-38 25-1-31,-1 10 1 16,7 2 0-16,2 6 1 16,6 7 1-16,13-2 0 15,8-2 1-15,3-6 1 16,15-8 0-16,9-5 0 15,9-5 0-15,0-9 1 0,8-10 0 16,10-8 1-16,0-2-1 16,3-11 0-16,-1-11-2 15,1-2 0-15,0-16-1 16,0-9 0-16,-1-7-1 16,-5-2 1-16,-6 7-1 15,-3 8 0-15,-6 13 2 16,-1 11 0-16,-5 8 0 15,-3 13 0-15,-3 3 0 16,-6 18 0-16,-3 19 0 16,-6 13 0-16,-2 11-1 15,-1 15 1-15,3-4 0 16,3 4 1-16,6-7-1 16,6-9 1-16,6-7 2 15,9-8 0-15,8-6 0 16,-2-2 0-16,6-13 0 15,9-6 1-15,-1-8-2 0,-5-10 1 16,3-11-4-16,-3-2 1 16,-1-9-2-16,-2-4 1 15,-6-6-2-15,-9 2 1 16,-6 12-1-16,-9 1 1 16,-9 15-1-16,-6 15 1 15,-9 7 0-15,-9 9 0 16,4 8 1-16,2 0 0 15,3 2 0-15,3 1 0 16,3-1 1-16,6 3 0 0,3-2 0 16,7-3 1-16,2-3 0 15,2-5 0-15,10 0 1 16,3-6 0-16,6-4 0 16,0-9 0-16,-3-8-1 15,0-7 1-15,3-1-1 16,-4 6 0-16,-2 5-2 15,-3 0 0-15,-3 3-1 16,-3 0 0-16,-6 7 0 16,0 6 1-16,0 5 0 15,0 1 0-15,0-1 0 16,3 0 1-16,3 3 1 16,6-8 0-16,9-3 0 15,8-5 1-15,7-8 0 16,3-5 0-16,-6-6-1 15,8 4 1-15,4-12-2 0,-3-7 0 16,-4-6-1-16,1-8 0 16,-3 3-1-16,-7 3 1 15,-8 16 1-15,-6 7 0 16,-6 11 0-16,-6 14 0 16,-6 7 1-16,0 8 0 15,-3 3 0-15,0 7 0 16,6-7-1-16,3 0 0 15,6 0 0-15,9-3 0 16,12-2 0-16,6-4 1 16,-1-1 0-16,1-9 0 0,9-5 0 15,-1 0 0-15,-2-8 0 16,0-8 0-16,-4-8-1 16,-5-13 1-16,-3-5-1 15,-6 2 0-15,-7-2-1 16,-11 5 0-16,-9 5-2 15,-8 8 1-15,-1 8-1 16,-18 9 1-16,-3 4 0 16,0 8 0-16,-5 16 0 15,-4 11 0-15,0 5 0 16,4 5 1-16,5-2 0 16,9-8 0-16,12 0 0 15,12-6 0-15,12-5 0 16,6-7 0-16,6-9 0 15,0 0 0-15,8-8 1 16,7-12 0-16,-3-15-1 0,-1-17 1 16,4-6-1-16,0-16 0 15,-3-5 0-15,-1-5 0 16,-8-11 0-16,-6 18 1 16,-6 14 1-16,-9 13 0 15,-6 11 1-15,-9 10 0 16,-9 24 0-16,-3 13 0 15,0 22 0-15,-3 4 0 16,1 4-2-16,5 9 1 16,6 7 0-16,9 4 1 0,3 3-2 15,6-2 1-15,6-9-2 16,12-10 0-16,11 0-2 16,4-8 0-16,0-5-6 15,-7-5 0-15,7-1-3 16,0-10 0-16</inkml:trace>
  <inkml:trace contextRef="#ctx0" brushRef="#br1" timeOffset="346085.2734">20216 10316 40 0,'20'-37'20'0,"-11"19"-22"31,-9 18 39-31,-3 0-37 15,-3-3 1-15,-8 8-1 0,-10 11 0 16,-9 0-1-16,0-3 1 16,-2 6 0-16,-1 2 0 15,6 0 0-15,3 0 0 16,6-2-1-16,7-3 1 16,8 2 0-16,12-2 1 15,8-3-1-15,10 0 0 16,15 1 0-16,3 4 0 15,5 9-1-15,1 2 1 16,-4 5-1-16,-8 8 0 16,-15-4 0-16,-12 1 1 15,-15 4-1-15,-12-1 0 0,-15-10 1 16,-8-6 0-16,-7-7-1 16,-5-11 1-16,-1-8-2 15,3-8 1-15,10-6-3 16,8-2 0-16,15-13-3 15,15-8 1-15,18-16-5 16,15 3 1-16</inkml:trace>
  <inkml:trace contextRef="#ctx0" brushRef="#br1" timeOffset="346335.2725">20695 9808 24 0,'36'-66'12'0,"-22"47"-5"16,-14 19 18-16,-3 8-23 15,-8 14 1-15,-1 12 3 16,-12 16 1-16,-9 19-7 0,-3 16 0 16,4 2 5-16,-1 8 0 15,3 0-2-15,0 6 1 16,7-6-4-16,5-7 0 16,9-20-3-16,3-9 1 15,3-9-3-15,0-10 1 16,3-11-4-16,0-16 0 15,0-8-4-15,0-5 1 16</inkml:trace>
  <inkml:trace contextRef="#ctx0" brushRef="#br1" timeOffset="346850.955">20320 10353 23 0,'-15'11'11'0,"0"15"-7"16,12-15 15-16,3 5-16 15,9 2 0-15,18 1 2 16,11-6 0-16,13-5-6 16,17-8 0-16,19-8 4 15,2-8 0-15,-6-2-1 16,4 2 0-16,-10-8-1 16,-11-3 0-16,-13 1 0 15,-14 2 0-15,-12 6 0 16,-15 7 1-16,-24 8-2 15,-12 14 1-15,-18 5 0 16,-17 5 0-16,-4 11-1 16,-5 2 0-16,-1 6-1 15,10 2 1-15,14-7-1 0,12 2 0 16,10-8 0-16,11-8 1 16,15-5 0-16,14-11 0 15,7-2 0-15,9-9 1 16,6-7 0-16,8-3 0 15,-5 3-1-15,-3 0 1 16,-7 2-1-16,-8 3 1 16,-6 6 0-16,-3 2 0 15,-6 10-1-15,-3 9 1 0,0 2-1 16,0 0 0-16,0 0-1 16,6 0 1-16,11-5-3 15,10-10 1-15,3-6-3 16,6-14 1-16,8-7-2 15,7-3 0-15,-7-2-2 16,-8-8 1-16,0-9-3 16,-1-2 1-16</inkml:trace>
  <inkml:trace contextRef="#ctx0" brushRef="#br1" timeOffset="347404.2551">21537 9567 25 0,'-9'-8'12'0,"-15"30"-5"15,15-12 21-15,1 22-24 0,-1 13 0 16,3 5 1-16,0 11 0 0,-3 5-7 16,0 14 0-16,-3 4 4 15,0 1 1-15,-3 0-2 16,0-6 0-16,3-2-2 16,0-9 1-16,1-9-2 15,2-9 1-15,-3-10-2 16,0-14 0-16,0-7-4 15,-3-9 1-15,-3-10-1 16,-3-10 0-16,1-4 0 16,-1-7 1-16,-3-3 2 15,-3-5 1-15,0 8 4 16,3 0 1-16,10 5 2 16,5 3 1-1,29 0 1 1,19-1 1-16,21 6-2 15,-1 3 0-15,16-8-1 16,5-6 0-16,0-2-2 0,-2-5 1 16,-13-1-2-16,-11 1 1 15,-15 5-1-15,-10 2 0 16,-17 6 0-16,-18 8 0 16,-15 7-1-16,-8 12 1 15,-13 7 0-15,-9 5 0 16,10 3-2-16,2 0 1 15,9 6-1-15,9-1 1 16,10-5-1-16,8 0 1 16,17-5-2-16,13-11 1 0,12-5-2 15,14-2 1-15,1-4-4 16,-3-7 1-16,11-14-6 16,1-4 1-16</inkml:trace>
  <inkml:trace contextRef="#ctx0" brushRef="#br1" timeOffset="347700.4037">22115 8885 36 0,'38'8'18'0,"69"42"-14"16,-80-32 30-16,18 19-28 0,6 32 0 16,14 13 2-16,3 27 0 15,-5 42-11-15,-12 5 0 16,-25 32 7-16,-35 5 0 16,-32 8-3-16,-40-11 0 15,-41-2-3-15,-35 3 0 16,-46-19-12-16,-38-16 1 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40D380-CF32-4931-ACA9-51F789CA2943}" type="datetimeFigureOut">
              <a:rPr lang="en-CA" smtClean="0"/>
              <a:t>2017-04-09</a:t>
            </a:fld>
            <a:endParaRPr lang="en-C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94C87C-7608-45DD-9FA0-CDFAACC45BC4}" type="slidenum">
              <a:rPr lang="en-CA" smtClean="0"/>
              <a:t>‹#›</a:t>
            </a:fld>
            <a:endParaRPr lang="en-CA" dirty="0"/>
          </a:p>
        </p:txBody>
      </p:sp>
    </p:spTree>
    <p:extLst>
      <p:ext uri="{BB962C8B-B14F-4D97-AF65-F5344CB8AC3E}">
        <p14:creationId xmlns:p14="http://schemas.microsoft.com/office/powerpoint/2010/main" val="5329201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E02D600D-7058-4ADF-8255-8BC6A4543C57}" type="datetime1">
              <a:rPr lang="en-CA" smtClean="0"/>
              <a:t>2017-04-09</a:t>
            </a:fld>
            <a:endParaRPr lang="en-CA" dirty="0"/>
          </a:p>
        </p:txBody>
      </p:sp>
      <p:sp>
        <p:nvSpPr>
          <p:cNvPr id="5" name="Footer Placeholder 4"/>
          <p:cNvSpPr>
            <a:spLocks noGrp="1"/>
          </p:cNvSpPr>
          <p:nvPr>
            <p:ph type="ftr" sz="quarter" idx="11"/>
          </p:nvPr>
        </p:nvSpPr>
        <p:spPr/>
        <p:txBody>
          <a:bodyPr/>
          <a:lstStyle/>
          <a:p>
            <a:r>
              <a:rPr lang="en-CA" dirty="0" smtClean="0"/>
              <a:t>thermodynamics - Gibbs' Free Energy</a:t>
            </a:r>
            <a:endParaRPr lang="en-CA" dirty="0"/>
          </a:p>
        </p:txBody>
      </p:sp>
      <p:sp>
        <p:nvSpPr>
          <p:cNvPr id="6" name="Slide Number Placeholder 5"/>
          <p:cNvSpPr>
            <a:spLocks noGrp="1"/>
          </p:cNvSpPr>
          <p:nvPr>
            <p:ph type="sldNum" sz="quarter" idx="12"/>
          </p:nvPr>
        </p:nvSpPr>
        <p:spPr/>
        <p:txBody>
          <a:bodyPr/>
          <a:lstStyle/>
          <a:p>
            <a:fld id="{A6AD6CF5-492A-4151-A469-E58A69799F7B}" type="slidenum">
              <a:rPr lang="en-CA" smtClean="0"/>
              <a:t>‹#›</a:t>
            </a:fld>
            <a:endParaRPr lang="en-CA" dirty="0"/>
          </a:p>
        </p:txBody>
      </p:sp>
    </p:spTree>
    <p:extLst>
      <p:ext uri="{BB962C8B-B14F-4D97-AF65-F5344CB8AC3E}">
        <p14:creationId xmlns:p14="http://schemas.microsoft.com/office/powerpoint/2010/main" val="1454650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BDAE143-2E11-408E-AE68-1E0851D229F0}" type="datetime1">
              <a:rPr lang="en-CA" smtClean="0"/>
              <a:t>2017-04-09</a:t>
            </a:fld>
            <a:endParaRPr lang="en-CA" dirty="0"/>
          </a:p>
        </p:txBody>
      </p:sp>
      <p:sp>
        <p:nvSpPr>
          <p:cNvPr id="5" name="Footer Placeholder 4"/>
          <p:cNvSpPr>
            <a:spLocks noGrp="1"/>
          </p:cNvSpPr>
          <p:nvPr>
            <p:ph type="ftr" sz="quarter" idx="11"/>
          </p:nvPr>
        </p:nvSpPr>
        <p:spPr/>
        <p:txBody>
          <a:bodyPr/>
          <a:lstStyle/>
          <a:p>
            <a:r>
              <a:rPr lang="en-CA" dirty="0" smtClean="0"/>
              <a:t>thermodynamics - Gibbs' Free Energy</a:t>
            </a:r>
            <a:endParaRPr lang="en-CA" dirty="0"/>
          </a:p>
        </p:txBody>
      </p:sp>
      <p:sp>
        <p:nvSpPr>
          <p:cNvPr id="6" name="Slide Number Placeholder 5"/>
          <p:cNvSpPr>
            <a:spLocks noGrp="1"/>
          </p:cNvSpPr>
          <p:nvPr>
            <p:ph type="sldNum" sz="quarter" idx="12"/>
          </p:nvPr>
        </p:nvSpPr>
        <p:spPr/>
        <p:txBody>
          <a:bodyPr/>
          <a:lstStyle/>
          <a:p>
            <a:fld id="{A6AD6CF5-492A-4151-A469-E58A69799F7B}" type="slidenum">
              <a:rPr lang="en-CA" smtClean="0"/>
              <a:t>‹#›</a:t>
            </a:fld>
            <a:endParaRPr lang="en-CA" dirty="0"/>
          </a:p>
        </p:txBody>
      </p:sp>
    </p:spTree>
    <p:extLst>
      <p:ext uri="{BB962C8B-B14F-4D97-AF65-F5344CB8AC3E}">
        <p14:creationId xmlns:p14="http://schemas.microsoft.com/office/powerpoint/2010/main" val="40275174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086951E-1BF8-46C5-91FA-948082447DFF}" type="datetime1">
              <a:rPr lang="en-CA" smtClean="0"/>
              <a:t>2017-04-09</a:t>
            </a:fld>
            <a:endParaRPr lang="en-CA" dirty="0"/>
          </a:p>
        </p:txBody>
      </p:sp>
      <p:sp>
        <p:nvSpPr>
          <p:cNvPr id="5" name="Footer Placeholder 4"/>
          <p:cNvSpPr>
            <a:spLocks noGrp="1"/>
          </p:cNvSpPr>
          <p:nvPr>
            <p:ph type="ftr" sz="quarter" idx="11"/>
          </p:nvPr>
        </p:nvSpPr>
        <p:spPr/>
        <p:txBody>
          <a:bodyPr/>
          <a:lstStyle/>
          <a:p>
            <a:r>
              <a:rPr lang="en-CA" dirty="0" smtClean="0"/>
              <a:t>thermodynamics - Gibbs' Free Energy</a:t>
            </a:r>
            <a:endParaRPr lang="en-CA" dirty="0"/>
          </a:p>
        </p:txBody>
      </p:sp>
      <p:sp>
        <p:nvSpPr>
          <p:cNvPr id="6" name="Slide Number Placeholder 5"/>
          <p:cNvSpPr>
            <a:spLocks noGrp="1"/>
          </p:cNvSpPr>
          <p:nvPr>
            <p:ph type="sldNum" sz="quarter" idx="12"/>
          </p:nvPr>
        </p:nvSpPr>
        <p:spPr/>
        <p:txBody>
          <a:bodyPr/>
          <a:lstStyle/>
          <a:p>
            <a:fld id="{A6AD6CF5-492A-4151-A469-E58A69799F7B}" type="slidenum">
              <a:rPr lang="en-CA" smtClean="0"/>
              <a:t>‹#›</a:t>
            </a:fld>
            <a:endParaRPr lang="en-CA" dirty="0"/>
          </a:p>
        </p:txBody>
      </p:sp>
    </p:spTree>
    <p:extLst>
      <p:ext uri="{BB962C8B-B14F-4D97-AF65-F5344CB8AC3E}">
        <p14:creationId xmlns:p14="http://schemas.microsoft.com/office/powerpoint/2010/main" val="29946722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F25BF1A7-E698-47B0-A522-86DCA625F771}" type="datetime1">
              <a:rPr lang="en-CA" smtClean="0"/>
              <a:t>2017-04-09</a:t>
            </a:fld>
            <a:endParaRPr lang="en-CA" dirty="0"/>
          </a:p>
        </p:txBody>
      </p:sp>
      <p:sp>
        <p:nvSpPr>
          <p:cNvPr id="6" name="Footer Placeholder 5"/>
          <p:cNvSpPr>
            <a:spLocks noGrp="1"/>
          </p:cNvSpPr>
          <p:nvPr>
            <p:ph type="ftr" sz="quarter" idx="11"/>
          </p:nvPr>
        </p:nvSpPr>
        <p:spPr/>
        <p:txBody>
          <a:bodyPr/>
          <a:lstStyle/>
          <a:p>
            <a:r>
              <a:rPr lang="en-CA" dirty="0" smtClean="0"/>
              <a:t>thermodynamics - Gibbs' Free Energy</a:t>
            </a:r>
            <a:endParaRPr lang="en-CA" dirty="0"/>
          </a:p>
        </p:txBody>
      </p:sp>
      <p:sp>
        <p:nvSpPr>
          <p:cNvPr id="7" name="Slide Number Placeholder 6"/>
          <p:cNvSpPr>
            <a:spLocks noGrp="1"/>
          </p:cNvSpPr>
          <p:nvPr>
            <p:ph type="sldNum" sz="quarter" idx="12"/>
          </p:nvPr>
        </p:nvSpPr>
        <p:spPr/>
        <p:txBody>
          <a:bodyPr/>
          <a:lstStyle/>
          <a:p>
            <a:fld id="{A6AD6CF5-492A-4151-A469-E58A69799F7B}" type="slidenum">
              <a:rPr lang="en-CA" smtClean="0"/>
              <a:t>‹#›</a:t>
            </a:fld>
            <a:endParaRPr lang="en-CA" dirty="0"/>
          </a:p>
        </p:txBody>
      </p:sp>
    </p:spTree>
    <p:extLst>
      <p:ext uri="{BB962C8B-B14F-4D97-AF65-F5344CB8AC3E}">
        <p14:creationId xmlns:p14="http://schemas.microsoft.com/office/powerpoint/2010/main" val="1078780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046B90EE-AE2A-48BE-88F2-EA4C2BA8AE92}" type="datetime1">
              <a:rPr lang="en-CA" smtClean="0"/>
              <a:t>2017-04-09</a:t>
            </a:fld>
            <a:endParaRPr lang="en-CA" dirty="0"/>
          </a:p>
        </p:txBody>
      </p:sp>
      <p:sp>
        <p:nvSpPr>
          <p:cNvPr id="8" name="Footer Placeholder 7"/>
          <p:cNvSpPr>
            <a:spLocks noGrp="1"/>
          </p:cNvSpPr>
          <p:nvPr>
            <p:ph type="ftr" sz="quarter" idx="11"/>
          </p:nvPr>
        </p:nvSpPr>
        <p:spPr/>
        <p:txBody>
          <a:bodyPr/>
          <a:lstStyle/>
          <a:p>
            <a:r>
              <a:rPr lang="en-CA" dirty="0" smtClean="0"/>
              <a:t>thermodynamics - Gibbs' Free Energy</a:t>
            </a:r>
            <a:endParaRPr lang="en-CA" dirty="0"/>
          </a:p>
        </p:txBody>
      </p:sp>
      <p:sp>
        <p:nvSpPr>
          <p:cNvPr id="9" name="Slide Number Placeholder 8"/>
          <p:cNvSpPr>
            <a:spLocks noGrp="1"/>
          </p:cNvSpPr>
          <p:nvPr>
            <p:ph type="sldNum" sz="quarter" idx="12"/>
          </p:nvPr>
        </p:nvSpPr>
        <p:spPr/>
        <p:txBody>
          <a:bodyPr/>
          <a:lstStyle/>
          <a:p>
            <a:fld id="{A6AD6CF5-492A-4151-A469-E58A69799F7B}" type="slidenum">
              <a:rPr lang="en-CA" smtClean="0"/>
              <a:t>‹#›</a:t>
            </a:fld>
            <a:endParaRPr lang="en-CA" dirty="0"/>
          </a:p>
        </p:txBody>
      </p:sp>
    </p:spTree>
    <p:extLst>
      <p:ext uri="{BB962C8B-B14F-4D97-AF65-F5344CB8AC3E}">
        <p14:creationId xmlns:p14="http://schemas.microsoft.com/office/powerpoint/2010/main" val="2363463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FE8EE895-3860-4EE7-9599-7AF790AA4DD8}" type="datetime1">
              <a:rPr lang="en-CA" smtClean="0"/>
              <a:t>2017-04-09</a:t>
            </a:fld>
            <a:endParaRPr lang="en-CA" dirty="0"/>
          </a:p>
        </p:txBody>
      </p:sp>
      <p:sp>
        <p:nvSpPr>
          <p:cNvPr id="4" name="Footer Placeholder 3"/>
          <p:cNvSpPr>
            <a:spLocks noGrp="1"/>
          </p:cNvSpPr>
          <p:nvPr>
            <p:ph type="ftr" sz="quarter" idx="11"/>
          </p:nvPr>
        </p:nvSpPr>
        <p:spPr/>
        <p:txBody>
          <a:bodyPr/>
          <a:lstStyle/>
          <a:p>
            <a:r>
              <a:rPr lang="en-CA" dirty="0" smtClean="0"/>
              <a:t>thermodynamics - Gibbs' Free Energy</a:t>
            </a:r>
            <a:endParaRPr lang="en-CA" dirty="0"/>
          </a:p>
        </p:txBody>
      </p:sp>
      <p:sp>
        <p:nvSpPr>
          <p:cNvPr id="5" name="Slide Number Placeholder 4"/>
          <p:cNvSpPr>
            <a:spLocks noGrp="1"/>
          </p:cNvSpPr>
          <p:nvPr>
            <p:ph type="sldNum" sz="quarter" idx="12"/>
          </p:nvPr>
        </p:nvSpPr>
        <p:spPr/>
        <p:txBody>
          <a:bodyPr/>
          <a:lstStyle/>
          <a:p>
            <a:fld id="{A6AD6CF5-492A-4151-A469-E58A69799F7B}" type="slidenum">
              <a:rPr lang="en-CA" smtClean="0"/>
              <a:t>‹#›</a:t>
            </a:fld>
            <a:endParaRPr lang="en-CA" dirty="0"/>
          </a:p>
        </p:txBody>
      </p:sp>
    </p:spTree>
    <p:extLst>
      <p:ext uri="{BB962C8B-B14F-4D97-AF65-F5344CB8AC3E}">
        <p14:creationId xmlns:p14="http://schemas.microsoft.com/office/powerpoint/2010/main" val="4013149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8A8AC1-55D2-40A4-89E6-A5F66858E6B5}" type="datetime1">
              <a:rPr lang="en-CA" smtClean="0"/>
              <a:t>2017-04-09</a:t>
            </a:fld>
            <a:endParaRPr lang="en-CA" dirty="0"/>
          </a:p>
        </p:txBody>
      </p:sp>
      <p:sp>
        <p:nvSpPr>
          <p:cNvPr id="3" name="Footer Placeholder 2"/>
          <p:cNvSpPr>
            <a:spLocks noGrp="1"/>
          </p:cNvSpPr>
          <p:nvPr>
            <p:ph type="ftr" sz="quarter" idx="11"/>
          </p:nvPr>
        </p:nvSpPr>
        <p:spPr/>
        <p:txBody>
          <a:bodyPr/>
          <a:lstStyle/>
          <a:p>
            <a:r>
              <a:rPr lang="en-CA" dirty="0" smtClean="0"/>
              <a:t>thermodynamics - Gibbs' Free Energy</a:t>
            </a:r>
            <a:endParaRPr lang="en-CA" dirty="0"/>
          </a:p>
        </p:txBody>
      </p:sp>
      <p:sp>
        <p:nvSpPr>
          <p:cNvPr id="4" name="Slide Number Placeholder 3"/>
          <p:cNvSpPr>
            <a:spLocks noGrp="1"/>
          </p:cNvSpPr>
          <p:nvPr>
            <p:ph type="sldNum" sz="quarter" idx="12"/>
          </p:nvPr>
        </p:nvSpPr>
        <p:spPr/>
        <p:txBody>
          <a:bodyPr/>
          <a:lstStyle/>
          <a:p>
            <a:fld id="{A6AD6CF5-492A-4151-A469-E58A69799F7B}" type="slidenum">
              <a:rPr lang="en-CA" smtClean="0"/>
              <a:t>‹#›</a:t>
            </a:fld>
            <a:endParaRPr lang="en-CA" dirty="0"/>
          </a:p>
        </p:txBody>
      </p:sp>
    </p:spTree>
    <p:extLst>
      <p:ext uri="{BB962C8B-B14F-4D97-AF65-F5344CB8AC3E}">
        <p14:creationId xmlns:p14="http://schemas.microsoft.com/office/powerpoint/2010/main" val="3515817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0B897F-9FDE-4F34-A141-5A5C4E4801BE}" type="datetime1">
              <a:rPr lang="en-CA" smtClean="0"/>
              <a:t>2017-04-09</a:t>
            </a:fld>
            <a:endParaRPr lang="en-CA" dirty="0"/>
          </a:p>
        </p:txBody>
      </p:sp>
      <p:sp>
        <p:nvSpPr>
          <p:cNvPr id="6" name="Footer Placeholder 5"/>
          <p:cNvSpPr>
            <a:spLocks noGrp="1"/>
          </p:cNvSpPr>
          <p:nvPr>
            <p:ph type="ftr" sz="quarter" idx="11"/>
          </p:nvPr>
        </p:nvSpPr>
        <p:spPr/>
        <p:txBody>
          <a:bodyPr/>
          <a:lstStyle/>
          <a:p>
            <a:r>
              <a:rPr lang="en-CA" dirty="0" smtClean="0"/>
              <a:t>thermodynamics - Gibbs' Free Energy</a:t>
            </a:r>
            <a:endParaRPr lang="en-CA" dirty="0"/>
          </a:p>
        </p:txBody>
      </p:sp>
      <p:sp>
        <p:nvSpPr>
          <p:cNvPr id="7" name="Slide Number Placeholder 6"/>
          <p:cNvSpPr>
            <a:spLocks noGrp="1"/>
          </p:cNvSpPr>
          <p:nvPr>
            <p:ph type="sldNum" sz="quarter" idx="12"/>
          </p:nvPr>
        </p:nvSpPr>
        <p:spPr/>
        <p:txBody>
          <a:bodyPr/>
          <a:lstStyle/>
          <a:p>
            <a:fld id="{A6AD6CF5-492A-4151-A469-E58A69799F7B}" type="slidenum">
              <a:rPr lang="en-CA" smtClean="0"/>
              <a:t>‹#›</a:t>
            </a:fld>
            <a:endParaRPr lang="en-CA" dirty="0"/>
          </a:p>
        </p:txBody>
      </p:sp>
    </p:spTree>
    <p:extLst>
      <p:ext uri="{BB962C8B-B14F-4D97-AF65-F5344CB8AC3E}">
        <p14:creationId xmlns:p14="http://schemas.microsoft.com/office/powerpoint/2010/main" val="4129804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49C68A-B0FD-4A2F-82C2-928682E82CAC}" type="datetime1">
              <a:rPr lang="en-CA" smtClean="0"/>
              <a:t>2017-04-09</a:t>
            </a:fld>
            <a:endParaRPr lang="en-CA" dirty="0"/>
          </a:p>
        </p:txBody>
      </p:sp>
      <p:sp>
        <p:nvSpPr>
          <p:cNvPr id="6" name="Footer Placeholder 5"/>
          <p:cNvSpPr>
            <a:spLocks noGrp="1"/>
          </p:cNvSpPr>
          <p:nvPr>
            <p:ph type="ftr" sz="quarter" idx="11"/>
          </p:nvPr>
        </p:nvSpPr>
        <p:spPr/>
        <p:txBody>
          <a:bodyPr/>
          <a:lstStyle/>
          <a:p>
            <a:r>
              <a:rPr lang="en-CA" dirty="0" smtClean="0"/>
              <a:t>thermodynamics - Gibbs' Free Energy</a:t>
            </a:r>
            <a:endParaRPr lang="en-CA" dirty="0"/>
          </a:p>
        </p:txBody>
      </p:sp>
      <p:sp>
        <p:nvSpPr>
          <p:cNvPr id="7" name="Slide Number Placeholder 6"/>
          <p:cNvSpPr>
            <a:spLocks noGrp="1"/>
          </p:cNvSpPr>
          <p:nvPr>
            <p:ph type="sldNum" sz="quarter" idx="12"/>
          </p:nvPr>
        </p:nvSpPr>
        <p:spPr/>
        <p:txBody>
          <a:bodyPr/>
          <a:lstStyle/>
          <a:p>
            <a:fld id="{A6AD6CF5-492A-4151-A469-E58A69799F7B}" type="slidenum">
              <a:rPr lang="en-CA" smtClean="0"/>
              <a:t>‹#›</a:t>
            </a:fld>
            <a:endParaRPr lang="en-CA" dirty="0"/>
          </a:p>
        </p:txBody>
      </p:sp>
    </p:spTree>
    <p:extLst>
      <p:ext uri="{BB962C8B-B14F-4D97-AF65-F5344CB8AC3E}">
        <p14:creationId xmlns:p14="http://schemas.microsoft.com/office/powerpoint/2010/main" val="3874343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F87D9DB1-A8BC-4F25-850D-1515C936330E}" type="datetime1">
              <a:rPr lang="en-CA" smtClean="0"/>
              <a:t>2017-04-09</a:t>
            </a:fld>
            <a:endParaRPr lang="en-CA" dirty="0"/>
          </a:p>
        </p:txBody>
      </p:sp>
      <p:sp>
        <p:nvSpPr>
          <p:cNvPr id="5" name="Footer Placeholder 4"/>
          <p:cNvSpPr>
            <a:spLocks noGrp="1"/>
          </p:cNvSpPr>
          <p:nvPr>
            <p:ph type="ftr" sz="quarter" idx="11"/>
          </p:nvPr>
        </p:nvSpPr>
        <p:spPr/>
        <p:txBody>
          <a:bodyPr/>
          <a:lstStyle/>
          <a:p>
            <a:r>
              <a:rPr lang="en-CA" dirty="0" smtClean="0"/>
              <a:t>thermodynamics - Gibbs' Free Energy</a:t>
            </a:r>
            <a:endParaRPr lang="en-CA" dirty="0"/>
          </a:p>
        </p:txBody>
      </p:sp>
      <p:sp>
        <p:nvSpPr>
          <p:cNvPr id="6" name="Slide Number Placeholder 5"/>
          <p:cNvSpPr>
            <a:spLocks noGrp="1"/>
          </p:cNvSpPr>
          <p:nvPr>
            <p:ph type="sldNum" sz="quarter" idx="12"/>
          </p:nvPr>
        </p:nvSpPr>
        <p:spPr/>
        <p:txBody>
          <a:bodyPr/>
          <a:lstStyle/>
          <a:p>
            <a:fld id="{A6AD6CF5-492A-4151-A469-E58A69799F7B}" type="slidenum">
              <a:rPr lang="en-CA" smtClean="0"/>
              <a:t>‹#›</a:t>
            </a:fld>
            <a:endParaRPr lang="en-CA" dirty="0"/>
          </a:p>
        </p:txBody>
      </p:sp>
    </p:spTree>
    <p:extLst>
      <p:ext uri="{BB962C8B-B14F-4D97-AF65-F5344CB8AC3E}">
        <p14:creationId xmlns:p14="http://schemas.microsoft.com/office/powerpoint/2010/main" val="3074716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A16918F5-D50F-4820-9215-28A4F4509EF3}" type="datetime1">
              <a:rPr lang="en-CA" smtClean="0"/>
              <a:t>2017-04-09</a:t>
            </a:fld>
            <a:endParaRPr lang="en-CA" dirty="0"/>
          </a:p>
        </p:txBody>
      </p:sp>
      <p:sp>
        <p:nvSpPr>
          <p:cNvPr id="5" name="Footer Placeholder 4"/>
          <p:cNvSpPr>
            <a:spLocks noGrp="1"/>
          </p:cNvSpPr>
          <p:nvPr>
            <p:ph type="ftr" sz="quarter" idx="11"/>
          </p:nvPr>
        </p:nvSpPr>
        <p:spPr/>
        <p:txBody>
          <a:bodyPr/>
          <a:lstStyle/>
          <a:p>
            <a:r>
              <a:rPr lang="en-CA" dirty="0" smtClean="0"/>
              <a:t>thermodynamics - Gibbs' Free Energy</a:t>
            </a:r>
            <a:endParaRPr lang="en-CA" dirty="0"/>
          </a:p>
        </p:txBody>
      </p:sp>
      <p:sp>
        <p:nvSpPr>
          <p:cNvPr id="6" name="Slide Number Placeholder 5"/>
          <p:cNvSpPr>
            <a:spLocks noGrp="1"/>
          </p:cNvSpPr>
          <p:nvPr>
            <p:ph type="sldNum" sz="quarter" idx="12"/>
          </p:nvPr>
        </p:nvSpPr>
        <p:spPr/>
        <p:txBody>
          <a:bodyPr/>
          <a:lstStyle/>
          <a:p>
            <a:fld id="{A6AD6CF5-492A-4151-A469-E58A69799F7B}" type="slidenum">
              <a:rPr lang="en-CA" smtClean="0"/>
              <a:t>‹#›</a:t>
            </a:fld>
            <a:endParaRPr lang="en-CA" dirty="0"/>
          </a:p>
        </p:txBody>
      </p:sp>
    </p:spTree>
    <p:extLst>
      <p:ext uri="{BB962C8B-B14F-4D97-AF65-F5344CB8AC3E}">
        <p14:creationId xmlns:p14="http://schemas.microsoft.com/office/powerpoint/2010/main" val="841401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427DA2-9211-419A-9D38-DBB4495B15B9}" type="datetime1">
              <a:rPr lang="en-CA" smtClean="0"/>
              <a:t>2017-04-09</a:t>
            </a:fld>
            <a:endParaRPr lang="en-C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CA" dirty="0" smtClean="0"/>
              <a:t>thermodynamics - Gibbs' Free Energy</a:t>
            </a:r>
            <a:endParaRPr lang="en-C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D6CF5-492A-4151-A469-E58A69799F7B}" type="slidenum">
              <a:rPr lang="en-CA" smtClean="0"/>
              <a:t>‹#›</a:t>
            </a:fld>
            <a:endParaRPr lang="en-CA" dirty="0"/>
          </a:p>
        </p:txBody>
      </p:sp>
    </p:spTree>
    <p:extLst>
      <p:ext uri="{BB962C8B-B14F-4D97-AF65-F5344CB8AC3E}">
        <p14:creationId xmlns:p14="http://schemas.microsoft.com/office/powerpoint/2010/main" val="41038470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customXml" Target="../ink/ink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customXml" Target="../ink/ink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customXml" Target="../ink/ink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customXml" Target="../ink/ink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customXml" Target="../ink/ink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customXml" Target="../ink/ink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customXml" Target="../ink/ink7.xml"/><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customXml" Target="../ink/ink8.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customXml" Target="../ink/ink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customXml" Target="../ink/ink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customXml" Target="../ink/ink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customXml" Target="../ink/ink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customXml" Target="../ink/ink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customXml" Target="../ink/ink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customXml" Target="../ink/ink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customXml" Target="../ink/ink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customXml" Target="../ink/ink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customXml" Target="../ink/ink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customXml" Target="../ink/ink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customXml" Target="../ink/ink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customXml" Target="../ink/ink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customXml" Target="../ink/ink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customXml" Target="../ink/ink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1</a:t>
            </a:fld>
            <a:endParaRPr lang="en-CA" dirty="0"/>
          </a:p>
        </p:txBody>
      </p:sp>
      <p:sp>
        <p:nvSpPr>
          <p:cNvPr id="47" name="TextBox 46"/>
          <p:cNvSpPr txBox="1"/>
          <p:nvPr/>
        </p:nvSpPr>
        <p:spPr>
          <a:xfrm>
            <a:off x="476545" y="341604"/>
            <a:ext cx="5236818" cy="523220"/>
          </a:xfrm>
          <a:prstGeom prst="rect">
            <a:avLst/>
          </a:prstGeom>
          <a:noFill/>
        </p:spPr>
        <p:txBody>
          <a:bodyPr wrap="none" rtlCol="0">
            <a:spAutoFit/>
          </a:bodyPr>
          <a:lstStyle/>
          <a:p>
            <a:r>
              <a:rPr lang="en-CA" sz="2800" dirty="0" smtClean="0">
                <a:solidFill>
                  <a:srgbClr val="FF0000"/>
                </a:solidFill>
              </a:rPr>
              <a:t>THERMODYNAMICS – Free Energy:</a:t>
            </a:r>
            <a:endParaRPr lang="en-CA" sz="2800" dirty="0">
              <a:solidFill>
                <a:srgbClr val="FF0000"/>
              </a:solidFill>
            </a:endParaRPr>
          </a:p>
        </p:txBody>
      </p:sp>
      <p:sp>
        <p:nvSpPr>
          <p:cNvPr id="48" name="TextBox 47"/>
          <p:cNvSpPr txBox="1"/>
          <p:nvPr/>
        </p:nvSpPr>
        <p:spPr>
          <a:xfrm>
            <a:off x="409037" y="1258743"/>
            <a:ext cx="8325926" cy="3785652"/>
          </a:xfrm>
          <a:prstGeom prst="rect">
            <a:avLst/>
          </a:prstGeom>
          <a:noFill/>
        </p:spPr>
        <p:txBody>
          <a:bodyPr wrap="square" rtlCol="0">
            <a:spAutoFit/>
          </a:bodyPr>
          <a:lstStyle/>
          <a:p>
            <a:r>
              <a:rPr lang="en-CA" sz="2400" dirty="0" smtClean="0">
                <a:solidFill>
                  <a:srgbClr val="FF0000"/>
                </a:solidFill>
              </a:rPr>
              <a:t>Spontaneous Reactions: </a:t>
            </a:r>
            <a:r>
              <a:rPr lang="en-CA" sz="2400" dirty="0" smtClean="0"/>
              <a:t> </a:t>
            </a:r>
          </a:p>
          <a:p>
            <a:pPr marL="342900" indent="-342900">
              <a:buFont typeface="Arial" pitchFamily="34" charset="0"/>
              <a:buChar char="•"/>
            </a:pPr>
            <a:r>
              <a:rPr lang="en-CA" sz="2400" dirty="0" smtClean="0"/>
              <a:t>reactions which proceed without the requirement for an outside</a:t>
            </a:r>
            <a:r>
              <a:rPr lang="en-CA" sz="2400" dirty="0"/>
              <a:t> </a:t>
            </a:r>
            <a:r>
              <a:rPr lang="en-CA" sz="2400" dirty="0" smtClean="0"/>
              <a:t>force</a:t>
            </a:r>
          </a:p>
          <a:p>
            <a:endParaRPr lang="en-CA" sz="2400" dirty="0" smtClean="0"/>
          </a:p>
          <a:p>
            <a:endParaRPr lang="en-CA" sz="2400" dirty="0"/>
          </a:p>
          <a:p>
            <a:r>
              <a:rPr lang="en-CA" sz="2400" b="1" dirty="0" smtClean="0">
                <a:solidFill>
                  <a:srgbClr val="FF0000"/>
                </a:solidFill>
              </a:rPr>
              <a:t>Tendencies </a:t>
            </a:r>
            <a:r>
              <a:rPr lang="en-CA" sz="2400" dirty="0" smtClean="0">
                <a:solidFill>
                  <a:srgbClr val="FF0000"/>
                </a:solidFill>
              </a:rPr>
              <a:t>(</a:t>
            </a:r>
            <a:r>
              <a:rPr lang="en-CA" sz="2400" dirty="0" smtClean="0">
                <a:solidFill>
                  <a:srgbClr val="FF0000"/>
                </a:solidFill>
                <a:sym typeface="Wingdings" pitchFamily="2" charset="2"/>
              </a:rPr>
              <a:t>not guarantees!)</a:t>
            </a:r>
            <a:endParaRPr lang="en-CA" sz="2400" dirty="0" smtClean="0">
              <a:solidFill>
                <a:srgbClr val="FF0000"/>
              </a:solidFill>
            </a:endParaRPr>
          </a:p>
          <a:p>
            <a:endParaRPr lang="en-CA" sz="2400" dirty="0" smtClean="0"/>
          </a:p>
          <a:p>
            <a:pPr lvl="1"/>
            <a:r>
              <a:rPr lang="en-CA" sz="2400" dirty="0" smtClean="0"/>
              <a:t>exothermic reactions favour spontaneity</a:t>
            </a:r>
          </a:p>
          <a:p>
            <a:pPr lvl="1"/>
            <a:endParaRPr lang="en-CA" sz="2400" dirty="0"/>
          </a:p>
          <a:p>
            <a:pPr lvl="1"/>
            <a:r>
              <a:rPr lang="en-CA" sz="2400" dirty="0" smtClean="0"/>
              <a:t>reactions where entropy increases favour spontaneity </a:t>
            </a:r>
            <a:endParaRPr lang="en-CA" sz="2400" dirty="0"/>
          </a:p>
        </p:txBody>
      </p:sp>
      <mc:AlternateContent xmlns:mc="http://schemas.openxmlformats.org/markup-compatibility/2006" xmlns:p14="http://schemas.microsoft.com/office/powerpoint/2010/main">
        <mc:Choice Requires="p14">
          <p:contentPart p14:bwMode="auto" r:id="rId2">
            <p14:nvContentPartPr>
              <p14:cNvPr id="49" name="Ink 48"/>
              <p14:cNvContentPartPr/>
              <p14:nvPr/>
            </p14:nvContentPartPr>
            <p14:xfrm>
              <a:off x="711000" y="42840"/>
              <a:ext cx="6917400" cy="5610600"/>
            </p14:xfrm>
          </p:contentPart>
        </mc:Choice>
        <mc:Fallback xmlns="">
          <p:pic>
            <p:nvPicPr>
              <p:cNvPr id="49" name="Ink 48"/>
              <p:cNvPicPr/>
              <p:nvPr/>
            </p:nvPicPr>
            <p:blipFill>
              <a:blip r:embed="rId3"/>
              <a:stretch>
                <a:fillRect/>
              </a:stretch>
            </p:blipFill>
            <p:spPr>
              <a:xfrm>
                <a:off x="706320" y="39960"/>
                <a:ext cx="6927480" cy="5617440"/>
              </a:xfrm>
              <a:prstGeom prst="rect">
                <a:avLst/>
              </a:prstGeom>
            </p:spPr>
          </p:pic>
        </mc:Fallback>
      </mc:AlternateContent>
    </p:spTree>
    <p:extLst>
      <p:ext uri="{BB962C8B-B14F-4D97-AF65-F5344CB8AC3E}">
        <p14:creationId xmlns:p14="http://schemas.microsoft.com/office/powerpoint/2010/main" val="1360103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2</a:t>
            </a:fld>
            <a:endParaRPr lang="en-CA" dirty="0"/>
          </a:p>
        </p:txBody>
      </p:sp>
      <p:sp>
        <p:nvSpPr>
          <p:cNvPr id="47" name="TextBox 46"/>
          <p:cNvSpPr txBox="1"/>
          <p:nvPr/>
        </p:nvSpPr>
        <p:spPr>
          <a:xfrm>
            <a:off x="476545" y="341604"/>
            <a:ext cx="5236818" cy="523220"/>
          </a:xfrm>
          <a:prstGeom prst="rect">
            <a:avLst/>
          </a:prstGeom>
          <a:noFill/>
        </p:spPr>
        <p:txBody>
          <a:bodyPr wrap="none" rtlCol="0">
            <a:spAutoFit/>
          </a:bodyPr>
          <a:lstStyle/>
          <a:p>
            <a:r>
              <a:rPr lang="en-CA" sz="2800" dirty="0" smtClean="0">
                <a:solidFill>
                  <a:srgbClr val="FF0000"/>
                </a:solidFill>
              </a:rPr>
              <a:t>THERMODYNAMICS – Free Energy:</a:t>
            </a:r>
            <a:endParaRPr lang="en-CA" sz="2800" dirty="0">
              <a:solidFill>
                <a:srgbClr val="FF0000"/>
              </a:solidFill>
            </a:endParaRPr>
          </a:p>
        </p:txBody>
      </p:sp>
      <p:sp>
        <p:nvSpPr>
          <p:cNvPr id="48" name="TextBox 47"/>
          <p:cNvSpPr txBox="1"/>
          <p:nvPr/>
        </p:nvSpPr>
        <p:spPr>
          <a:xfrm>
            <a:off x="213019" y="950734"/>
            <a:ext cx="8483443" cy="1938992"/>
          </a:xfrm>
          <a:prstGeom prst="rect">
            <a:avLst/>
          </a:prstGeom>
          <a:noFill/>
        </p:spPr>
        <p:txBody>
          <a:bodyPr wrap="square" rtlCol="0">
            <a:spAutoFit/>
          </a:bodyPr>
          <a:lstStyle/>
          <a:p>
            <a:r>
              <a:rPr lang="en-CA" sz="2400" b="1" dirty="0" smtClean="0">
                <a:solidFill>
                  <a:srgbClr val="FF0000"/>
                </a:solidFill>
              </a:rPr>
              <a:t>Tendencies </a:t>
            </a:r>
            <a:r>
              <a:rPr lang="en-CA" sz="2400" dirty="0" smtClean="0">
                <a:solidFill>
                  <a:srgbClr val="FF0000"/>
                </a:solidFill>
              </a:rPr>
              <a:t>(</a:t>
            </a:r>
            <a:r>
              <a:rPr lang="en-CA" sz="2400" dirty="0" smtClean="0">
                <a:solidFill>
                  <a:srgbClr val="FF0000"/>
                </a:solidFill>
                <a:sym typeface="Wingdings" pitchFamily="2" charset="2"/>
              </a:rPr>
              <a:t>not guarantees!)</a:t>
            </a:r>
            <a:endParaRPr lang="en-CA" sz="2400" dirty="0" smtClean="0">
              <a:solidFill>
                <a:srgbClr val="FF0000"/>
              </a:solidFill>
            </a:endParaRPr>
          </a:p>
          <a:p>
            <a:endParaRPr lang="en-CA" sz="2400" dirty="0" smtClean="0"/>
          </a:p>
          <a:p>
            <a:pPr lvl="1"/>
            <a:r>
              <a:rPr lang="en-CA" sz="2400" dirty="0" smtClean="0"/>
              <a:t>exothermic reactions favour spontaneity (</a:t>
            </a:r>
            <a:r>
              <a:rPr lang="el-GR" sz="2400" dirty="0" smtClean="0"/>
              <a:t>Δ</a:t>
            </a:r>
            <a:r>
              <a:rPr lang="en-CA" sz="2400" dirty="0" smtClean="0"/>
              <a:t>H  –</a:t>
            </a:r>
            <a:r>
              <a:rPr lang="en-CA" sz="2400" dirty="0" err="1" smtClean="0"/>
              <a:t>ve</a:t>
            </a:r>
            <a:r>
              <a:rPr lang="en-CA" sz="2400" dirty="0" smtClean="0"/>
              <a:t>)</a:t>
            </a:r>
          </a:p>
          <a:p>
            <a:pPr lvl="1"/>
            <a:endParaRPr lang="en-CA" sz="2400" dirty="0"/>
          </a:p>
          <a:p>
            <a:pPr lvl="1"/>
            <a:r>
              <a:rPr lang="en-CA" sz="2400" dirty="0" smtClean="0"/>
              <a:t>reactions where entropy increases favour spontaneity (</a:t>
            </a:r>
            <a:r>
              <a:rPr lang="el-GR" sz="2400" dirty="0"/>
              <a:t>Δ</a:t>
            </a:r>
            <a:r>
              <a:rPr lang="en-CA" sz="2400" dirty="0" smtClean="0"/>
              <a:t>S +</a:t>
            </a:r>
            <a:r>
              <a:rPr lang="en-CA" sz="2400" dirty="0" err="1" smtClean="0"/>
              <a:t>ve</a:t>
            </a:r>
            <a:r>
              <a:rPr lang="en-CA" sz="2400" dirty="0" smtClean="0"/>
              <a:t>) </a:t>
            </a:r>
            <a:endParaRPr lang="en-CA" sz="2400" dirty="0"/>
          </a:p>
        </p:txBody>
      </p:sp>
      <p:sp>
        <p:nvSpPr>
          <p:cNvPr id="49" name="TextBox 48"/>
          <p:cNvSpPr txBox="1"/>
          <p:nvPr/>
        </p:nvSpPr>
        <p:spPr>
          <a:xfrm>
            <a:off x="290022" y="3034467"/>
            <a:ext cx="8325926" cy="1569660"/>
          </a:xfrm>
          <a:prstGeom prst="rect">
            <a:avLst/>
          </a:prstGeom>
          <a:noFill/>
          <a:ln>
            <a:solidFill>
              <a:srgbClr val="002060"/>
            </a:solidFill>
          </a:ln>
        </p:spPr>
        <p:txBody>
          <a:bodyPr wrap="square" rtlCol="0">
            <a:spAutoFit/>
          </a:bodyPr>
          <a:lstStyle/>
          <a:p>
            <a:pPr lvl="1"/>
            <a:r>
              <a:rPr lang="en-CA" sz="2400" dirty="0" smtClean="0">
                <a:solidFill>
                  <a:srgbClr val="002060"/>
                </a:solidFill>
              </a:rPr>
              <a:t>	if the </a:t>
            </a:r>
            <a:r>
              <a:rPr lang="el-GR" sz="2400" dirty="0">
                <a:solidFill>
                  <a:srgbClr val="002060"/>
                </a:solidFill>
              </a:rPr>
              <a:t>Δ</a:t>
            </a:r>
            <a:r>
              <a:rPr lang="en-CA" sz="2400" dirty="0" smtClean="0">
                <a:solidFill>
                  <a:srgbClr val="002060"/>
                </a:solidFill>
              </a:rPr>
              <a:t>H term is  – </a:t>
            </a:r>
            <a:r>
              <a:rPr lang="en-CA" sz="2400" dirty="0" err="1" smtClean="0">
                <a:solidFill>
                  <a:srgbClr val="002060"/>
                </a:solidFill>
              </a:rPr>
              <a:t>ve</a:t>
            </a:r>
            <a:r>
              <a:rPr lang="en-CA" sz="2400" dirty="0" smtClean="0">
                <a:solidFill>
                  <a:srgbClr val="002060"/>
                </a:solidFill>
              </a:rPr>
              <a:t> 		AND</a:t>
            </a:r>
          </a:p>
          <a:p>
            <a:pPr lvl="1"/>
            <a:r>
              <a:rPr lang="en-CA" sz="2400" dirty="0">
                <a:solidFill>
                  <a:srgbClr val="002060"/>
                </a:solidFill>
              </a:rPr>
              <a:t>	</a:t>
            </a:r>
            <a:r>
              <a:rPr lang="en-CA" sz="2400" dirty="0" smtClean="0">
                <a:solidFill>
                  <a:srgbClr val="002060"/>
                </a:solidFill>
              </a:rPr>
              <a:t>the </a:t>
            </a:r>
            <a:r>
              <a:rPr lang="el-GR" sz="2400" dirty="0" smtClean="0">
                <a:solidFill>
                  <a:srgbClr val="002060"/>
                </a:solidFill>
              </a:rPr>
              <a:t>Δ</a:t>
            </a:r>
            <a:r>
              <a:rPr lang="en-CA" sz="2400" dirty="0" smtClean="0">
                <a:solidFill>
                  <a:srgbClr val="002060"/>
                </a:solidFill>
              </a:rPr>
              <a:t>S </a:t>
            </a:r>
            <a:r>
              <a:rPr lang="en-CA" sz="2400" dirty="0">
                <a:solidFill>
                  <a:srgbClr val="002060"/>
                </a:solidFill>
              </a:rPr>
              <a:t>term is  </a:t>
            </a:r>
            <a:r>
              <a:rPr lang="en-CA" sz="2400" dirty="0" smtClean="0">
                <a:solidFill>
                  <a:srgbClr val="002060"/>
                </a:solidFill>
              </a:rPr>
              <a:t>+ </a:t>
            </a:r>
            <a:r>
              <a:rPr lang="en-CA" sz="2400" dirty="0" err="1">
                <a:solidFill>
                  <a:srgbClr val="002060"/>
                </a:solidFill>
              </a:rPr>
              <a:t>ve</a:t>
            </a:r>
            <a:r>
              <a:rPr lang="en-CA" sz="2400" dirty="0">
                <a:solidFill>
                  <a:srgbClr val="002060"/>
                </a:solidFill>
              </a:rPr>
              <a:t> </a:t>
            </a:r>
            <a:r>
              <a:rPr lang="en-CA" sz="2400" dirty="0" smtClean="0">
                <a:solidFill>
                  <a:srgbClr val="002060"/>
                </a:solidFill>
              </a:rPr>
              <a:t>:</a:t>
            </a:r>
          </a:p>
          <a:p>
            <a:pPr lvl="1" algn="ctr"/>
            <a:endParaRPr lang="en-CA" sz="2400" dirty="0">
              <a:solidFill>
                <a:srgbClr val="002060"/>
              </a:solidFill>
            </a:endParaRPr>
          </a:p>
          <a:p>
            <a:pPr algn="ctr"/>
            <a:r>
              <a:rPr lang="en-CA" sz="2400" dirty="0" smtClean="0">
                <a:solidFill>
                  <a:srgbClr val="002060"/>
                </a:solidFill>
              </a:rPr>
              <a:t>SPONTANEOUS (at those conditions of T,P and conc’n)!</a:t>
            </a:r>
            <a:endParaRPr lang="en-CA" sz="2400" dirty="0">
              <a:solidFill>
                <a:srgbClr val="002060"/>
              </a:solidFill>
            </a:endParaRPr>
          </a:p>
        </p:txBody>
      </p:sp>
      <p:sp>
        <p:nvSpPr>
          <p:cNvPr id="50" name="TextBox 49"/>
          <p:cNvSpPr txBox="1"/>
          <p:nvPr/>
        </p:nvSpPr>
        <p:spPr>
          <a:xfrm>
            <a:off x="342938" y="4787726"/>
            <a:ext cx="8325926" cy="1569660"/>
          </a:xfrm>
          <a:prstGeom prst="rect">
            <a:avLst/>
          </a:prstGeom>
          <a:noFill/>
          <a:ln>
            <a:solidFill>
              <a:srgbClr val="C00000"/>
            </a:solidFill>
          </a:ln>
        </p:spPr>
        <p:txBody>
          <a:bodyPr wrap="square" rtlCol="0">
            <a:spAutoFit/>
          </a:bodyPr>
          <a:lstStyle/>
          <a:p>
            <a:pPr lvl="1"/>
            <a:r>
              <a:rPr lang="en-CA" sz="2400" dirty="0" smtClean="0">
                <a:solidFill>
                  <a:srgbClr val="C00000"/>
                </a:solidFill>
              </a:rPr>
              <a:t>	if the </a:t>
            </a:r>
            <a:r>
              <a:rPr lang="el-GR" sz="2400" dirty="0">
                <a:solidFill>
                  <a:srgbClr val="C00000"/>
                </a:solidFill>
              </a:rPr>
              <a:t>Δ</a:t>
            </a:r>
            <a:r>
              <a:rPr lang="en-CA" sz="2400" dirty="0">
                <a:solidFill>
                  <a:srgbClr val="C00000"/>
                </a:solidFill>
              </a:rPr>
              <a:t>H term is  </a:t>
            </a:r>
            <a:r>
              <a:rPr lang="en-CA" sz="2400" dirty="0" smtClean="0">
                <a:solidFill>
                  <a:srgbClr val="C00000"/>
                </a:solidFill>
              </a:rPr>
              <a:t>+ </a:t>
            </a:r>
            <a:r>
              <a:rPr lang="en-CA" sz="2400" dirty="0" err="1">
                <a:solidFill>
                  <a:srgbClr val="C00000"/>
                </a:solidFill>
              </a:rPr>
              <a:t>ve</a:t>
            </a:r>
            <a:r>
              <a:rPr lang="en-CA" sz="2400" dirty="0">
                <a:solidFill>
                  <a:srgbClr val="C00000"/>
                </a:solidFill>
              </a:rPr>
              <a:t> </a:t>
            </a:r>
            <a:r>
              <a:rPr lang="en-CA" sz="2400" dirty="0" smtClean="0">
                <a:solidFill>
                  <a:srgbClr val="C00000"/>
                </a:solidFill>
              </a:rPr>
              <a:t>		AND</a:t>
            </a:r>
          </a:p>
          <a:p>
            <a:pPr lvl="1"/>
            <a:r>
              <a:rPr lang="en-CA" sz="2400" dirty="0">
                <a:solidFill>
                  <a:srgbClr val="C00000"/>
                </a:solidFill>
              </a:rPr>
              <a:t>	</a:t>
            </a:r>
            <a:r>
              <a:rPr lang="en-CA" sz="2400" dirty="0" smtClean="0">
                <a:solidFill>
                  <a:srgbClr val="C00000"/>
                </a:solidFill>
              </a:rPr>
              <a:t>the </a:t>
            </a:r>
            <a:r>
              <a:rPr lang="el-GR" sz="2400" dirty="0" smtClean="0">
                <a:solidFill>
                  <a:srgbClr val="C00000"/>
                </a:solidFill>
              </a:rPr>
              <a:t>Δ</a:t>
            </a:r>
            <a:r>
              <a:rPr lang="en-CA" sz="2400" smtClean="0">
                <a:solidFill>
                  <a:srgbClr val="C00000"/>
                </a:solidFill>
              </a:rPr>
              <a:t>S </a:t>
            </a:r>
            <a:r>
              <a:rPr lang="en-CA" sz="2400" dirty="0">
                <a:solidFill>
                  <a:srgbClr val="C00000"/>
                </a:solidFill>
              </a:rPr>
              <a:t>term is  – </a:t>
            </a:r>
            <a:r>
              <a:rPr lang="en-CA" sz="2400" dirty="0" err="1">
                <a:solidFill>
                  <a:srgbClr val="C00000"/>
                </a:solidFill>
              </a:rPr>
              <a:t>ve</a:t>
            </a:r>
            <a:r>
              <a:rPr lang="en-CA" sz="2400" dirty="0">
                <a:solidFill>
                  <a:srgbClr val="C00000"/>
                </a:solidFill>
              </a:rPr>
              <a:t> </a:t>
            </a:r>
            <a:r>
              <a:rPr lang="en-CA" sz="2400" dirty="0" smtClean="0">
                <a:solidFill>
                  <a:srgbClr val="C00000"/>
                </a:solidFill>
              </a:rPr>
              <a:t>:</a:t>
            </a:r>
          </a:p>
          <a:p>
            <a:pPr lvl="1"/>
            <a:endParaRPr lang="en-CA" sz="2400" dirty="0">
              <a:solidFill>
                <a:srgbClr val="C00000"/>
              </a:solidFill>
            </a:endParaRPr>
          </a:p>
          <a:p>
            <a:pPr lvl="1" algn="ctr"/>
            <a:r>
              <a:rPr lang="en-CA" sz="2400" dirty="0" smtClean="0">
                <a:solidFill>
                  <a:srgbClr val="C00000"/>
                </a:solidFill>
              </a:rPr>
              <a:t>NON-SPONTANEOUS (at those conditions of T,P and conc’n)!</a:t>
            </a:r>
            <a:endParaRPr lang="en-CA" sz="2400" dirty="0">
              <a:solidFill>
                <a:srgbClr val="C00000"/>
              </a:solidFill>
            </a:endParaRPr>
          </a:p>
        </p:txBody>
      </p:sp>
      <mc:AlternateContent xmlns:mc="http://schemas.openxmlformats.org/markup-compatibility/2006" xmlns:p14="http://schemas.microsoft.com/office/powerpoint/2010/main">
        <mc:Choice Requires="p14">
          <p:contentPart p14:bwMode="auto" r:id="rId2">
            <p14:nvContentPartPr>
              <p14:cNvPr id="51" name="Ink 50"/>
              <p14:cNvContentPartPr/>
              <p14:nvPr/>
            </p14:nvContentPartPr>
            <p14:xfrm>
              <a:off x="400320" y="2655720"/>
              <a:ext cx="3854880" cy="3779640"/>
            </p14:xfrm>
          </p:contentPart>
        </mc:Choice>
        <mc:Fallback xmlns="">
          <p:pic>
            <p:nvPicPr>
              <p:cNvPr id="51" name="Ink 50"/>
              <p:cNvPicPr/>
              <p:nvPr/>
            </p:nvPicPr>
            <p:blipFill>
              <a:blip r:embed="rId3"/>
              <a:stretch>
                <a:fillRect/>
              </a:stretch>
            </p:blipFill>
            <p:spPr>
              <a:xfrm>
                <a:off x="394920" y="2651760"/>
                <a:ext cx="3864960" cy="3790800"/>
              </a:xfrm>
              <a:prstGeom prst="rect">
                <a:avLst/>
              </a:prstGeom>
            </p:spPr>
          </p:pic>
        </mc:Fallback>
      </mc:AlternateContent>
    </p:spTree>
    <p:extLst>
      <p:ext uri="{BB962C8B-B14F-4D97-AF65-F5344CB8AC3E}">
        <p14:creationId xmlns:p14="http://schemas.microsoft.com/office/powerpoint/2010/main" val="29515813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3</a:t>
            </a:fld>
            <a:endParaRPr lang="en-CA" dirty="0"/>
          </a:p>
        </p:txBody>
      </p:sp>
      <p:sp>
        <p:nvSpPr>
          <p:cNvPr id="47" name="TextBox 46"/>
          <p:cNvSpPr txBox="1"/>
          <p:nvPr/>
        </p:nvSpPr>
        <p:spPr>
          <a:xfrm>
            <a:off x="476545" y="341604"/>
            <a:ext cx="5236818" cy="523220"/>
          </a:xfrm>
          <a:prstGeom prst="rect">
            <a:avLst/>
          </a:prstGeom>
          <a:noFill/>
        </p:spPr>
        <p:txBody>
          <a:bodyPr wrap="none" rtlCol="0">
            <a:spAutoFit/>
          </a:bodyPr>
          <a:lstStyle/>
          <a:p>
            <a:r>
              <a:rPr lang="en-CA" sz="2800" dirty="0" smtClean="0">
                <a:solidFill>
                  <a:srgbClr val="FF0000"/>
                </a:solidFill>
              </a:rPr>
              <a:t>THERMODYNAMICS – Free Energy:</a:t>
            </a:r>
            <a:endParaRPr lang="en-CA" sz="2800" dirty="0">
              <a:solidFill>
                <a:srgbClr val="FF0000"/>
              </a:solidFill>
            </a:endParaRPr>
          </a:p>
        </p:txBody>
      </p:sp>
      <p:sp>
        <p:nvSpPr>
          <p:cNvPr id="48" name="TextBox 47"/>
          <p:cNvSpPr txBox="1"/>
          <p:nvPr/>
        </p:nvSpPr>
        <p:spPr>
          <a:xfrm>
            <a:off x="213019" y="950734"/>
            <a:ext cx="8483443" cy="1785104"/>
          </a:xfrm>
          <a:prstGeom prst="rect">
            <a:avLst/>
          </a:prstGeom>
          <a:noFill/>
        </p:spPr>
        <p:txBody>
          <a:bodyPr wrap="square" rtlCol="0">
            <a:spAutoFit/>
          </a:bodyPr>
          <a:lstStyle/>
          <a:p>
            <a:r>
              <a:rPr lang="en-CA" sz="2400" b="1" dirty="0" smtClean="0">
                <a:solidFill>
                  <a:srgbClr val="FF0000"/>
                </a:solidFill>
              </a:rPr>
              <a:t>Tendencies </a:t>
            </a:r>
            <a:r>
              <a:rPr lang="en-CA" sz="2400" dirty="0" smtClean="0">
                <a:solidFill>
                  <a:srgbClr val="FF0000"/>
                </a:solidFill>
              </a:rPr>
              <a:t>(</a:t>
            </a:r>
            <a:r>
              <a:rPr lang="en-CA" sz="2400" dirty="0" smtClean="0">
                <a:solidFill>
                  <a:srgbClr val="FF0000"/>
                </a:solidFill>
                <a:sym typeface="Wingdings" pitchFamily="2" charset="2"/>
              </a:rPr>
              <a:t>not guarantees!)</a:t>
            </a:r>
            <a:endParaRPr lang="en-CA" sz="2400" dirty="0" smtClean="0">
              <a:solidFill>
                <a:srgbClr val="FF0000"/>
              </a:solidFill>
            </a:endParaRPr>
          </a:p>
          <a:p>
            <a:endParaRPr lang="en-CA" sz="2400" dirty="0" smtClean="0"/>
          </a:p>
          <a:p>
            <a:pPr lvl="1"/>
            <a:r>
              <a:rPr lang="en-CA" sz="2400" dirty="0" smtClean="0"/>
              <a:t>exothermic reactions favour spontaneity (</a:t>
            </a:r>
            <a:r>
              <a:rPr lang="el-GR" sz="2400" dirty="0" smtClean="0"/>
              <a:t>Δ</a:t>
            </a:r>
            <a:r>
              <a:rPr lang="en-CA" sz="2400" dirty="0" smtClean="0"/>
              <a:t>H  –</a:t>
            </a:r>
            <a:r>
              <a:rPr lang="en-CA" sz="2400" dirty="0" err="1" smtClean="0"/>
              <a:t>ve</a:t>
            </a:r>
            <a:r>
              <a:rPr lang="en-CA" sz="2400" dirty="0" smtClean="0"/>
              <a:t>)</a:t>
            </a:r>
          </a:p>
          <a:p>
            <a:pPr lvl="1"/>
            <a:endParaRPr lang="en-CA" sz="1400" dirty="0"/>
          </a:p>
          <a:p>
            <a:pPr lvl="1"/>
            <a:r>
              <a:rPr lang="en-CA" sz="2400" dirty="0" smtClean="0"/>
              <a:t>reactions where entropy increases favour spontaneity (</a:t>
            </a:r>
            <a:r>
              <a:rPr lang="el-GR" sz="2400" dirty="0"/>
              <a:t>Δ</a:t>
            </a:r>
            <a:r>
              <a:rPr lang="en-CA" sz="2400" dirty="0" smtClean="0"/>
              <a:t>S +</a:t>
            </a:r>
            <a:r>
              <a:rPr lang="en-CA" sz="2400" dirty="0" err="1" smtClean="0"/>
              <a:t>ve</a:t>
            </a:r>
            <a:r>
              <a:rPr lang="en-CA" sz="2400" dirty="0" smtClean="0"/>
              <a:t>) </a:t>
            </a:r>
            <a:endParaRPr lang="en-CA" sz="2400" dirty="0"/>
          </a:p>
        </p:txBody>
      </p:sp>
      <p:sp>
        <p:nvSpPr>
          <p:cNvPr id="49" name="TextBox 48"/>
          <p:cNvSpPr txBox="1"/>
          <p:nvPr/>
        </p:nvSpPr>
        <p:spPr>
          <a:xfrm>
            <a:off x="327654" y="3347466"/>
            <a:ext cx="8325926" cy="461665"/>
          </a:xfrm>
          <a:prstGeom prst="rect">
            <a:avLst/>
          </a:prstGeom>
          <a:noFill/>
        </p:spPr>
        <p:txBody>
          <a:bodyPr wrap="square" rtlCol="0">
            <a:spAutoFit/>
          </a:bodyPr>
          <a:lstStyle/>
          <a:p>
            <a:r>
              <a:rPr lang="en-CA" sz="2400" dirty="0" smtClean="0">
                <a:solidFill>
                  <a:srgbClr val="002060"/>
                </a:solidFill>
              </a:rPr>
              <a:t>What if:	</a:t>
            </a:r>
            <a:r>
              <a:rPr lang="el-GR" sz="2400" dirty="0" smtClean="0">
                <a:solidFill>
                  <a:srgbClr val="002060"/>
                </a:solidFill>
              </a:rPr>
              <a:t>Δ</a:t>
            </a:r>
            <a:r>
              <a:rPr lang="en-CA" sz="2400" dirty="0" smtClean="0">
                <a:solidFill>
                  <a:srgbClr val="002060"/>
                </a:solidFill>
              </a:rPr>
              <a:t>H  – </a:t>
            </a:r>
            <a:r>
              <a:rPr lang="en-CA" sz="2400" dirty="0" err="1" smtClean="0">
                <a:solidFill>
                  <a:srgbClr val="002060"/>
                </a:solidFill>
              </a:rPr>
              <a:t>ve</a:t>
            </a:r>
            <a:r>
              <a:rPr lang="en-CA" sz="2400" dirty="0" smtClean="0">
                <a:solidFill>
                  <a:srgbClr val="002060"/>
                </a:solidFill>
              </a:rPr>
              <a:t> 	and	</a:t>
            </a:r>
            <a:r>
              <a:rPr lang="el-GR" sz="2400" dirty="0" smtClean="0">
                <a:solidFill>
                  <a:srgbClr val="002060"/>
                </a:solidFill>
              </a:rPr>
              <a:t>Δ</a:t>
            </a:r>
            <a:r>
              <a:rPr lang="en-CA" sz="2400" dirty="0" smtClean="0">
                <a:solidFill>
                  <a:srgbClr val="002060"/>
                </a:solidFill>
              </a:rPr>
              <a:t>S  – </a:t>
            </a:r>
            <a:r>
              <a:rPr lang="en-CA" sz="2400" dirty="0" err="1">
                <a:solidFill>
                  <a:srgbClr val="002060"/>
                </a:solidFill>
              </a:rPr>
              <a:t>ve</a:t>
            </a:r>
            <a:r>
              <a:rPr lang="en-CA" sz="2400" dirty="0">
                <a:solidFill>
                  <a:srgbClr val="002060"/>
                </a:solidFill>
              </a:rPr>
              <a:t> </a:t>
            </a:r>
          </a:p>
        </p:txBody>
      </p:sp>
      <p:sp>
        <p:nvSpPr>
          <p:cNvPr id="51" name="TextBox 50"/>
          <p:cNvSpPr txBox="1"/>
          <p:nvPr/>
        </p:nvSpPr>
        <p:spPr>
          <a:xfrm>
            <a:off x="409037" y="4882886"/>
            <a:ext cx="8325926" cy="461665"/>
          </a:xfrm>
          <a:prstGeom prst="rect">
            <a:avLst/>
          </a:prstGeom>
          <a:noFill/>
        </p:spPr>
        <p:txBody>
          <a:bodyPr wrap="square" rtlCol="0">
            <a:spAutoFit/>
          </a:bodyPr>
          <a:lstStyle/>
          <a:p>
            <a:r>
              <a:rPr lang="en-CA" sz="2400" dirty="0" smtClean="0">
                <a:solidFill>
                  <a:srgbClr val="002060"/>
                </a:solidFill>
              </a:rPr>
              <a:t>What if:	</a:t>
            </a:r>
            <a:r>
              <a:rPr lang="el-GR" sz="2400" dirty="0" smtClean="0">
                <a:solidFill>
                  <a:srgbClr val="002060"/>
                </a:solidFill>
              </a:rPr>
              <a:t>Δ</a:t>
            </a:r>
            <a:r>
              <a:rPr lang="en-CA" sz="2400" dirty="0" smtClean="0">
                <a:solidFill>
                  <a:srgbClr val="002060"/>
                </a:solidFill>
              </a:rPr>
              <a:t>H  + </a:t>
            </a:r>
            <a:r>
              <a:rPr lang="en-CA" sz="2400" dirty="0" err="1" smtClean="0">
                <a:solidFill>
                  <a:srgbClr val="002060"/>
                </a:solidFill>
              </a:rPr>
              <a:t>ve</a:t>
            </a:r>
            <a:r>
              <a:rPr lang="en-CA" sz="2400" dirty="0" smtClean="0">
                <a:solidFill>
                  <a:srgbClr val="002060"/>
                </a:solidFill>
              </a:rPr>
              <a:t> 	and	</a:t>
            </a:r>
            <a:r>
              <a:rPr lang="el-GR" sz="2400" dirty="0" smtClean="0">
                <a:solidFill>
                  <a:srgbClr val="002060"/>
                </a:solidFill>
              </a:rPr>
              <a:t>Δ</a:t>
            </a:r>
            <a:r>
              <a:rPr lang="en-CA" sz="2400" dirty="0" smtClean="0">
                <a:solidFill>
                  <a:srgbClr val="002060"/>
                </a:solidFill>
              </a:rPr>
              <a:t>S  + </a:t>
            </a:r>
            <a:r>
              <a:rPr lang="en-CA" sz="2400" dirty="0" err="1">
                <a:solidFill>
                  <a:srgbClr val="002060"/>
                </a:solidFill>
              </a:rPr>
              <a:t>ve</a:t>
            </a:r>
            <a:r>
              <a:rPr lang="en-CA" sz="2400" dirty="0">
                <a:solidFill>
                  <a:srgbClr val="002060"/>
                </a:solidFill>
              </a:rPr>
              <a:t> </a:t>
            </a:r>
          </a:p>
        </p:txBody>
      </p:sp>
      <mc:AlternateContent xmlns:mc="http://schemas.openxmlformats.org/markup-compatibility/2006" xmlns:p14="http://schemas.microsoft.com/office/powerpoint/2010/main">
        <mc:Choice Requires="p14">
          <p:contentPart p14:bwMode="auto" r:id="rId2">
            <p14:nvContentPartPr>
              <p14:cNvPr id="50" name="Ink 49"/>
              <p14:cNvContentPartPr/>
              <p14:nvPr/>
            </p14:nvContentPartPr>
            <p14:xfrm>
              <a:off x="2034360" y="2930040"/>
              <a:ext cx="5118120" cy="2819520"/>
            </p14:xfrm>
          </p:contentPart>
        </mc:Choice>
        <mc:Fallback xmlns="">
          <p:pic>
            <p:nvPicPr>
              <p:cNvPr id="50" name="Ink 49"/>
              <p:cNvPicPr/>
              <p:nvPr/>
            </p:nvPicPr>
            <p:blipFill>
              <a:blip r:embed="rId3"/>
              <a:stretch>
                <a:fillRect/>
              </a:stretch>
            </p:blipFill>
            <p:spPr>
              <a:xfrm>
                <a:off x="2030400" y="2924280"/>
                <a:ext cx="5126760" cy="2830680"/>
              </a:xfrm>
              <a:prstGeom prst="rect">
                <a:avLst/>
              </a:prstGeom>
            </p:spPr>
          </p:pic>
        </mc:Fallback>
      </mc:AlternateContent>
    </p:spTree>
    <p:extLst>
      <p:ext uri="{BB962C8B-B14F-4D97-AF65-F5344CB8AC3E}">
        <p14:creationId xmlns:p14="http://schemas.microsoft.com/office/powerpoint/2010/main" val="22396574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4</a:t>
            </a:fld>
            <a:endParaRPr lang="en-CA" dirty="0"/>
          </a:p>
        </p:txBody>
      </p:sp>
      <p:sp>
        <p:nvSpPr>
          <p:cNvPr id="47" name="TextBox 46"/>
          <p:cNvSpPr txBox="1"/>
          <p:nvPr/>
        </p:nvSpPr>
        <p:spPr>
          <a:xfrm>
            <a:off x="476545" y="341604"/>
            <a:ext cx="5236818" cy="523220"/>
          </a:xfrm>
          <a:prstGeom prst="rect">
            <a:avLst/>
          </a:prstGeom>
          <a:noFill/>
        </p:spPr>
        <p:txBody>
          <a:bodyPr wrap="none" rtlCol="0">
            <a:spAutoFit/>
          </a:bodyPr>
          <a:lstStyle/>
          <a:p>
            <a:r>
              <a:rPr lang="en-CA" sz="2800" dirty="0" smtClean="0">
                <a:solidFill>
                  <a:srgbClr val="FF0000"/>
                </a:solidFill>
              </a:rPr>
              <a:t>THERMODYNAMICS – Free Energy:</a:t>
            </a:r>
            <a:endParaRPr lang="en-CA" sz="2800" dirty="0">
              <a:solidFill>
                <a:srgbClr val="FF0000"/>
              </a:solidFill>
            </a:endParaRPr>
          </a:p>
        </p:txBody>
      </p:sp>
      <p:sp>
        <p:nvSpPr>
          <p:cNvPr id="48" name="TextBox 47"/>
          <p:cNvSpPr txBox="1"/>
          <p:nvPr/>
        </p:nvSpPr>
        <p:spPr>
          <a:xfrm>
            <a:off x="213019" y="950734"/>
            <a:ext cx="8483443" cy="1938992"/>
          </a:xfrm>
          <a:prstGeom prst="rect">
            <a:avLst/>
          </a:prstGeom>
          <a:noFill/>
        </p:spPr>
        <p:txBody>
          <a:bodyPr wrap="square" rtlCol="0">
            <a:spAutoFit/>
          </a:bodyPr>
          <a:lstStyle/>
          <a:p>
            <a:r>
              <a:rPr lang="en-CA" sz="2400" b="1" dirty="0" smtClean="0">
                <a:solidFill>
                  <a:srgbClr val="FF0000"/>
                </a:solidFill>
              </a:rPr>
              <a:t>Tendencies </a:t>
            </a:r>
            <a:r>
              <a:rPr lang="en-CA" sz="2400" dirty="0" smtClean="0">
                <a:solidFill>
                  <a:srgbClr val="FF0000"/>
                </a:solidFill>
              </a:rPr>
              <a:t>(</a:t>
            </a:r>
            <a:r>
              <a:rPr lang="en-CA" sz="2400" dirty="0" smtClean="0">
                <a:solidFill>
                  <a:srgbClr val="FF0000"/>
                </a:solidFill>
                <a:sym typeface="Wingdings" pitchFamily="2" charset="2"/>
              </a:rPr>
              <a:t>not guarantees!)</a:t>
            </a:r>
            <a:endParaRPr lang="en-CA" sz="2400" dirty="0" smtClean="0">
              <a:solidFill>
                <a:srgbClr val="FF0000"/>
              </a:solidFill>
            </a:endParaRPr>
          </a:p>
          <a:p>
            <a:endParaRPr lang="en-CA" sz="2400" dirty="0" smtClean="0"/>
          </a:p>
          <a:p>
            <a:pPr lvl="1"/>
            <a:r>
              <a:rPr lang="en-CA" sz="2400" dirty="0" smtClean="0"/>
              <a:t>exothermic reactions favour spontaneity (</a:t>
            </a:r>
            <a:r>
              <a:rPr lang="el-GR" sz="2400" dirty="0" smtClean="0"/>
              <a:t>Δ</a:t>
            </a:r>
            <a:r>
              <a:rPr lang="en-CA" sz="2400" dirty="0" smtClean="0"/>
              <a:t>H  –</a:t>
            </a:r>
            <a:r>
              <a:rPr lang="en-CA" sz="2400" dirty="0" err="1" smtClean="0"/>
              <a:t>ve</a:t>
            </a:r>
            <a:r>
              <a:rPr lang="en-CA" sz="2400" dirty="0" smtClean="0"/>
              <a:t>)</a:t>
            </a:r>
          </a:p>
          <a:p>
            <a:pPr lvl="1"/>
            <a:endParaRPr lang="en-CA" sz="2400" dirty="0"/>
          </a:p>
          <a:p>
            <a:pPr lvl="1"/>
            <a:r>
              <a:rPr lang="en-CA" sz="2400" dirty="0" smtClean="0"/>
              <a:t>reactions where entropy increases favour spontaneity (</a:t>
            </a:r>
            <a:r>
              <a:rPr lang="el-GR" sz="2400" dirty="0"/>
              <a:t>Δ</a:t>
            </a:r>
            <a:r>
              <a:rPr lang="en-CA" sz="2400" dirty="0" smtClean="0"/>
              <a:t>S +</a:t>
            </a:r>
            <a:r>
              <a:rPr lang="en-CA" sz="2400" dirty="0" err="1" smtClean="0"/>
              <a:t>ve</a:t>
            </a:r>
            <a:r>
              <a:rPr lang="en-CA" sz="2400" dirty="0" smtClean="0"/>
              <a:t>) </a:t>
            </a:r>
            <a:endParaRPr lang="en-CA" sz="2400" dirty="0"/>
          </a:p>
        </p:txBody>
      </p:sp>
      <p:sp>
        <p:nvSpPr>
          <p:cNvPr id="52" name="TextBox 51"/>
          <p:cNvSpPr txBox="1"/>
          <p:nvPr/>
        </p:nvSpPr>
        <p:spPr>
          <a:xfrm>
            <a:off x="365419" y="3900612"/>
            <a:ext cx="8483443" cy="1569660"/>
          </a:xfrm>
          <a:prstGeom prst="rect">
            <a:avLst/>
          </a:prstGeom>
          <a:noFill/>
        </p:spPr>
        <p:txBody>
          <a:bodyPr wrap="square" rtlCol="0">
            <a:spAutoFit/>
          </a:bodyPr>
          <a:lstStyle/>
          <a:p>
            <a:r>
              <a:rPr lang="en-CA" sz="2400" dirty="0" smtClean="0"/>
              <a:t>We need a new term that will weigh the contributions of both entropy and enthalpy, and allow one definitive statement of whether the reaction (at the given temperature, pressure and concentration levels) is spontaneous or not.</a:t>
            </a:r>
            <a:endParaRPr lang="en-CA" sz="2400" dirty="0"/>
          </a:p>
        </p:txBody>
      </p:sp>
      <mc:AlternateContent xmlns:mc="http://schemas.openxmlformats.org/markup-compatibility/2006" xmlns:p14="http://schemas.microsoft.com/office/powerpoint/2010/main">
        <mc:Choice Requires="p14">
          <p:contentPart p14:bwMode="auto" r:id="rId2">
            <p14:nvContentPartPr>
              <p14:cNvPr id="49" name="Ink 48"/>
              <p14:cNvContentPartPr/>
              <p14:nvPr/>
            </p14:nvContentPartPr>
            <p14:xfrm>
              <a:off x="3511080" y="750600"/>
              <a:ext cx="2444400" cy="165960"/>
            </p14:xfrm>
          </p:contentPart>
        </mc:Choice>
        <mc:Fallback xmlns="">
          <p:pic>
            <p:nvPicPr>
              <p:cNvPr id="49" name="Ink 48"/>
              <p:cNvPicPr/>
              <p:nvPr/>
            </p:nvPicPr>
            <p:blipFill>
              <a:blip r:embed="rId3"/>
              <a:stretch>
                <a:fillRect/>
              </a:stretch>
            </p:blipFill>
            <p:spPr>
              <a:xfrm>
                <a:off x="3505680" y="745920"/>
                <a:ext cx="2458080" cy="178560"/>
              </a:xfrm>
              <a:prstGeom prst="rect">
                <a:avLst/>
              </a:prstGeom>
            </p:spPr>
          </p:pic>
        </mc:Fallback>
      </mc:AlternateContent>
    </p:spTree>
    <p:extLst>
      <p:ext uri="{BB962C8B-B14F-4D97-AF65-F5344CB8AC3E}">
        <p14:creationId xmlns:p14="http://schemas.microsoft.com/office/powerpoint/2010/main" val="15990199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5</a:t>
            </a:fld>
            <a:endParaRPr lang="en-CA" dirty="0"/>
          </a:p>
        </p:txBody>
      </p:sp>
      <p:sp>
        <p:nvSpPr>
          <p:cNvPr id="47" name="TextBox 46"/>
          <p:cNvSpPr txBox="1"/>
          <p:nvPr/>
        </p:nvSpPr>
        <p:spPr>
          <a:xfrm>
            <a:off x="476545" y="341604"/>
            <a:ext cx="5236818" cy="523220"/>
          </a:xfrm>
          <a:prstGeom prst="rect">
            <a:avLst/>
          </a:prstGeom>
          <a:noFill/>
        </p:spPr>
        <p:txBody>
          <a:bodyPr wrap="none" rtlCol="0">
            <a:spAutoFit/>
          </a:bodyPr>
          <a:lstStyle/>
          <a:p>
            <a:r>
              <a:rPr lang="en-CA" sz="2800" dirty="0" smtClean="0">
                <a:solidFill>
                  <a:srgbClr val="FF0000"/>
                </a:solidFill>
              </a:rPr>
              <a:t>THERMODYNAMICS – Free Energy:</a:t>
            </a:r>
            <a:endParaRPr lang="en-CA" sz="2800" dirty="0">
              <a:solidFill>
                <a:srgbClr val="FF0000"/>
              </a:solidFill>
            </a:endParaRPr>
          </a:p>
        </p:txBody>
      </p:sp>
      <p:sp>
        <p:nvSpPr>
          <p:cNvPr id="50" name="TextBox 49"/>
          <p:cNvSpPr txBox="1"/>
          <p:nvPr/>
        </p:nvSpPr>
        <p:spPr>
          <a:xfrm>
            <a:off x="341531" y="1487831"/>
            <a:ext cx="7920880" cy="3108543"/>
          </a:xfrm>
          <a:prstGeom prst="rect">
            <a:avLst/>
          </a:prstGeom>
          <a:noFill/>
        </p:spPr>
        <p:txBody>
          <a:bodyPr wrap="square" rtlCol="0">
            <a:spAutoFit/>
          </a:bodyPr>
          <a:lstStyle/>
          <a:p>
            <a:r>
              <a:rPr lang="en-CA" sz="2800" b="1" dirty="0" smtClean="0">
                <a:solidFill>
                  <a:srgbClr val="FF0000"/>
                </a:solidFill>
              </a:rPr>
              <a:t>Gibbs’ Free Energy</a:t>
            </a:r>
            <a:r>
              <a:rPr lang="en-CA" sz="2800" dirty="0" smtClean="0">
                <a:solidFill>
                  <a:srgbClr val="FF0000"/>
                </a:solidFill>
              </a:rPr>
              <a:t>: </a:t>
            </a:r>
            <a:r>
              <a:rPr lang="en-CA" sz="2800" dirty="0" smtClean="0"/>
              <a:t>The amount of energy available from a system to do work (i.e. cause a displacement against an opposing force)</a:t>
            </a:r>
          </a:p>
          <a:p>
            <a:endParaRPr lang="en-CA" sz="2800" dirty="0"/>
          </a:p>
          <a:p>
            <a:pPr lvl="1"/>
            <a:r>
              <a:rPr lang="en-CA" sz="2800" dirty="0" smtClean="0"/>
              <a:t>symbol:  </a:t>
            </a:r>
            <a:r>
              <a:rPr lang="el-GR" sz="2800" dirty="0" smtClean="0"/>
              <a:t>Δ</a:t>
            </a:r>
            <a:r>
              <a:rPr lang="en-CA" sz="2800" dirty="0" smtClean="0"/>
              <a:t>G </a:t>
            </a:r>
          </a:p>
          <a:p>
            <a:pPr lvl="1"/>
            <a:endParaRPr lang="en-CA" sz="2800" dirty="0" smtClean="0"/>
          </a:p>
          <a:p>
            <a:pPr lvl="1"/>
            <a:r>
              <a:rPr lang="en-CA" sz="2800" dirty="0" smtClean="0"/>
              <a:t>units:  kJ  </a:t>
            </a:r>
            <a:r>
              <a:rPr lang="en-CA" sz="2400" dirty="0" smtClean="0"/>
              <a:t>(</a:t>
            </a:r>
            <a:r>
              <a:rPr lang="en-CA" sz="2400" dirty="0" err="1" smtClean="0"/>
              <a:t>kiloJoules</a:t>
            </a:r>
            <a:r>
              <a:rPr lang="en-CA" sz="2400" dirty="0" smtClean="0"/>
              <a:t>)</a:t>
            </a:r>
            <a:endParaRPr lang="en-CA" sz="2400" dirty="0"/>
          </a:p>
        </p:txBody>
      </p:sp>
      <mc:AlternateContent xmlns:mc="http://schemas.openxmlformats.org/markup-compatibility/2006" xmlns:p14="http://schemas.microsoft.com/office/powerpoint/2010/main">
        <mc:Choice Requires="p14">
          <p:contentPart p14:bwMode="auto" r:id="rId2">
            <p14:nvContentPartPr>
              <p14:cNvPr id="48" name="Ink 47"/>
              <p14:cNvContentPartPr/>
              <p14:nvPr/>
            </p14:nvContentPartPr>
            <p14:xfrm>
              <a:off x="315720" y="1248840"/>
              <a:ext cx="2644920" cy="3453840"/>
            </p14:xfrm>
          </p:contentPart>
        </mc:Choice>
        <mc:Fallback xmlns="">
          <p:pic>
            <p:nvPicPr>
              <p:cNvPr id="48" name="Ink 47"/>
              <p:cNvPicPr/>
              <p:nvPr/>
            </p:nvPicPr>
            <p:blipFill>
              <a:blip r:embed="rId3"/>
              <a:stretch>
                <a:fillRect/>
              </a:stretch>
            </p:blipFill>
            <p:spPr>
              <a:xfrm>
                <a:off x="312120" y="1243800"/>
                <a:ext cx="2655000" cy="3463560"/>
              </a:xfrm>
              <a:prstGeom prst="rect">
                <a:avLst/>
              </a:prstGeom>
            </p:spPr>
          </p:pic>
        </mc:Fallback>
      </mc:AlternateContent>
    </p:spTree>
    <p:extLst>
      <p:ext uri="{BB962C8B-B14F-4D97-AF65-F5344CB8AC3E}">
        <p14:creationId xmlns:p14="http://schemas.microsoft.com/office/powerpoint/2010/main" val="28963372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6</a:t>
            </a:fld>
            <a:endParaRPr lang="en-CA" dirty="0"/>
          </a:p>
        </p:txBody>
      </p:sp>
      <p:sp>
        <p:nvSpPr>
          <p:cNvPr id="47" name="TextBox 46"/>
          <p:cNvSpPr txBox="1"/>
          <p:nvPr/>
        </p:nvSpPr>
        <p:spPr>
          <a:xfrm>
            <a:off x="473946" y="75089"/>
            <a:ext cx="5236818" cy="523220"/>
          </a:xfrm>
          <a:prstGeom prst="rect">
            <a:avLst/>
          </a:prstGeom>
          <a:noFill/>
        </p:spPr>
        <p:txBody>
          <a:bodyPr wrap="none" rtlCol="0">
            <a:spAutoFit/>
          </a:bodyPr>
          <a:lstStyle/>
          <a:p>
            <a:r>
              <a:rPr lang="en-CA" sz="2800" dirty="0" smtClean="0">
                <a:solidFill>
                  <a:srgbClr val="FF0000"/>
                </a:solidFill>
              </a:rPr>
              <a:t>THERMODYNAMICS – Free Energy:</a:t>
            </a:r>
            <a:endParaRPr lang="en-CA" sz="2800" dirty="0">
              <a:solidFill>
                <a:srgbClr val="FF0000"/>
              </a:solidFill>
            </a:endParaRPr>
          </a:p>
        </p:txBody>
      </p:sp>
      <p:sp>
        <p:nvSpPr>
          <p:cNvPr id="50" name="TextBox 49"/>
          <p:cNvSpPr txBox="1"/>
          <p:nvPr/>
        </p:nvSpPr>
        <p:spPr>
          <a:xfrm>
            <a:off x="351156" y="655576"/>
            <a:ext cx="7920880" cy="5940088"/>
          </a:xfrm>
          <a:prstGeom prst="rect">
            <a:avLst/>
          </a:prstGeom>
          <a:noFill/>
        </p:spPr>
        <p:txBody>
          <a:bodyPr wrap="square" rtlCol="0">
            <a:spAutoFit/>
          </a:bodyPr>
          <a:lstStyle/>
          <a:p>
            <a:r>
              <a:rPr lang="en-CA" sz="2400" dirty="0" smtClean="0">
                <a:solidFill>
                  <a:srgbClr val="FF0000"/>
                </a:solidFill>
              </a:rPr>
              <a:t>Gibbs’ Free Energy: </a:t>
            </a:r>
            <a:r>
              <a:rPr lang="en-CA" sz="2400" dirty="0" smtClean="0"/>
              <a:t>The amount of energy available from a system to do work (i.e. cause a displacement against an opposing force)</a:t>
            </a:r>
          </a:p>
          <a:p>
            <a:endParaRPr lang="en-CA" sz="2800" dirty="0" smtClean="0"/>
          </a:p>
          <a:p>
            <a:r>
              <a:rPr lang="en-CA" sz="2800" dirty="0" smtClean="0"/>
              <a:t>You can think of your energy as a “budget”, and entropy changes,</a:t>
            </a:r>
            <a:r>
              <a:rPr lang="el-GR" sz="2800" dirty="0"/>
              <a:t> </a:t>
            </a:r>
            <a:r>
              <a:rPr lang="el-GR" sz="2800" dirty="0" smtClean="0"/>
              <a:t>Δ</a:t>
            </a:r>
            <a:r>
              <a:rPr lang="en-CA" sz="2800" dirty="0" smtClean="0"/>
              <a:t>S, are a “fixed expense”.</a:t>
            </a:r>
          </a:p>
          <a:p>
            <a:endParaRPr lang="en-CA" sz="2800" dirty="0"/>
          </a:p>
          <a:p>
            <a:r>
              <a:rPr lang="en-CA" sz="2800" dirty="0" smtClean="0"/>
              <a:t>If you are </a:t>
            </a:r>
            <a:r>
              <a:rPr lang="en-CA" sz="2800" b="1" dirty="0" smtClean="0"/>
              <a:t>decreasing</a:t>
            </a:r>
            <a:r>
              <a:rPr lang="en-CA" sz="2800" dirty="0" smtClean="0"/>
              <a:t> the entropy of your system (</a:t>
            </a:r>
            <a:r>
              <a:rPr lang="el-GR" sz="2800" dirty="0" smtClean="0"/>
              <a:t>Δ</a:t>
            </a:r>
            <a:r>
              <a:rPr lang="en-CA" sz="2800" dirty="0" smtClean="0"/>
              <a:t>S is –</a:t>
            </a:r>
            <a:r>
              <a:rPr lang="en-CA" sz="2800" dirty="0" err="1" smtClean="0"/>
              <a:t>ve</a:t>
            </a:r>
            <a:r>
              <a:rPr lang="en-CA" sz="2800" dirty="0" smtClean="0"/>
              <a:t>; the non-favourable condition) you will have to “spend” a certain amount of energy to do this.</a:t>
            </a:r>
          </a:p>
          <a:p>
            <a:endParaRPr lang="en-CA" sz="2800" dirty="0"/>
          </a:p>
          <a:p>
            <a:r>
              <a:rPr lang="en-CA" sz="2800" b="1" dirty="0" smtClean="0">
                <a:solidFill>
                  <a:srgbClr val="FF0000"/>
                </a:solidFill>
              </a:rPr>
              <a:t>Gibbs’ Free Energy </a:t>
            </a:r>
            <a:r>
              <a:rPr lang="en-CA" sz="2800" dirty="0" smtClean="0"/>
              <a:t>is the energy left over, that you can do other things with.  It’s your “discretionary income”!</a:t>
            </a:r>
            <a:endParaRPr lang="en-CA" sz="2800" dirty="0"/>
          </a:p>
        </p:txBody>
      </p:sp>
      <mc:AlternateContent xmlns:mc="http://schemas.openxmlformats.org/markup-compatibility/2006" xmlns:p14="http://schemas.microsoft.com/office/powerpoint/2010/main">
        <mc:Choice Requires="p14">
          <p:contentPart p14:bwMode="auto" r:id="rId2">
            <p14:nvContentPartPr>
              <p14:cNvPr id="48" name="Ink 47"/>
              <p14:cNvContentPartPr/>
              <p14:nvPr/>
            </p14:nvContentPartPr>
            <p14:xfrm>
              <a:off x="449640" y="2607120"/>
              <a:ext cx="6423120" cy="756360"/>
            </p14:xfrm>
          </p:contentPart>
        </mc:Choice>
        <mc:Fallback xmlns="">
          <p:pic>
            <p:nvPicPr>
              <p:cNvPr id="48" name="Ink 47"/>
              <p:cNvPicPr/>
              <p:nvPr/>
            </p:nvPicPr>
            <p:blipFill>
              <a:blip r:embed="rId3"/>
              <a:stretch>
                <a:fillRect/>
              </a:stretch>
            </p:blipFill>
            <p:spPr>
              <a:xfrm>
                <a:off x="443880" y="2602440"/>
                <a:ext cx="6433920" cy="765360"/>
              </a:xfrm>
              <a:prstGeom prst="rect">
                <a:avLst/>
              </a:prstGeom>
            </p:spPr>
          </p:pic>
        </mc:Fallback>
      </mc:AlternateContent>
    </p:spTree>
    <p:extLst>
      <p:ext uri="{BB962C8B-B14F-4D97-AF65-F5344CB8AC3E}">
        <p14:creationId xmlns:p14="http://schemas.microsoft.com/office/powerpoint/2010/main" val="23429118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7</a:t>
            </a:fld>
            <a:endParaRPr lang="en-CA" dirty="0"/>
          </a:p>
        </p:txBody>
      </p:sp>
      <p:sp>
        <p:nvSpPr>
          <p:cNvPr id="47" name="TextBox 46"/>
          <p:cNvSpPr txBox="1"/>
          <p:nvPr/>
        </p:nvSpPr>
        <p:spPr>
          <a:xfrm>
            <a:off x="473946" y="75089"/>
            <a:ext cx="5236818" cy="523220"/>
          </a:xfrm>
          <a:prstGeom prst="rect">
            <a:avLst/>
          </a:prstGeom>
          <a:noFill/>
        </p:spPr>
        <p:txBody>
          <a:bodyPr wrap="none" rtlCol="0">
            <a:spAutoFit/>
          </a:bodyPr>
          <a:lstStyle/>
          <a:p>
            <a:r>
              <a:rPr lang="en-CA" sz="2800" dirty="0" smtClean="0">
                <a:solidFill>
                  <a:srgbClr val="FF0000"/>
                </a:solidFill>
              </a:rPr>
              <a:t>THERMODYNAMICS – Free Energy:</a:t>
            </a:r>
            <a:endParaRPr lang="en-CA" sz="2800" dirty="0">
              <a:solidFill>
                <a:srgbClr val="FF0000"/>
              </a:solidFill>
            </a:endParaRPr>
          </a:p>
        </p:txBody>
      </p:sp>
      <p:sp>
        <p:nvSpPr>
          <p:cNvPr id="50" name="TextBox 49"/>
          <p:cNvSpPr txBox="1"/>
          <p:nvPr/>
        </p:nvSpPr>
        <p:spPr>
          <a:xfrm>
            <a:off x="351156" y="655576"/>
            <a:ext cx="7920880" cy="5509200"/>
          </a:xfrm>
          <a:prstGeom prst="rect">
            <a:avLst/>
          </a:prstGeom>
          <a:noFill/>
        </p:spPr>
        <p:txBody>
          <a:bodyPr wrap="square" rtlCol="0">
            <a:spAutoFit/>
          </a:bodyPr>
          <a:lstStyle/>
          <a:p>
            <a:r>
              <a:rPr lang="en-CA" sz="2400" dirty="0" smtClean="0">
                <a:solidFill>
                  <a:srgbClr val="FF0000"/>
                </a:solidFill>
              </a:rPr>
              <a:t>Gibbs’ Free Energy: </a:t>
            </a:r>
            <a:r>
              <a:rPr lang="en-CA" sz="2400" dirty="0" smtClean="0"/>
              <a:t>The amount of energy available from a system to do work (i.e. cause a displacement against an opposing force)</a:t>
            </a:r>
          </a:p>
          <a:p>
            <a:endParaRPr lang="en-CA" sz="2800" dirty="0" smtClean="0"/>
          </a:p>
          <a:p>
            <a:r>
              <a:rPr lang="en-CA" sz="2800" dirty="0" smtClean="0"/>
              <a:t>You can think of your energy as a “budget”, and entropy changes,</a:t>
            </a:r>
            <a:r>
              <a:rPr lang="el-GR" sz="2800" dirty="0"/>
              <a:t> </a:t>
            </a:r>
            <a:r>
              <a:rPr lang="el-GR" sz="2800" dirty="0" smtClean="0"/>
              <a:t>Δ</a:t>
            </a:r>
            <a:r>
              <a:rPr lang="en-CA" sz="2800" dirty="0" smtClean="0"/>
              <a:t>S, are a “fixed expense”.</a:t>
            </a:r>
          </a:p>
          <a:p>
            <a:endParaRPr lang="en-CA" sz="2800" dirty="0"/>
          </a:p>
          <a:p>
            <a:r>
              <a:rPr lang="en-CA" sz="2800" dirty="0" smtClean="0"/>
              <a:t>If you are </a:t>
            </a:r>
            <a:r>
              <a:rPr lang="en-CA" sz="2800" b="1" dirty="0" smtClean="0"/>
              <a:t>increasing </a:t>
            </a:r>
            <a:r>
              <a:rPr lang="en-CA" sz="2800" dirty="0" smtClean="0"/>
              <a:t>the entropy of your system (</a:t>
            </a:r>
            <a:r>
              <a:rPr lang="el-GR" sz="2800" dirty="0" smtClean="0"/>
              <a:t>Δ</a:t>
            </a:r>
            <a:r>
              <a:rPr lang="en-CA" sz="2800" dirty="0" smtClean="0"/>
              <a:t>S is +</a:t>
            </a:r>
            <a:r>
              <a:rPr lang="en-CA" sz="2800" dirty="0" err="1" smtClean="0"/>
              <a:t>ve</a:t>
            </a:r>
            <a:r>
              <a:rPr lang="en-CA" sz="2800" dirty="0" smtClean="0"/>
              <a:t>; the favourable condition) this change will give you an extra boost of available energy.</a:t>
            </a:r>
          </a:p>
          <a:p>
            <a:endParaRPr lang="en-CA" sz="2800" dirty="0"/>
          </a:p>
          <a:p>
            <a:r>
              <a:rPr lang="en-CA" sz="2800" dirty="0" smtClean="0">
                <a:solidFill>
                  <a:srgbClr val="FF0000"/>
                </a:solidFill>
              </a:rPr>
              <a:t>Gibbs’ Free Energy </a:t>
            </a:r>
            <a:r>
              <a:rPr lang="en-CA" sz="2800" dirty="0" smtClean="0"/>
              <a:t>is the total energy, from (</a:t>
            </a:r>
            <a:r>
              <a:rPr lang="el-GR" sz="2800" dirty="0" smtClean="0"/>
              <a:t>Δ</a:t>
            </a:r>
            <a:r>
              <a:rPr lang="en-CA" sz="2800" dirty="0" smtClean="0"/>
              <a:t>H </a:t>
            </a:r>
            <a:r>
              <a:rPr lang="en-CA" sz="2800" i="1" dirty="0" smtClean="0"/>
              <a:t>and</a:t>
            </a:r>
            <a:r>
              <a:rPr lang="en-CA" sz="2800" dirty="0" smtClean="0"/>
              <a:t> </a:t>
            </a:r>
            <a:r>
              <a:rPr lang="el-GR" sz="2800" dirty="0"/>
              <a:t>Δ</a:t>
            </a:r>
            <a:r>
              <a:rPr lang="en-CA" sz="2800" dirty="0"/>
              <a:t>S</a:t>
            </a:r>
            <a:r>
              <a:rPr lang="en-CA" sz="2800" dirty="0" smtClean="0"/>
              <a:t>) that you can do other things with.  </a:t>
            </a:r>
            <a:endParaRPr lang="en-CA" sz="2800" dirty="0"/>
          </a:p>
        </p:txBody>
      </p:sp>
    </p:spTree>
    <p:extLst>
      <p:ext uri="{BB962C8B-B14F-4D97-AF65-F5344CB8AC3E}">
        <p14:creationId xmlns:p14="http://schemas.microsoft.com/office/powerpoint/2010/main" val="23053454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8</a:t>
            </a:fld>
            <a:endParaRPr lang="en-CA" dirty="0"/>
          </a:p>
        </p:txBody>
      </p:sp>
      <p:sp>
        <p:nvSpPr>
          <p:cNvPr id="47" name="TextBox 46"/>
          <p:cNvSpPr txBox="1"/>
          <p:nvPr/>
        </p:nvSpPr>
        <p:spPr>
          <a:xfrm>
            <a:off x="473946" y="75089"/>
            <a:ext cx="5236818" cy="523220"/>
          </a:xfrm>
          <a:prstGeom prst="rect">
            <a:avLst/>
          </a:prstGeom>
          <a:noFill/>
        </p:spPr>
        <p:txBody>
          <a:bodyPr wrap="none" rtlCol="0">
            <a:spAutoFit/>
          </a:bodyPr>
          <a:lstStyle/>
          <a:p>
            <a:r>
              <a:rPr lang="en-CA" sz="2800" dirty="0" smtClean="0">
                <a:solidFill>
                  <a:srgbClr val="FF0000"/>
                </a:solidFill>
              </a:rPr>
              <a:t>THERMODYNAMICS – Free Energy:</a:t>
            </a:r>
            <a:endParaRPr lang="en-CA" sz="2800" dirty="0">
              <a:solidFill>
                <a:srgbClr val="FF0000"/>
              </a:solidFill>
            </a:endParaRPr>
          </a:p>
        </p:txBody>
      </p:sp>
      <p:sp>
        <p:nvSpPr>
          <p:cNvPr id="50" name="TextBox 49"/>
          <p:cNvSpPr txBox="1"/>
          <p:nvPr/>
        </p:nvSpPr>
        <p:spPr>
          <a:xfrm>
            <a:off x="351156" y="655576"/>
            <a:ext cx="7920880" cy="2062103"/>
          </a:xfrm>
          <a:prstGeom prst="rect">
            <a:avLst/>
          </a:prstGeom>
          <a:noFill/>
        </p:spPr>
        <p:txBody>
          <a:bodyPr wrap="square" rtlCol="0">
            <a:spAutoFit/>
          </a:bodyPr>
          <a:lstStyle/>
          <a:p>
            <a:r>
              <a:rPr lang="en-CA" sz="2400" dirty="0" smtClean="0">
                <a:solidFill>
                  <a:srgbClr val="FF0000"/>
                </a:solidFill>
              </a:rPr>
              <a:t>Gibbs’ Free Energy: </a:t>
            </a:r>
            <a:r>
              <a:rPr lang="en-CA" sz="2400" dirty="0" smtClean="0"/>
              <a:t>The amount of energy available from a system to do work (i.e. cause a displacement against an opposing force)</a:t>
            </a:r>
          </a:p>
          <a:p>
            <a:endParaRPr lang="en-CA" sz="2800" dirty="0" smtClean="0"/>
          </a:p>
          <a:p>
            <a:r>
              <a:rPr lang="en-CA" sz="2800" dirty="0" smtClean="0"/>
              <a:t>So it’s a balance of </a:t>
            </a:r>
            <a:r>
              <a:rPr lang="el-GR" sz="2800" dirty="0"/>
              <a:t>Δ</a:t>
            </a:r>
            <a:r>
              <a:rPr lang="en-CA" sz="2800" dirty="0"/>
              <a:t>H and </a:t>
            </a:r>
            <a:r>
              <a:rPr lang="el-GR" sz="2800" dirty="0"/>
              <a:t>Δ</a:t>
            </a:r>
            <a:r>
              <a:rPr lang="en-CA" sz="2800" dirty="0"/>
              <a:t>S</a:t>
            </a:r>
            <a:endParaRPr lang="en-CA" sz="2800" dirty="0" smtClean="0"/>
          </a:p>
        </p:txBody>
      </p:sp>
      <p:sp>
        <p:nvSpPr>
          <p:cNvPr id="48" name="TextBox 47"/>
          <p:cNvSpPr txBox="1"/>
          <p:nvPr/>
        </p:nvSpPr>
        <p:spPr>
          <a:xfrm>
            <a:off x="1196625" y="3090938"/>
            <a:ext cx="3057247" cy="707886"/>
          </a:xfrm>
          <a:prstGeom prst="rect">
            <a:avLst/>
          </a:prstGeom>
          <a:noFill/>
        </p:spPr>
        <p:txBody>
          <a:bodyPr wrap="none" rtlCol="0">
            <a:spAutoFit/>
          </a:bodyPr>
          <a:lstStyle/>
          <a:p>
            <a:r>
              <a:rPr lang="el-GR" sz="4000" dirty="0" smtClean="0">
                <a:solidFill>
                  <a:srgbClr val="FF0000"/>
                </a:solidFill>
              </a:rPr>
              <a:t>Δ</a:t>
            </a:r>
            <a:r>
              <a:rPr lang="en-CA" sz="4000" dirty="0" smtClean="0">
                <a:solidFill>
                  <a:srgbClr val="FF0000"/>
                </a:solidFill>
              </a:rPr>
              <a:t>G = </a:t>
            </a:r>
            <a:r>
              <a:rPr lang="el-GR" sz="4000" dirty="0">
                <a:solidFill>
                  <a:srgbClr val="FF0000"/>
                </a:solidFill>
              </a:rPr>
              <a:t>Δ</a:t>
            </a:r>
            <a:r>
              <a:rPr lang="en-CA" sz="4000" dirty="0">
                <a:solidFill>
                  <a:srgbClr val="FF0000"/>
                </a:solidFill>
              </a:rPr>
              <a:t>H </a:t>
            </a:r>
            <a:r>
              <a:rPr lang="en-CA" sz="4000" dirty="0" smtClean="0">
                <a:solidFill>
                  <a:srgbClr val="FF0000"/>
                </a:solidFill>
              </a:rPr>
              <a:t>- T</a:t>
            </a:r>
            <a:r>
              <a:rPr lang="el-GR" sz="4000" dirty="0" smtClean="0">
                <a:solidFill>
                  <a:srgbClr val="FF0000"/>
                </a:solidFill>
              </a:rPr>
              <a:t>Δ</a:t>
            </a:r>
            <a:r>
              <a:rPr lang="en-CA" sz="4000" dirty="0">
                <a:solidFill>
                  <a:srgbClr val="FF0000"/>
                </a:solidFill>
              </a:rPr>
              <a:t>S</a:t>
            </a:r>
          </a:p>
        </p:txBody>
      </p:sp>
      <mc:AlternateContent xmlns:mc="http://schemas.openxmlformats.org/markup-compatibility/2006" xmlns:p14="http://schemas.microsoft.com/office/powerpoint/2010/main">
        <mc:Choice Requires="p14">
          <p:contentPart p14:bwMode="auto" r:id="rId2">
            <p14:nvContentPartPr>
              <p14:cNvPr id="49" name="Ink 48"/>
              <p14:cNvContentPartPr/>
              <p14:nvPr/>
            </p14:nvContentPartPr>
            <p14:xfrm>
              <a:off x="578160" y="2787840"/>
              <a:ext cx="7715520" cy="3082680"/>
            </p14:xfrm>
          </p:contentPart>
        </mc:Choice>
        <mc:Fallback xmlns="">
          <p:pic>
            <p:nvPicPr>
              <p:cNvPr id="49" name="Ink 48"/>
              <p:cNvPicPr/>
              <p:nvPr/>
            </p:nvPicPr>
            <p:blipFill>
              <a:blip r:embed="rId3"/>
              <a:stretch>
                <a:fillRect/>
              </a:stretch>
            </p:blipFill>
            <p:spPr>
              <a:xfrm>
                <a:off x="573120" y="2782800"/>
                <a:ext cx="7725960" cy="30924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1" name="Ink 50"/>
              <p14:cNvContentPartPr/>
              <p14:nvPr/>
            </p14:nvContentPartPr>
            <p14:xfrm>
              <a:off x="1005840" y="3094560"/>
              <a:ext cx="7429320" cy="3001680"/>
            </p14:xfrm>
          </p:contentPart>
        </mc:Choice>
        <mc:Fallback xmlns="">
          <p:pic>
            <p:nvPicPr>
              <p:cNvPr id="51" name="Ink 50"/>
              <p:cNvPicPr/>
              <p:nvPr/>
            </p:nvPicPr>
            <p:blipFill>
              <a:blip r:embed="rId5"/>
              <a:stretch>
                <a:fillRect/>
              </a:stretch>
            </p:blipFill>
            <p:spPr>
              <a:xfrm>
                <a:off x="996480" y="3085200"/>
                <a:ext cx="7448040" cy="3020400"/>
              </a:xfrm>
              <a:prstGeom prst="rect">
                <a:avLst/>
              </a:prstGeom>
            </p:spPr>
          </p:pic>
        </mc:Fallback>
      </mc:AlternateContent>
    </p:spTree>
    <p:extLst>
      <p:ext uri="{BB962C8B-B14F-4D97-AF65-F5344CB8AC3E}">
        <p14:creationId xmlns:p14="http://schemas.microsoft.com/office/powerpoint/2010/main" val="33936875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9</a:t>
            </a:fld>
            <a:endParaRPr lang="en-CA" dirty="0"/>
          </a:p>
        </p:txBody>
      </p:sp>
      <p:sp>
        <p:nvSpPr>
          <p:cNvPr id="47" name="TextBox 46"/>
          <p:cNvSpPr txBox="1"/>
          <p:nvPr/>
        </p:nvSpPr>
        <p:spPr>
          <a:xfrm>
            <a:off x="473946" y="75089"/>
            <a:ext cx="5236818" cy="523220"/>
          </a:xfrm>
          <a:prstGeom prst="rect">
            <a:avLst/>
          </a:prstGeom>
          <a:noFill/>
        </p:spPr>
        <p:txBody>
          <a:bodyPr wrap="none" rtlCol="0">
            <a:spAutoFit/>
          </a:bodyPr>
          <a:lstStyle/>
          <a:p>
            <a:r>
              <a:rPr lang="en-CA" sz="2800" dirty="0" smtClean="0">
                <a:solidFill>
                  <a:srgbClr val="FF0000"/>
                </a:solidFill>
              </a:rPr>
              <a:t>THERMODYNAMICS – Free Energy:</a:t>
            </a:r>
            <a:endParaRPr lang="en-CA" sz="2800" dirty="0">
              <a:solidFill>
                <a:srgbClr val="FF0000"/>
              </a:solidFill>
            </a:endParaRPr>
          </a:p>
        </p:txBody>
      </p:sp>
      <p:sp>
        <p:nvSpPr>
          <p:cNvPr id="50" name="TextBox 49"/>
          <p:cNvSpPr txBox="1"/>
          <p:nvPr/>
        </p:nvSpPr>
        <p:spPr>
          <a:xfrm>
            <a:off x="351156" y="886408"/>
            <a:ext cx="7920880" cy="461665"/>
          </a:xfrm>
          <a:prstGeom prst="rect">
            <a:avLst/>
          </a:prstGeom>
          <a:noFill/>
        </p:spPr>
        <p:txBody>
          <a:bodyPr wrap="square" rtlCol="0">
            <a:spAutoFit/>
          </a:bodyPr>
          <a:lstStyle/>
          <a:p>
            <a:r>
              <a:rPr lang="en-CA" sz="2400" dirty="0" smtClean="0">
                <a:solidFill>
                  <a:srgbClr val="FF0000"/>
                </a:solidFill>
              </a:rPr>
              <a:t>Gibbs’ Free Energy:</a:t>
            </a:r>
            <a:endParaRPr lang="en-CA" sz="2800" dirty="0" smtClean="0"/>
          </a:p>
        </p:txBody>
      </p:sp>
      <p:sp>
        <p:nvSpPr>
          <p:cNvPr id="48" name="TextBox 47"/>
          <p:cNvSpPr txBox="1"/>
          <p:nvPr/>
        </p:nvSpPr>
        <p:spPr>
          <a:xfrm>
            <a:off x="2996550" y="800126"/>
            <a:ext cx="3057247" cy="707886"/>
          </a:xfrm>
          <a:prstGeom prst="rect">
            <a:avLst/>
          </a:prstGeom>
          <a:noFill/>
        </p:spPr>
        <p:txBody>
          <a:bodyPr wrap="none" rtlCol="0">
            <a:spAutoFit/>
          </a:bodyPr>
          <a:lstStyle/>
          <a:p>
            <a:r>
              <a:rPr lang="el-GR" sz="4000" dirty="0" smtClean="0">
                <a:solidFill>
                  <a:srgbClr val="FF0000"/>
                </a:solidFill>
              </a:rPr>
              <a:t>Δ</a:t>
            </a:r>
            <a:r>
              <a:rPr lang="en-CA" sz="4000" dirty="0" smtClean="0">
                <a:solidFill>
                  <a:srgbClr val="FF0000"/>
                </a:solidFill>
              </a:rPr>
              <a:t>G = </a:t>
            </a:r>
            <a:r>
              <a:rPr lang="el-GR" sz="4000" dirty="0">
                <a:solidFill>
                  <a:srgbClr val="FF0000"/>
                </a:solidFill>
              </a:rPr>
              <a:t>Δ</a:t>
            </a:r>
            <a:r>
              <a:rPr lang="en-CA" sz="4000" dirty="0">
                <a:solidFill>
                  <a:srgbClr val="FF0000"/>
                </a:solidFill>
              </a:rPr>
              <a:t>H </a:t>
            </a:r>
            <a:r>
              <a:rPr lang="en-CA" sz="4000" dirty="0" smtClean="0">
                <a:solidFill>
                  <a:srgbClr val="FF0000"/>
                </a:solidFill>
              </a:rPr>
              <a:t>- T</a:t>
            </a:r>
            <a:r>
              <a:rPr lang="el-GR" sz="4000" dirty="0" smtClean="0">
                <a:solidFill>
                  <a:srgbClr val="FF0000"/>
                </a:solidFill>
              </a:rPr>
              <a:t>Δ</a:t>
            </a:r>
            <a:r>
              <a:rPr lang="en-CA" sz="4000" dirty="0">
                <a:solidFill>
                  <a:srgbClr val="FF0000"/>
                </a:solidFill>
              </a:rPr>
              <a:t>S</a:t>
            </a:r>
          </a:p>
        </p:txBody>
      </p:sp>
      <p:sp>
        <p:nvSpPr>
          <p:cNvPr id="51" name="TextBox 50"/>
          <p:cNvSpPr txBox="1"/>
          <p:nvPr/>
        </p:nvSpPr>
        <p:spPr>
          <a:xfrm>
            <a:off x="71500" y="2149257"/>
            <a:ext cx="9000999" cy="2677656"/>
          </a:xfrm>
          <a:prstGeom prst="rect">
            <a:avLst/>
          </a:prstGeom>
          <a:noFill/>
        </p:spPr>
        <p:txBody>
          <a:bodyPr wrap="square" rtlCol="0">
            <a:spAutoFit/>
          </a:bodyPr>
          <a:lstStyle/>
          <a:p>
            <a:pPr marL="895350" indent="-895350"/>
            <a:r>
              <a:rPr lang="en-CA" sz="2400" dirty="0" smtClean="0"/>
              <a:t>Note: 	</a:t>
            </a:r>
            <a:r>
              <a:rPr lang="el-GR" sz="2400" dirty="0" smtClean="0"/>
              <a:t>Δ</a:t>
            </a:r>
            <a:r>
              <a:rPr lang="en-CA" sz="2400" dirty="0" smtClean="0"/>
              <a:t>H and </a:t>
            </a:r>
            <a:r>
              <a:rPr lang="el-GR" sz="2400" dirty="0" smtClean="0"/>
              <a:t>Δ</a:t>
            </a:r>
            <a:r>
              <a:rPr lang="en-CA" sz="2400" dirty="0" smtClean="0"/>
              <a:t>S are mostly independent of temperature </a:t>
            </a:r>
          </a:p>
          <a:p>
            <a:pPr marL="895350" indent="-895350"/>
            <a:r>
              <a:rPr lang="en-CA" sz="2400" dirty="0"/>
              <a:t>	</a:t>
            </a:r>
            <a:r>
              <a:rPr lang="en-CA" sz="2400" dirty="0" smtClean="0"/>
              <a:t>(remember: S is not independent of T, but </a:t>
            </a:r>
            <a:r>
              <a:rPr lang="el-GR" sz="2400" dirty="0" smtClean="0"/>
              <a:t>Δ</a:t>
            </a:r>
            <a:r>
              <a:rPr lang="en-CA" sz="2400" dirty="0" smtClean="0"/>
              <a:t>S is – more or less.)</a:t>
            </a:r>
          </a:p>
          <a:p>
            <a:pPr marL="895350" indent="-895350"/>
            <a:endParaRPr lang="en-CA" sz="2400" dirty="0" smtClean="0"/>
          </a:p>
          <a:p>
            <a:pPr marL="895350" indent="-895350"/>
            <a:r>
              <a:rPr lang="en-CA" sz="2400" dirty="0" smtClean="0"/>
              <a:t>	This means that we can use </a:t>
            </a:r>
            <a:r>
              <a:rPr lang="el-GR" sz="2400" dirty="0" smtClean="0"/>
              <a:t>Δ</a:t>
            </a:r>
            <a:r>
              <a:rPr lang="en-CA" sz="2400" dirty="0" smtClean="0"/>
              <a:t>H and </a:t>
            </a:r>
            <a:r>
              <a:rPr lang="el-GR" sz="2400" dirty="0" smtClean="0"/>
              <a:t>Δ</a:t>
            </a:r>
            <a:r>
              <a:rPr lang="en-CA" sz="2400" dirty="0" smtClean="0"/>
              <a:t>S </a:t>
            </a:r>
            <a:r>
              <a:rPr lang="en-CA" sz="2400" i="1" dirty="0" smtClean="0"/>
              <a:t>at 25°C </a:t>
            </a:r>
            <a:r>
              <a:rPr lang="en-CA" sz="2400" dirty="0" smtClean="0"/>
              <a:t>to calculate </a:t>
            </a:r>
            <a:r>
              <a:rPr lang="el-GR" sz="2400" dirty="0" smtClean="0"/>
              <a:t>Δ</a:t>
            </a:r>
            <a:r>
              <a:rPr lang="en-CA" sz="2400" dirty="0" smtClean="0"/>
              <a:t>G </a:t>
            </a:r>
            <a:r>
              <a:rPr lang="en-CA" sz="2400" i="1" dirty="0" smtClean="0"/>
              <a:t>at any temperature </a:t>
            </a:r>
            <a:r>
              <a:rPr lang="en-CA" sz="2400" dirty="0" smtClean="0"/>
              <a:t>that we plug in.  The closer that temperature is to 25°C, the closer we will be to the correct value. </a:t>
            </a:r>
            <a:endParaRPr lang="en-CA" sz="2400" dirty="0"/>
          </a:p>
        </p:txBody>
      </p:sp>
      <mc:AlternateContent xmlns:mc="http://schemas.openxmlformats.org/markup-compatibility/2006" xmlns:p14="http://schemas.microsoft.com/office/powerpoint/2010/main">
        <mc:Choice Requires="p14">
          <p:contentPart p14:bwMode="auto" r:id="rId2">
            <p14:nvContentPartPr>
              <p14:cNvPr id="49" name="Ink 48"/>
              <p14:cNvContentPartPr/>
              <p14:nvPr/>
            </p14:nvContentPartPr>
            <p14:xfrm>
              <a:off x="1933560" y="178200"/>
              <a:ext cx="6386040" cy="2885400"/>
            </p14:xfrm>
          </p:contentPart>
        </mc:Choice>
        <mc:Fallback xmlns="">
          <p:pic>
            <p:nvPicPr>
              <p:cNvPr id="49" name="Ink 48"/>
              <p:cNvPicPr/>
              <p:nvPr/>
            </p:nvPicPr>
            <p:blipFill>
              <a:blip r:embed="rId3"/>
              <a:stretch>
                <a:fillRect/>
              </a:stretch>
            </p:blipFill>
            <p:spPr>
              <a:xfrm>
                <a:off x="1927440" y="170280"/>
                <a:ext cx="6397920" cy="2900520"/>
              </a:xfrm>
              <a:prstGeom prst="rect">
                <a:avLst/>
              </a:prstGeom>
            </p:spPr>
          </p:pic>
        </mc:Fallback>
      </mc:AlternateContent>
    </p:spTree>
    <p:extLst>
      <p:ext uri="{BB962C8B-B14F-4D97-AF65-F5344CB8AC3E}">
        <p14:creationId xmlns:p14="http://schemas.microsoft.com/office/powerpoint/2010/main" val="39712818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10</a:t>
            </a:fld>
            <a:endParaRPr lang="en-CA" dirty="0"/>
          </a:p>
        </p:txBody>
      </p:sp>
      <p:sp>
        <p:nvSpPr>
          <p:cNvPr id="47" name="TextBox 46"/>
          <p:cNvSpPr txBox="1"/>
          <p:nvPr/>
        </p:nvSpPr>
        <p:spPr>
          <a:xfrm>
            <a:off x="476545" y="341604"/>
            <a:ext cx="5236818" cy="523220"/>
          </a:xfrm>
          <a:prstGeom prst="rect">
            <a:avLst/>
          </a:prstGeom>
          <a:noFill/>
        </p:spPr>
        <p:txBody>
          <a:bodyPr wrap="none" rtlCol="0">
            <a:spAutoFit/>
          </a:bodyPr>
          <a:lstStyle/>
          <a:p>
            <a:r>
              <a:rPr lang="en-CA" sz="2800" dirty="0" smtClean="0">
                <a:solidFill>
                  <a:srgbClr val="FF0000"/>
                </a:solidFill>
              </a:rPr>
              <a:t>THERMODYNAMICS – Free Energy:</a:t>
            </a:r>
            <a:endParaRPr lang="en-CA" sz="2800" dirty="0">
              <a:solidFill>
                <a:srgbClr val="FF0000"/>
              </a:solidFill>
            </a:endParaRPr>
          </a:p>
        </p:txBody>
      </p:sp>
      <p:sp>
        <p:nvSpPr>
          <p:cNvPr id="50" name="TextBox 49"/>
          <p:cNvSpPr txBox="1"/>
          <p:nvPr/>
        </p:nvSpPr>
        <p:spPr>
          <a:xfrm>
            <a:off x="327739" y="1056944"/>
            <a:ext cx="7920880" cy="2862322"/>
          </a:xfrm>
          <a:prstGeom prst="rect">
            <a:avLst/>
          </a:prstGeom>
          <a:noFill/>
        </p:spPr>
        <p:txBody>
          <a:bodyPr wrap="square" rtlCol="0">
            <a:spAutoFit/>
          </a:bodyPr>
          <a:lstStyle/>
          <a:p>
            <a:r>
              <a:rPr lang="en-CA" sz="2800" dirty="0" smtClean="0">
                <a:solidFill>
                  <a:srgbClr val="FF0000"/>
                </a:solidFill>
              </a:rPr>
              <a:t>Gibbs’ Free Energy: </a:t>
            </a:r>
            <a:r>
              <a:rPr lang="en-CA" sz="2800" dirty="0" smtClean="0"/>
              <a:t>The amount of energy available from a system to do work (i.e. cause a displacement against an opposing force)</a:t>
            </a:r>
          </a:p>
          <a:p>
            <a:endParaRPr lang="en-CA" sz="2000" dirty="0"/>
          </a:p>
          <a:p>
            <a:pPr lvl="1"/>
            <a:r>
              <a:rPr lang="en-CA" sz="2800" dirty="0" smtClean="0"/>
              <a:t>symbol:  </a:t>
            </a:r>
            <a:r>
              <a:rPr lang="el-GR" sz="2800" dirty="0" smtClean="0"/>
              <a:t>Δ</a:t>
            </a:r>
            <a:r>
              <a:rPr lang="en-CA" sz="2800" dirty="0" smtClean="0"/>
              <a:t>G </a:t>
            </a:r>
          </a:p>
          <a:p>
            <a:pPr lvl="1"/>
            <a:endParaRPr lang="en-CA" sz="2000" dirty="0" smtClean="0"/>
          </a:p>
          <a:p>
            <a:pPr lvl="1"/>
            <a:r>
              <a:rPr lang="en-CA" sz="2800" dirty="0" smtClean="0"/>
              <a:t>units:  kJ  </a:t>
            </a:r>
            <a:r>
              <a:rPr lang="en-CA" sz="2400" dirty="0" smtClean="0"/>
              <a:t>(</a:t>
            </a:r>
            <a:r>
              <a:rPr lang="en-CA" sz="2400" dirty="0" err="1" smtClean="0"/>
              <a:t>kiloJoules</a:t>
            </a:r>
            <a:r>
              <a:rPr lang="en-CA" sz="2400" dirty="0" smtClean="0"/>
              <a:t>)</a:t>
            </a:r>
            <a:endParaRPr lang="en-CA" sz="2400" dirty="0"/>
          </a:p>
        </p:txBody>
      </p:sp>
      <p:sp>
        <p:nvSpPr>
          <p:cNvPr id="49" name="TextBox 48"/>
          <p:cNvSpPr txBox="1"/>
          <p:nvPr/>
        </p:nvSpPr>
        <p:spPr>
          <a:xfrm>
            <a:off x="4288179" y="2736995"/>
            <a:ext cx="3057247" cy="707886"/>
          </a:xfrm>
          <a:prstGeom prst="rect">
            <a:avLst/>
          </a:prstGeom>
          <a:noFill/>
        </p:spPr>
        <p:txBody>
          <a:bodyPr wrap="none" rtlCol="0">
            <a:spAutoFit/>
          </a:bodyPr>
          <a:lstStyle/>
          <a:p>
            <a:r>
              <a:rPr lang="el-GR" sz="4000" dirty="0" smtClean="0">
                <a:solidFill>
                  <a:srgbClr val="FF0000"/>
                </a:solidFill>
              </a:rPr>
              <a:t>Δ</a:t>
            </a:r>
            <a:r>
              <a:rPr lang="en-CA" sz="4000" dirty="0" smtClean="0">
                <a:solidFill>
                  <a:srgbClr val="FF0000"/>
                </a:solidFill>
              </a:rPr>
              <a:t>G = </a:t>
            </a:r>
            <a:r>
              <a:rPr lang="el-GR" sz="4000" dirty="0">
                <a:solidFill>
                  <a:srgbClr val="FF0000"/>
                </a:solidFill>
              </a:rPr>
              <a:t>Δ</a:t>
            </a:r>
            <a:r>
              <a:rPr lang="en-CA" sz="4000" dirty="0">
                <a:solidFill>
                  <a:srgbClr val="FF0000"/>
                </a:solidFill>
              </a:rPr>
              <a:t>H </a:t>
            </a:r>
            <a:r>
              <a:rPr lang="en-CA" sz="4000" dirty="0" smtClean="0">
                <a:solidFill>
                  <a:srgbClr val="FF0000"/>
                </a:solidFill>
              </a:rPr>
              <a:t>- T</a:t>
            </a:r>
            <a:r>
              <a:rPr lang="el-GR" sz="4000" dirty="0" smtClean="0">
                <a:solidFill>
                  <a:srgbClr val="FF0000"/>
                </a:solidFill>
              </a:rPr>
              <a:t>Δ</a:t>
            </a:r>
            <a:r>
              <a:rPr lang="en-CA" sz="4000" dirty="0">
                <a:solidFill>
                  <a:srgbClr val="FF0000"/>
                </a:solidFill>
              </a:rPr>
              <a:t>S</a:t>
            </a:r>
          </a:p>
        </p:txBody>
      </p:sp>
      <p:sp>
        <p:nvSpPr>
          <p:cNvPr id="51" name="TextBox 50"/>
          <p:cNvSpPr txBox="1"/>
          <p:nvPr/>
        </p:nvSpPr>
        <p:spPr>
          <a:xfrm>
            <a:off x="432302" y="4245442"/>
            <a:ext cx="5325304" cy="1938992"/>
          </a:xfrm>
          <a:prstGeom prst="rect">
            <a:avLst/>
          </a:prstGeom>
          <a:noFill/>
        </p:spPr>
        <p:txBody>
          <a:bodyPr wrap="none" rtlCol="0">
            <a:spAutoFit/>
          </a:bodyPr>
          <a:lstStyle/>
          <a:p>
            <a:r>
              <a:rPr lang="en-CA" sz="4000" dirty="0" smtClean="0">
                <a:solidFill>
                  <a:srgbClr val="FF0000"/>
                </a:solidFill>
              </a:rPr>
              <a:t>Sign of </a:t>
            </a:r>
            <a:r>
              <a:rPr lang="el-GR" sz="4000" dirty="0">
                <a:solidFill>
                  <a:srgbClr val="FF0000"/>
                </a:solidFill>
              </a:rPr>
              <a:t>Δ</a:t>
            </a:r>
            <a:r>
              <a:rPr lang="en-CA" sz="4000" dirty="0" smtClean="0">
                <a:solidFill>
                  <a:srgbClr val="FF0000"/>
                </a:solidFill>
              </a:rPr>
              <a:t>G:	–</a:t>
            </a:r>
            <a:r>
              <a:rPr lang="en-CA" sz="4000" dirty="0" err="1" smtClean="0">
                <a:solidFill>
                  <a:srgbClr val="FF0000"/>
                </a:solidFill>
              </a:rPr>
              <a:t>ve</a:t>
            </a:r>
            <a:r>
              <a:rPr lang="en-CA" sz="4000" dirty="0" smtClean="0">
                <a:solidFill>
                  <a:srgbClr val="FF0000"/>
                </a:solidFill>
              </a:rPr>
              <a:t> means:</a:t>
            </a:r>
          </a:p>
          <a:p>
            <a:endParaRPr lang="en-CA" sz="4000" dirty="0" smtClean="0">
              <a:solidFill>
                <a:srgbClr val="FF0000"/>
              </a:solidFill>
            </a:endParaRPr>
          </a:p>
          <a:p>
            <a:r>
              <a:rPr lang="en-CA" sz="4000" dirty="0">
                <a:solidFill>
                  <a:srgbClr val="FF0000"/>
                </a:solidFill>
              </a:rPr>
              <a:t>	</a:t>
            </a:r>
            <a:r>
              <a:rPr lang="en-CA" sz="4000" dirty="0" smtClean="0">
                <a:solidFill>
                  <a:srgbClr val="FF0000"/>
                </a:solidFill>
              </a:rPr>
              <a:t>		+</a:t>
            </a:r>
            <a:r>
              <a:rPr lang="en-CA" sz="4000" dirty="0" err="1" smtClean="0">
                <a:solidFill>
                  <a:srgbClr val="FF0000"/>
                </a:solidFill>
              </a:rPr>
              <a:t>ve</a:t>
            </a:r>
            <a:r>
              <a:rPr lang="en-CA" sz="4000" dirty="0" smtClean="0">
                <a:solidFill>
                  <a:srgbClr val="FF0000"/>
                </a:solidFill>
              </a:rPr>
              <a:t> means:</a:t>
            </a:r>
            <a:endParaRPr lang="en-CA" sz="4000" dirty="0">
              <a:solidFill>
                <a:srgbClr val="FF0000"/>
              </a:solidFill>
            </a:endParaRPr>
          </a:p>
        </p:txBody>
      </p:sp>
      <mc:AlternateContent xmlns:mc="http://schemas.openxmlformats.org/markup-compatibility/2006" xmlns:p14="http://schemas.microsoft.com/office/powerpoint/2010/main">
        <mc:Choice Requires="p14">
          <p:contentPart p14:bwMode="auto" r:id="rId2">
            <p14:nvContentPartPr>
              <p14:cNvPr id="48" name="Ink 47"/>
              <p14:cNvContentPartPr/>
              <p14:nvPr/>
            </p14:nvContentPartPr>
            <p14:xfrm>
              <a:off x="1028160" y="1480320"/>
              <a:ext cx="7839000" cy="4997160"/>
            </p14:xfrm>
          </p:contentPart>
        </mc:Choice>
        <mc:Fallback xmlns="">
          <p:pic>
            <p:nvPicPr>
              <p:cNvPr id="48" name="Ink 47"/>
              <p:cNvPicPr/>
              <p:nvPr/>
            </p:nvPicPr>
            <p:blipFill>
              <a:blip r:embed="rId3"/>
              <a:stretch>
                <a:fillRect/>
              </a:stretch>
            </p:blipFill>
            <p:spPr>
              <a:xfrm>
                <a:off x="1022400" y="1473480"/>
                <a:ext cx="7853040" cy="5011200"/>
              </a:xfrm>
              <a:prstGeom prst="rect">
                <a:avLst/>
              </a:prstGeom>
            </p:spPr>
          </p:pic>
        </mc:Fallback>
      </mc:AlternateContent>
    </p:spTree>
    <p:extLst>
      <p:ext uri="{BB962C8B-B14F-4D97-AF65-F5344CB8AC3E}">
        <p14:creationId xmlns:p14="http://schemas.microsoft.com/office/powerpoint/2010/main" val="19531147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90010" y="142309"/>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11</a:t>
            </a:fld>
            <a:endParaRPr lang="en-CA" dirty="0"/>
          </a:p>
        </p:txBody>
      </p:sp>
      <p:sp>
        <p:nvSpPr>
          <p:cNvPr id="49" name="TextBox 48"/>
          <p:cNvSpPr txBox="1"/>
          <p:nvPr/>
        </p:nvSpPr>
        <p:spPr>
          <a:xfrm>
            <a:off x="476545" y="256561"/>
            <a:ext cx="8010890" cy="1938992"/>
          </a:xfrm>
          <a:prstGeom prst="rect">
            <a:avLst/>
          </a:prstGeom>
          <a:noFill/>
        </p:spPr>
        <p:txBody>
          <a:bodyPr wrap="square" rtlCol="0">
            <a:spAutoFit/>
          </a:bodyPr>
          <a:lstStyle/>
          <a:p>
            <a:pPr marL="0" lvl="1"/>
            <a:r>
              <a:rPr lang="en-CA" sz="2400" dirty="0" smtClean="0"/>
              <a:t>Given the data below, calculate the standard state free energy for the vaporization of water</a:t>
            </a:r>
          </a:p>
          <a:p>
            <a:pPr marL="0" lvl="1"/>
            <a:r>
              <a:rPr lang="en-CA" sz="2400" dirty="0"/>
              <a:t>	</a:t>
            </a:r>
            <a:r>
              <a:rPr lang="en-CA" sz="2400" dirty="0" smtClean="0"/>
              <a:t>a)	at </a:t>
            </a:r>
            <a:r>
              <a:rPr lang="en-CA" sz="2400" dirty="0"/>
              <a:t>25°C </a:t>
            </a:r>
            <a:endParaRPr lang="en-CA" sz="2400" dirty="0" smtClean="0"/>
          </a:p>
          <a:p>
            <a:pPr marL="0" lvl="1"/>
            <a:r>
              <a:rPr lang="en-CA" sz="2400" dirty="0"/>
              <a:t>	b)	at </a:t>
            </a:r>
            <a:r>
              <a:rPr lang="en-CA" sz="2400" dirty="0" smtClean="0"/>
              <a:t>100.°C </a:t>
            </a:r>
          </a:p>
          <a:p>
            <a:pPr marL="0" lvl="1"/>
            <a:r>
              <a:rPr lang="en-CA" sz="2400" dirty="0"/>
              <a:t>	</a:t>
            </a:r>
            <a:r>
              <a:rPr lang="en-CA" sz="2400" dirty="0" smtClean="0"/>
              <a:t>c)</a:t>
            </a:r>
            <a:r>
              <a:rPr lang="en-CA" sz="2400" dirty="0"/>
              <a:t>	</a:t>
            </a:r>
            <a:r>
              <a:rPr lang="en-CA" sz="2400" dirty="0" smtClean="0"/>
              <a:t>150.°</a:t>
            </a:r>
            <a:r>
              <a:rPr lang="en-CA" sz="2400" dirty="0"/>
              <a:t>C</a:t>
            </a:r>
          </a:p>
        </p:txBody>
      </p:sp>
      <p:graphicFrame>
        <p:nvGraphicFramePr>
          <p:cNvPr id="51" name="Table 50"/>
          <p:cNvGraphicFramePr>
            <a:graphicFrameLocks noGrp="1"/>
          </p:cNvGraphicFramePr>
          <p:nvPr>
            <p:extLst>
              <p:ext uri="{D42A27DB-BD31-4B8C-83A1-F6EECF244321}">
                <p14:modId xmlns:p14="http://schemas.microsoft.com/office/powerpoint/2010/main" val="3291414612"/>
              </p:ext>
            </p:extLst>
          </p:nvPr>
        </p:nvGraphicFramePr>
        <p:xfrm>
          <a:off x="4293276" y="929866"/>
          <a:ext cx="4519847" cy="1112520"/>
        </p:xfrm>
        <a:graphic>
          <a:graphicData uri="http://schemas.openxmlformats.org/drawingml/2006/table">
            <a:tbl>
              <a:tblPr firstRow="1" bandRow="1">
                <a:tableStyleId>{5C22544A-7EE6-4342-B048-85BDC9FD1C3A}</a:tableStyleId>
              </a:tblPr>
              <a:tblGrid>
                <a:gridCol w="1350150">
                  <a:extLst>
                    <a:ext uri="{9D8B030D-6E8A-4147-A177-3AD203B41FA5}">
                      <a16:colId xmlns:a16="http://schemas.microsoft.com/office/drawing/2014/main" val="20000"/>
                    </a:ext>
                  </a:extLst>
                </a:gridCol>
                <a:gridCol w="1485165">
                  <a:extLst>
                    <a:ext uri="{9D8B030D-6E8A-4147-A177-3AD203B41FA5}">
                      <a16:colId xmlns:a16="http://schemas.microsoft.com/office/drawing/2014/main" val="20001"/>
                    </a:ext>
                  </a:extLst>
                </a:gridCol>
                <a:gridCol w="1684532">
                  <a:extLst>
                    <a:ext uri="{9D8B030D-6E8A-4147-A177-3AD203B41FA5}">
                      <a16:colId xmlns:a16="http://schemas.microsoft.com/office/drawing/2014/main" val="20002"/>
                    </a:ext>
                  </a:extLst>
                </a:gridCol>
              </a:tblGrid>
              <a:tr h="370840">
                <a:tc>
                  <a:txBody>
                    <a:bodyPr/>
                    <a:lstStyle/>
                    <a:p>
                      <a:r>
                        <a:rPr lang="en-CA" dirty="0" smtClean="0"/>
                        <a:t>SUBSTANCE</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dirty="0" smtClean="0"/>
                        <a:t>Δ</a:t>
                      </a:r>
                      <a:r>
                        <a:rPr lang="en-CA" dirty="0" smtClean="0"/>
                        <a:t>H° (kJ/</a:t>
                      </a:r>
                      <a:r>
                        <a:rPr lang="en-CA" dirty="0" err="1" smtClean="0"/>
                        <a:t>mol</a:t>
                      </a:r>
                      <a:r>
                        <a:rPr lang="en-CA" dirty="0" smtClean="0"/>
                        <a:t>)</a:t>
                      </a:r>
                    </a:p>
                  </a:txBody>
                  <a:tcPr/>
                </a:tc>
                <a:tc>
                  <a:txBody>
                    <a:bodyPr/>
                    <a:lstStyle/>
                    <a:p>
                      <a:r>
                        <a:rPr lang="en-CA" dirty="0" smtClean="0"/>
                        <a:t>S° (J/</a:t>
                      </a:r>
                      <a:r>
                        <a:rPr lang="en-CA" dirty="0" err="1" smtClean="0"/>
                        <a:t>K·mol</a:t>
                      </a:r>
                      <a:r>
                        <a:rPr lang="en-CA" dirty="0" smtClean="0"/>
                        <a:t>)</a:t>
                      </a:r>
                      <a:endParaRPr lang="en-CA" dirty="0"/>
                    </a:p>
                  </a:txBody>
                  <a:tcPr/>
                </a:tc>
                <a:extLst>
                  <a:ext uri="{0D108BD9-81ED-4DB2-BD59-A6C34878D82A}">
                    <a16:rowId xmlns:a16="http://schemas.microsoft.com/office/drawing/2014/main" val="10000"/>
                  </a:ext>
                </a:extLst>
              </a:tr>
              <a:tr h="370840">
                <a:tc>
                  <a:txBody>
                    <a:bodyPr/>
                    <a:lstStyle/>
                    <a:p>
                      <a:r>
                        <a:rPr lang="en-CA" dirty="0" smtClean="0"/>
                        <a:t>H</a:t>
                      </a:r>
                      <a:r>
                        <a:rPr lang="en-CA" baseline="-25000" dirty="0" smtClean="0"/>
                        <a:t>2</a:t>
                      </a:r>
                      <a:r>
                        <a:rPr lang="en-CA" dirty="0" smtClean="0"/>
                        <a:t>O</a:t>
                      </a:r>
                      <a:r>
                        <a:rPr lang="en-CA" baseline="-25000" dirty="0" smtClean="0"/>
                        <a:t>(g)</a:t>
                      </a:r>
                      <a:endParaRPr lang="en-CA" baseline="-25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–241.8</a:t>
                      </a:r>
                    </a:p>
                  </a:txBody>
                  <a:tcPr/>
                </a:tc>
                <a:tc>
                  <a:txBody>
                    <a:bodyPr/>
                    <a:lstStyle/>
                    <a:p>
                      <a:r>
                        <a:rPr lang="en-CA" dirty="0" smtClean="0"/>
                        <a:t>188.8</a:t>
                      </a:r>
                      <a:endParaRPr lang="en-CA" dirty="0"/>
                    </a:p>
                  </a:txBody>
                  <a:tcPr/>
                </a:tc>
                <a:extLst>
                  <a:ext uri="{0D108BD9-81ED-4DB2-BD59-A6C34878D82A}">
                    <a16:rowId xmlns:a16="http://schemas.microsoft.com/office/drawing/2014/main" val="10001"/>
                  </a:ext>
                </a:extLst>
              </a:tr>
              <a:tr h="370840">
                <a:tc>
                  <a:txBody>
                    <a:bodyPr/>
                    <a:lstStyle/>
                    <a:p>
                      <a:r>
                        <a:rPr lang="en-CA" dirty="0" smtClean="0"/>
                        <a:t>H</a:t>
                      </a:r>
                      <a:r>
                        <a:rPr lang="en-CA" baseline="-25000" dirty="0" smtClean="0"/>
                        <a:t>2</a:t>
                      </a:r>
                      <a:r>
                        <a:rPr lang="en-CA" dirty="0" smtClean="0"/>
                        <a:t>O</a:t>
                      </a:r>
                      <a:r>
                        <a:rPr lang="en-CA" baseline="-25000" dirty="0" smtClean="0"/>
                        <a:t>(l)</a:t>
                      </a:r>
                      <a:endParaRPr lang="en-CA" baseline="-25000" dirty="0"/>
                    </a:p>
                  </a:txBody>
                  <a:tcPr/>
                </a:tc>
                <a:tc>
                  <a:txBody>
                    <a:bodyPr/>
                    <a:lstStyle/>
                    <a:p>
                      <a:pPr marL="0" indent="0">
                        <a:buFontTx/>
                        <a:buNone/>
                      </a:pPr>
                      <a:r>
                        <a:rPr lang="en-CA" dirty="0" smtClean="0"/>
                        <a:t>–285.8</a:t>
                      </a:r>
                    </a:p>
                  </a:txBody>
                  <a:tcPr/>
                </a:tc>
                <a:tc>
                  <a:txBody>
                    <a:bodyPr/>
                    <a:lstStyle/>
                    <a:p>
                      <a:r>
                        <a:rPr lang="en-CA" dirty="0" smtClean="0"/>
                        <a:t>69.6</a:t>
                      </a:r>
                      <a:endParaRPr lang="en-CA" dirty="0"/>
                    </a:p>
                  </a:txBody>
                  <a:tcPr/>
                </a:tc>
                <a:extLst>
                  <a:ext uri="{0D108BD9-81ED-4DB2-BD59-A6C34878D82A}">
                    <a16:rowId xmlns:a16="http://schemas.microsoft.com/office/drawing/2014/main" val="10002"/>
                  </a:ext>
                </a:extLst>
              </a:tr>
            </a:tbl>
          </a:graphicData>
        </a:graphic>
      </p:graphicFrame>
      <p:sp>
        <p:nvSpPr>
          <p:cNvPr id="48" name="TextBox 47"/>
          <p:cNvSpPr txBox="1"/>
          <p:nvPr/>
        </p:nvSpPr>
        <p:spPr>
          <a:xfrm>
            <a:off x="548136" y="2226360"/>
            <a:ext cx="8145905" cy="830997"/>
          </a:xfrm>
          <a:prstGeom prst="rect">
            <a:avLst/>
          </a:prstGeom>
          <a:noFill/>
        </p:spPr>
        <p:txBody>
          <a:bodyPr wrap="square" rtlCol="0">
            <a:spAutoFit/>
          </a:bodyPr>
          <a:lstStyle/>
          <a:p>
            <a:r>
              <a:rPr lang="en-CA" sz="2400" dirty="0" smtClean="0"/>
              <a:t>State whether the phase change is spontaneous at each temperature.</a:t>
            </a:r>
            <a:endParaRPr lang="en-CA" sz="2400" dirty="0"/>
          </a:p>
        </p:txBody>
      </p:sp>
      <mc:AlternateContent xmlns:mc="http://schemas.openxmlformats.org/markup-compatibility/2006" xmlns:p14="http://schemas.microsoft.com/office/powerpoint/2010/main">
        <mc:Choice Requires="p14">
          <p:contentPart p14:bwMode="auto" r:id="rId2">
            <p14:nvContentPartPr>
              <p14:cNvPr id="47" name="Ink 46"/>
              <p14:cNvContentPartPr/>
              <p14:nvPr/>
            </p14:nvContentPartPr>
            <p14:xfrm>
              <a:off x="137880" y="0"/>
              <a:ext cx="8511840" cy="6515640"/>
            </p14:xfrm>
          </p:contentPart>
        </mc:Choice>
        <mc:Fallback xmlns="">
          <p:pic>
            <p:nvPicPr>
              <p:cNvPr id="47" name="Ink 46"/>
              <p:cNvPicPr/>
              <p:nvPr/>
            </p:nvPicPr>
            <p:blipFill>
              <a:blip r:embed="rId3"/>
              <a:stretch>
                <a:fillRect/>
              </a:stretch>
            </p:blipFill>
            <p:spPr>
              <a:xfrm>
                <a:off x="132120" y="-6480"/>
                <a:ext cx="8525160" cy="6527880"/>
              </a:xfrm>
              <a:prstGeom prst="rect">
                <a:avLst/>
              </a:prstGeom>
            </p:spPr>
          </p:pic>
        </mc:Fallback>
      </mc:AlternateContent>
    </p:spTree>
    <p:extLst>
      <p:ext uri="{BB962C8B-B14F-4D97-AF65-F5344CB8AC3E}">
        <p14:creationId xmlns:p14="http://schemas.microsoft.com/office/powerpoint/2010/main" val="6262156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90010" y="142309"/>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12</a:t>
            </a:fld>
            <a:endParaRPr lang="en-CA" dirty="0"/>
          </a:p>
        </p:txBody>
      </p:sp>
      <p:sp>
        <p:nvSpPr>
          <p:cNvPr id="49" name="TextBox 48"/>
          <p:cNvSpPr txBox="1"/>
          <p:nvPr/>
        </p:nvSpPr>
        <p:spPr>
          <a:xfrm>
            <a:off x="476545" y="256561"/>
            <a:ext cx="8010890" cy="1938992"/>
          </a:xfrm>
          <a:prstGeom prst="rect">
            <a:avLst/>
          </a:prstGeom>
          <a:noFill/>
        </p:spPr>
        <p:txBody>
          <a:bodyPr wrap="square" rtlCol="0">
            <a:spAutoFit/>
          </a:bodyPr>
          <a:lstStyle/>
          <a:p>
            <a:pPr marL="0" lvl="1"/>
            <a:r>
              <a:rPr lang="en-CA" sz="2400" dirty="0" smtClean="0"/>
              <a:t>Given the data below, calculate the standard state free energy for the vaporization of water</a:t>
            </a:r>
          </a:p>
          <a:p>
            <a:pPr marL="0" lvl="1"/>
            <a:r>
              <a:rPr lang="en-CA" sz="2400" dirty="0"/>
              <a:t>	</a:t>
            </a:r>
            <a:r>
              <a:rPr lang="en-CA" sz="2400" dirty="0" smtClean="0"/>
              <a:t>a)	at </a:t>
            </a:r>
            <a:r>
              <a:rPr lang="en-CA" sz="2400" dirty="0"/>
              <a:t>25°C </a:t>
            </a:r>
            <a:endParaRPr lang="en-CA" sz="2400" dirty="0" smtClean="0"/>
          </a:p>
          <a:p>
            <a:pPr marL="0" lvl="1"/>
            <a:r>
              <a:rPr lang="en-CA" sz="2400" dirty="0"/>
              <a:t>	b)	at </a:t>
            </a:r>
            <a:r>
              <a:rPr lang="en-CA" sz="2400" dirty="0" smtClean="0"/>
              <a:t>100.°C </a:t>
            </a:r>
          </a:p>
          <a:p>
            <a:pPr marL="0" lvl="1"/>
            <a:r>
              <a:rPr lang="en-CA" sz="2400" dirty="0"/>
              <a:t>	</a:t>
            </a:r>
            <a:r>
              <a:rPr lang="en-CA" sz="2400" dirty="0" smtClean="0"/>
              <a:t>c)</a:t>
            </a:r>
            <a:r>
              <a:rPr lang="en-CA" sz="2400" dirty="0"/>
              <a:t>	</a:t>
            </a:r>
            <a:r>
              <a:rPr lang="en-CA" sz="2400" dirty="0" smtClean="0"/>
              <a:t>150.°</a:t>
            </a:r>
            <a:r>
              <a:rPr lang="en-CA" sz="2400" dirty="0"/>
              <a:t>C</a:t>
            </a:r>
          </a:p>
        </p:txBody>
      </p:sp>
      <p:graphicFrame>
        <p:nvGraphicFramePr>
          <p:cNvPr id="51" name="Table 50"/>
          <p:cNvGraphicFramePr>
            <a:graphicFrameLocks noGrp="1"/>
          </p:cNvGraphicFramePr>
          <p:nvPr>
            <p:extLst>
              <p:ext uri="{D42A27DB-BD31-4B8C-83A1-F6EECF244321}">
                <p14:modId xmlns:p14="http://schemas.microsoft.com/office/powerpoint/2010/main" val="2091855981"/>
              </p:ext>
            </p:extLst>
          </p:nvPr>
        </p:nvGraphicFramePr>
        <p:xfrm>
          <a:off x="4280106" y="734971"/>
          <a:ext cx="4207329" cy="1381760"/>
        </p:xfrm>
        <a:graphic>
          <a:graphicData uri="http://schemas.openxmlformats.org/drawingml/2006/table">
            <a:tbl>
              <a:tblPr firstRow="1" bandRow="1">
                <a:tableStyleId>{5C22544A-7EE6-4342-B048-85BDC9FD1C3A}</a:tableStyleId>
              </a:tblPr>
              <a:tblGrid>
                <a:gridCol w="1395155">
                  <a:extLst>
                    <a:ext uri="{9D8B030D-6E8A-4147-A177-3AD203B41FA5}">
                      <a16:colId xmlns:a16="http://schemas.microsoft.com/office/drawing/2014/main" val="20000"/>
                    </a:ext>
                  </a:extLst>
                </a:gridCol>
                <a:gridCol w="1507029">
                  <a:extLst>
                    <a:ext uri="{9D8B030D-6E8A-4147-A177-3AD203B41FA5}">
                      <a16:colId xmlns:a16="http://schemas.microsoft.com/office/drawing/2014/main" val="20001"/>
                    </a:ext>
                  </a:extLst>
                </a:gridCol>
                <a:gridCol w="1305145">
                  <a:extLst>
                    <a:ext uri="{9D8B030D-6E8A-4147-A177-3AD203B41FA5}">
                      <a16:colId xmlns:a16="http://schemas.microsoft.com/office/drawing/2014/main" val="20002"/>
                    </a:ext>
                  </a:extLst>
                </a:gridCol>
              </a:tblGrid>
              <a:tr h="370840">
                <a:tc>
                  <a:txBody>
                    <a:bodyPr/>
                    <a:lstStyle/>
                    <a:p>
                      <a:r>
                        <a:rPr lang="en-CA" dirty="0" smtClean="0"/>
                        <a:t>SUBSTANCE</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dirty="0" smtClean="0"/>
                        <a:t>Δ</a:t>
                      </a:r>
                      <a:r>
                        <a:rPr lang="en-CA" dirty="0" smtClean="0"/>
                        <a:t>H° (kJ/mol)</a:t>
                      </a:r>
                    </a:p>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at</a:t>
                      </a:r>
                      <a:r>
                        <a:rPr lang="en-CA" baseline="0" dirty="0" smtClean="0"/>
                        <a:t> 25</a:t>
                      </a:r>
                      <a:r>
                        <a:rPr lang="en-CA" dirty="0" smtClean="0"/>
                        <a:t>° C</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S° (J/K mol) at</a:t>
                      </a:r>
                      <a:r>
                        <a:rPr lang="en-CA" baseline="0" dirty="0" smtClean="0"/>
                        <a:t> 25</a:t>
                      </a:r>
                      <a:r>
                        <a:rPr lang="en-CA" dirty="0" smtClean="0"/>
                        <a:t>° C</a:t>
                      </a:r>
                    </a:p>
                  </a:txBody>
                  <a:tcPr/>
                </a:tc>
                <a:extLst>
                  <a:ext uri="{0D108BD9-81ED-4DB2-BD59-A6C34878D82A}">
                    <a16:rowId xmlns:a16="http://schemas.microsoft.com/office/drawing/2014/main" val="10000"/>
                  </a:ext>
                </a:extLst>
              </a:tr>
              <a:tr h="370840">
                <a:tc>
                  <a:txBody>
                    <a:bodyPr/>
                    <a:lstStyle/>
                    <a:p>
                      <a:r>
                        <a:rPr lang="en-CA" dirty="0" smtClean="0"/>
                        <a:t>H</a:t>
                      </a:r>
                      <a:r>
                        <a:rPr lang="en-CA" baseline="-25000" dirty="0" smtClean="0"/>
                        <a:t>2</a:t>
                      </a:r>
                      <a:r>
                        <a:rPr lang="en-CA" dirty="0" smtClean="0"/>
                        <a:t>O</a:t>
                      </a:r>
                      <a:r>
                        <a:rPr lang="en-CA" baseline="-25000" dirty="0" smtClean="0"/>
                        <a:t>(g)</a:t>
                      </a:r>
                      <a:endParaRPr lang="en-CA" baseline="-25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–241.8</a:t>
                      </a:r>
                    </a:p>
                  </a:txBody>
                  <a:tcPr/>
                </a:tc>
                <a:tc>
                  <a:txBody>
                    <a:bodyPr/>
                    <a:lstStyle/>
                    <a:p>
                      <a:r>
                        <a:rPr lang="en-CA" dirty="0" smtClean="0"/>
                        <a:t>188.8</a:t>
                      </a:r>
                      <a:endParaRPr lang="en-CA" dirty="0"/>
                    </a:p>
                  </a:txBody>
                  <a:tcPr/>
                </a:tc>
                <a:extLst>
                  <a:ext uri="{0D108BD9-81ED-4DB2-BD59-A6C34878D82A}">
                    <a16:rowId xmlns:a16="http://schemas.microsoft.com/office/drawing/2014/main" val="10001"/>
                  </a:ext>
                </a:extLst>
              </a:tr>
              <a:tr h="370840">
                <a:tc>
                  <a:txBody>
                    <a:bodyPr/>
                    <a:lstStyle/>
                    <a:p>
                      <a:r>
                        <a:rPr lang="en-CA" dirty="0" smtClean="0"/>
                        <a:t>H</a:t>
                      </a:r>
                      <a:r>
                        <a:rPr lang="en-CA" baseline="-25000" dirty="0" smtClean="0"/>
                        <a:t>2</a:t>
                      </a:r>
                      <a:r>
                        <a:rPr lang="en-CA" dirty="0" smtClean="0"/>
                        <a:t>O</a:t>
                      </a:r>
                      <a:r>
                        <a:rPr lang="en-CA" baseline="-25000" dirty="0" smtClean="0"/>
                        <a:t>(l)</a:t>
                      </a:r>
                      <a:endParaRPr lang="en-CA" baseline="-25000" dirty="0"/>
                    </a:p>
                  </a:txBody>
                  <a:tcPr/>
                </a:tc>
                <a:tc>
                  <a:txBody>
                    <a:bodyPr/>
                    <a:lstStyle/>
                    <a:p>
                      <a:pPr marL="0" indent="0">
                        <a:buFontTx/>
                        <a:buNone/>
                      </a:pPr>
                      <a:r>
                        <a:rPr lang="en-CA" dirty="0" smtClean="0"/>
                        <a:t>–285.8</a:t>
                      </a:r>
                    </a:p>
                  </a:txBody>
                  <a:tcPr/>
                </a:tc>
                <a:tc>
                  <a:txBody>
                    <a:bodyPr/>
                    <a:lstStyle/>
                    <a:p>
                      <a:r>
                        <a:rPr lang="en-CA" dirty="0" smtClean="0"/>
                        <a:t>69.6</a:t>
                      </a:r>
                      <a:endParaRPr lang="en-CA" dirty="0"/>
                    </a:p>
                  </a:txBody>
                  <a:tcPr/>
                </a:tc>
                <a:extLst>
                  <a:ext uri="{0D108BD9-81ED-4DB2-BD59-A6C34878D82A}">
                    <a16:rowId xmlns:a16="http://schemas.microsoft.com/office/drawing/2014/main" val="10002"/>
                  </a:ext>
                </a:extLst>
              </a:tr>
            </a:tbl>
          </a:graphicData>
        </a:graphic>
      </p:graphicFrame>
      <p:sp>
        <p:nvSpPr>
          <p:cNvPr id="48" name="TextBox 47"/>
          <p:cNvSpPr txBox="1"/>
          <p:nvPr/>
        </p:nvSpPr>
        <p:spPr>
          <a:xfrm>
            <a:off x="548136" y="2226360"/>
            <a:ext cx="8145905" cy="830997"/>
          </a:xfrm>
          <a:prstGeom prst="rect">
            <a:avLst/>
          </a:prstGeom>
          <a:noFill/>
        </p:spPr>
        <p:txBody>
          <a:bodyPr wrap="square" rtlCol="0">
            <a:spAutoFit/>
          </a:bodyPr>
          <a:lstStyle/>
          <a:p>
            <a:r>
              <a:rPr lang="en-CA" sz="2400" dirty="0" smtClean="0"/>
              <a:t>State whether the phase change is spontaneous at each temperature.</a:t>
            </a:r>
            <a:endParaRPr lang="en-CA" sz="2400" dirty="0"/>
          </a:p>
        </p:txBody>
      </p:sp>
      <mc:AlternateContent xmlns:mc="http://schemas.openxmlformats.org/markup-compatibility/2006" xmlns:p14="http://schemas.microsoft.com/office/powerpoint/2010/main">
        <mc:Choice Requires="p14">
          <p:contentPart p14:bwMode="auto" r:id="rId2">
            <p14:nvContentPartPr>
              <p14:cNvPr id="47" name="Ink 46"/>
              <p14:cNvContentPartPr/>
              <p14:nvPr/>
            </p14:nvContentPartPr>
            <p14:xfrm>
              <a:off x="489240" y="219960"/>
              <a:ext cx="8605080" cy="6130800"/>
            </p14:xfrm>
          </p:contentPart>
        </mc:Choice>
        <mc:Fallback xmlns="">
          <p:pic>
            <p:nvPicPr>
              <p:cNvPr id="47" name="Ink 46"/>
              <p:cNvPicPr/>
              <p:nvPr/>
            </p:nvPicPr>
            <p:blipFill>
              <a:blip r:embed="rId3"/>
              <a:stretch>
                <a:fillRect/>
              </a:stretch>
            </p:blipFill>
            <p:spPr>
              <a:xfrm>
                <a:off x="482400" y="215280"/>
                <a:ext cx="8618400" cy="6140160"/>
              </a:xfrm>
              <a:prstGeom prst="rect">
                <a:avLst/>
              </a:prstGeom>
            </p:spPr>
          </p:pic>
        </mc:Fallback>
      </mc:AlternateContent>
    </p:spTree>
    <p:extLst>
      <p:ext uri="{BB962C8B-B14F-4D97-AF65-F5344CB8AC3E}">
        <p14:creationId xmlns:p14="http://schemas.microsoft.com/office/powerpoint/2010/main" val="1397563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90010" y="142309"/>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13</a:t>
            </a:fld>
            <a:endParaRPr lang="en-CA" dirty="0"/>
          </a:p>
        </p:txBody>
      </p:sp>
      <p:sp>
        <p:nvSpPr>
          <p:cNvPr id="47" name="TextBox 46"/>
          <p:cNvSpPr txBox="1"/>
          <p:nvPr/>
        </p:nvSpPr>
        <p:spPr>
          <a:xfrm>
            <a:off x="521549" y="705007"/>
            <a:ext cx="8126654" cy="1384995"/>
          </a:xfrm>
          <a:prstGeom prst="rect">
            <a:avLst/>
          </a:prstGeom>
          <a:noFill/>
        </p:spPr>
        <p:txBody>
          <a:bodyPr wrap="square" rtlCol="0">
            <a:spAutoFit/>
          </a:bodyPr>
          <a:lstStyle/>
          <a:p>
            <a:r>
              <a:rPr lang="en-CA" sz="2800" dirty="0" smtClean="0"/>
              <a:t>Note:  If you have</a:t>
            </a:r>
            <a:r>
              <a:rPr lang="el-GR" sz="2800" dirty="0"/>
              <a:t> </a:t>
            </a:r>
            <a:r>
              <a:rPr lang="el-GR" sz="2800" dirty="0" smtClean="0"/>
              <a:t>Δ</a:t>
            </a:r>
            <a:r>
              <a:rPr lang="en-CA" sz="2800" dirty="0" smtClean="0"/>
              <a:t>G</a:t>
            </a:r>
            <a:r>
              <a:rPr lang="el-GR" sz="2800" dirty="0" smtClean="0"/>
              <a:t>°</a:t>
            </a:r>
            <a:r>
              <a:rPr lang="en-CA" sz="2800" baseline="-25000" dirty="0" smtClean="0"/>
              <a:t>f</a:t>
            </a:r>
            <a:r>
              <a:rPr lang="en-CA" sz="2800" dirty="0" smtClean="0"/>
              <a:t> values, you can use those to get </a:t>
            </a:r>
            <a:r>
              <a:rPr lang="el-GR" sz="2800" dirty="0" smtClean="0"/>
              <a:t>Δ</a:t>
            </a:r>
            <a:r>
              <a:rPr lang="en-CA" sz="2800" dirty="0" smtClean="0"/>
              <a:t>G</a:t>
            </a:r>
            <a:r>
              <a:rPr lang="el-GR" sz="2800" dirty="0" smtClean="0"/>
              <a:t>°</a:t>
            </a:r>
            <a:r>
              <a:rPr lang="en-CA" sz="2800" baseline="-25000" dirty="0"/>
              <a:t>rxn</a:t>
            </a:r>
            <a:r>
              <a:rPr lang="en-CA" sz="2800" dirty="0"/>
              <a:t> </a:t>
            </a:r>
            <a:r>
              <a:rPr lang="en-CA" sz="2800" dirty="0" smtClean="0"/>
              <a:t>, in exactly the same way as you used </a:t>
            </a:r>
            <a:r>
              <a:rPr lang="el-GR" sz="2800" dirty="0" smtClean="0"/>
              <a:t>Δ</a:t>
            </a:r>
            <a:r>
              <a:rPr lang="en-CA" sz="2800" dirty="0" smtClean="0"/>
              <a:t>H</a:t>
            </a:r>
            <a:r>
              <a:rPr lang="el-GR" sz="2800" dirty="0" smtClean="0"/>
              <a:t>°</a:t>
            </a:r>
            <a:r>
              <a:rPr lang="en-CA" sz="2800" baseline="-25000" dirty="0" smtClean="0"/>
              <a:t>f</a:t>
            </a:r>
            <a:r>
              <a:rPr lang="en-CA" sz="2800" dirty="0" smtClean="0"/>
              <a:t> values to get </a:t>
            </a:r>
            <a:r>
              <a:rPr lang="el-GR" sz="2800" dirty="0" smtClean="0"/>
              <a:t>Δ</a:t>
            </a:r>
            <a:r>
              <a:rPr lang="en-CA" sz="2800" dirty="0" smtClean="0"/>
              <a:t>H</a:t>
            </a:r>
            <a:r>
              <a:rPr lang="el-GR" sz="2800" dirty="0" smtClean="0"/>
              <a:t>°</a:t>
            </a:r>
            <a:r>
              <a:rPr lang="en-CA" sz="2800" baseline="-25000" dirty="0"/>
              <a:t>rxn</a:t>
            </a:r>
            <a:r>
              <a:rPr lang="en-CA" sz="2800" dirty="0"/>
              <a:t> </a:t>
            </a:r>
            <a:r>
              <a:rPr lang="en-CA" sz="2800" dirty="0" smtClean="0"/>
              <a:t>.</a:t>
            </a:r>
          </a:p>
        </p:txBody>
      </p:sp>
      <p:grpSp>
        <p:nvGrpSpPr>
          <p:cNvPr id="54" name="Group 53"/>
          <p:cNvGrpSpPr/>
          <p:nvPr/>
        </p:nvGrpSpPr>
        <p:grpSpPr>
          <a:xfrm>
            <a:off x="304800" y="2025516"/>
            <a:ext cx="8610600" cy="1646605"/>
            <a:chOff x="304800" y="2025516"/>
            <a:chExt cx="8610600" cy="1646605"/>
          </a:xfrm>
        </p:grpSpPr>
        <p:sp>
          <p:nvSpPr>
            <p:cNvPr id="55" name="TextBox 54"/>
            <p:cNvSpPr txBox="1"/>
            <p:nvPr/>
          </p:nvSpPr>
          <p:spPr>
            <a:xfrm>
              <a:off x="1755006" y="3307313"/>
              <a:ext cx="1253741" cy="338554"/>
            </a:xfrm>
            <a:prstGeom prst="rect">
              <a:avLst/>
            </a:prstGeom>
            <a:noFill/>
          </p:spPr>
          <p:txBody>
            <a:bodyPr wrap="none" rtlCol="0">
              <a:spAutoFit/>
            </a:bodyPr>
            <a:lstStyle/>
            <a:p>
              <a:r>
                <a:rPr lang="en-CA" sz="1600" dirty="0" smtClean="0"/>
                <a:t>all products j</a:t>
              </a:r>
              <a:endParaRPr lang="en-CA" sz="1600" dirty="0"/>
            </a:p>
          </p:txBody>
        </p:sp>
        <p:sp>
          <p:nvSpPr>
            <p:cNvPr id="56" name="TextBox 55"/>
            <p:cNvSpPr txBox="1"/>
            <p:nvPr/>
          </p:nvSpPr>
          <p:spPr>
            <a:xfrm>
              <a:off x="5410200" y="3333567"/>
              <a:ext cx="1236300" cy="338554"/>
            </a:xfrm>
            <a:prstGeom prst="rect">
              <a:avLst/>
            </a:prstGeom>
            <a:noFill/>
          </p:spPr>
          <p:txBody>
            <a:bodyPr wrap="none" rtlCol="0">
              <a:spAutoFit/>
            </a:bodyPr>
            <a:lstStyle/>
            <a:p>
              <a:r>
                <a:rPr lang="en-CA" sz="1600" dirty="0" smtClean="0"/>
                <a:t>all reagents i</a:t>
              </a:r>
              <a:endParaRPr lang="en-CA" sz="1600" dirty="0"/>
            </a:p>
          </p:txBody>
        </p:sp>
        <p:sp>
          <p:nvSpPr>
            <p:cNvPr id="57" name="Rectangle 56"/>
            <p:cNvSpPr/>
            <p:nvPr/>
          </p:nvSpPr>
          <p:spPr>
            <a:xfrm>
              <a:off x="304800" y="2025516"/>
              <a:ext cx="8610600" cy="1334211"/>
            </a:xfrm>
            <a:prstGeom prst="rect">
              <a:avLst/>
            </a:prstGeom>
          </p:spPr>
          <p:txBody>
            <a:bodyPr wrap="square">
              <a:spAutoFit/>
            </a:bodyPr>
            <a:lstStyle/>
            <a:p>
              <a:pPr>
                <a:lnSpc>
                  <a:spcPct val="150000"/>
                </a:lnSpc>
              </a:pPr>
              <a:r>
                <a:rPr lang="en-CA" sz="6000" dirty="0" smtClean="0"/>
                <a:t> </a:t>
              </a:r>
              <a:r>
                <a:rPr lang="el-GR" sz="3200" dirty="0" smtClean="0"/>
                <a:t>Δ</a:t>
              </a:r>
              <a:r>
                <a:rPr lang="en-CA" sz="3200" dirty="0" smtClean="0"/>
                <a:t>G</a:t>
              </a:r>
              <a:r>
                <a:rPr lang="el-GR" sz="3200" dirty="0" smtClean="0"/>
                <a:t>°</a:t>
              </a:r>
              <a:r>
                <a:rPr lang="en-CA" sz="3200" baseline="-25000" dirty="0" smtClean="0"/>
                <a:t>rxn</a:t>
              </a:r>
              <a:r>
                <a:rPr lang="en-CA" sz="3200" dirty="0" smtClean="0"/>
                <a:t>  =  </a:t>
              </a:r>
              <a:r>
                <a:rPr lang="en-CA" sz="5400" dirty="0" smtClean="0"/>
                <a:t>∑</a:t>
              </a:r>
              <a:r>
                <a:rPr lang="en-CA" sz="6000" dirty="0" smtClean="0"/>
                <a:t> </a:t>
              </a:r>
              <a:r>
                <a:rPr lang="en-CA" sz="2800" dirty="0"/>
                <a:t>n</a:t>
              </a:r>
              <a:r>
                <a:rPr lang="en-CA" sz="2800" baseline="-25000" dirty="0"/>
                <a:t>j</a:t>
              </a:r>
              <a:r>
                <a:rPr lang="en-CA" sz="2800" dirty="0"/>
                <a:t> </a:t>
              </a:r>
              <a:r>
                <a:rPr lang="en-CA" sz="2800" dirty="0" smtClean="0"/>
                <a:t>(</a:t>
              </a:r>
              <a:r>
                <a:rPr lang="el-GR" sz="2800" dirty="0"/>
                <a:t>Δ</a:t>
              </a:r>
              <a:r>
                <a:rPr lang="en-CA" sz="2800" dirty="0"/>
                <a:t>G</a:t>
              </a:r>
              <a:r>
                <a:rPr lang="el-GR" sz="2800" dirty="0" smtClean="0"/>
                <a:t>°</a:t>
              </a:r>
              <a:r>
                <a:rPr lang="en-CA" sz="2800" baseline="-25000" dirty="0"/>
                <a:t>f</a:t>
              </a:r>
              <a:r>
                <a:rPr lang="en-CA" sz="2800" baseline="-25000" dirty="0" smtClean="0"/>
                <a:t> </a:t>
              </a:r>
              <a:r>
                <a:rPr lang="en-CA" sz="2800" baseline="-50000" dirty="0" smtClean="0"/>
                <a:t>j</a:t>
              </a:r>
              <a:r>
                <a:rPr lang="en-CA" sz="2800" dirty="0" smtClean="0"/>
                <a:t> </a:t>
              </a:r>
              <a:r>
                <a:rPr lang="en-CA" sz="2800" dirty="0"/>
                <a:t>)         –           </a:t>
              </a:r>
              <a:r>
                <a:rPr lang="en-CA" sz="5400" dirty="0"/>
                <a:t>∑</a:t>
              </a:r>
              <a:r>
                <a:rPr lang="en-CA" sz="6000" dirty="0"/>
                <a:t> </a:t>
              </a:r>
              <a:r>
                <a:rPr lang="en-CA" sz="2800" dirty="0"/>
                <a:t>n</a:t>
              </a:r>
              <a:r>
                <a:rPr lang="en-CA" sz="2800" baseline="-25000" dirty="0"/>
                <a:t>i</a:t>
              </a:r>
              <a:r>
                <a:rPr lang="en-CA" sz="2800" dirty="0"/>
                <a:t> </a:t>
              </a:r>
              <a:r>
                <a:rPr lang="en-CA" sz="2800" dirty="0" smtClean="0"/>
                <a:t>(</a:t>
              </a:r>
              <a:r>
                <a:rPr lang="el-GR" sz="2800" dirty="0"/>
                <a:t>Δ</a:t>
              </a:r>
              <a:r>
                <a:rPr lang="en-CA" sz="2800" dirty="0"/>
                <a:t>G</a:t>
              </a:r>
              <a:r>
                <a:rPr lang="el-GR" sz="2800" dirty="0"/>
                <a:t>°</a:t>
              </a:r>
              <a:r>
                <a:rPr lang="en-CA" sz="2800" baseline="-25000" dirty="0"/>
                <a:t>f </a:t>
              </a:r>
              <a:r>
                <a:rPr lang="en-CA" sz="2800" baseline="-50000" dirty="0" smtClean="0"/>
                <a:t>i</a:t>
              </a:r>
              <a:r>
                <a:rPr lang="en-CA" sz="2800" dirty="0" smtClean="0"/>
                <a:t>) </a:t>
              </a:r>
              <a:endParaRPr lang="en-CA" sz="2800" dirty="0"/>
            </a:p>
          </p:txBody>
        </p:sp>
      </p:grpSp>
      <p:sp>
        <p:nvSpPr>
          <p:cNvPr id="52" name="TextBox 51"/>
          <p:cNvSpPr txBox="1"/>
          <p:nvPr/>
        </p:nvSpPr>
        <p:spPr>
          <a:xfrm>
            <a:off x="521963" y="3990581"/>
            <a:ext cx="8145905" cy="1938992"/>
          </a:xfrm>
          <a:prstGeom prst="rect">
            <a:avLst/>
          </a:prstGeom>
          <a:noFill/>
        </p:spPr>
        <p:txBody>
          <a:bodyPr wrap="square" rtlCol="0">
            <a:spAutoFit/>
          </a:bodyPr>
          <a:lstStyle/>
          <a:p>
            <a:r>
              <a:rPr lang="en-CA" sz="2400" dirty="0" smtClean="0"/>
              <a:t>This works the same way in practice as the use of </a:t>
            </a:r>
            <a:r>
              <a:rPr lang="el-GR" sz="2400" dirty="0" smtClean="0"/>
              <a:t>Δ</a:t>
            </a:r>
            <a:r>
              <a:rPr lang="en-CA" sz="2400" dirty="0" smtClean="0"/>
              <a:t>H</a:t>
            </a:r>
            <a:r>
              <a:rPr lang="el-GR" sz="2400" dirty="0" smtClean="0"/>
              <a:t>°</a:t>
            </a:r>
            <a:r>
              <a:rPr lang="en-CA" sz="2400" baseline="-25000" dirty="0" smtClean="0"/>
              <a:t>f</a:t>
            </a:r>
            <a:r>
              <a:rPr lang="en-CA" sz="2400" dirty="0" smtClean="0"/>
              <a:t> data does, and the data is also in tables at the back of your text book.</a:t>
            </a:r>
          </a:p>
          <a:p>
            <a:endParaRPr lang="en-CA" sz="2400" dirty="0"/>
          </a:p>
          <a:p>
            <a:r>
              <a:rPr lang="en-CA" sz="2400" dirty="0" smtClean="0"/>
              <a:t>This only works for the temperature given, however (almost always</a:t>
            </a:r>
            <a:r>
              <a:rPr lang="en-CA" sz="2400" dirty="0"/>
              <a:t> </a:t>
            </a:r>
            <a:r>
              <a:rPr lang="en-CA" sz="2400" dirty="0" smtClean="0"/>
              <a:t>25°C) , so it’s not as versatile as using </a:t>
            </a:r>
            <a:r>
              <a:rPr lang="el-GR" sz="2400" dirty="0"/>
              <a:t>Δ</a:t>
            </a:r>
            <a:r>
              <a:rPr lang="en-CA" sz="2400" dirty="0"/>
              <a:t>H - T</a:t>
            </a:r>
            <a:r>
              <a:rPr lang="el-GR" sz="2400" dirty="0"/>
              <a:t>Δ</a:t>
            </a:r>
            <a:r>
              <a:rPr lang="en-CA" sz="2400" dirty="0" smtClean="0"/>
              <a:t>S.</a:t>
            </a:r>
            <a:endParaRPr lang="en-CA" sz="2400" dirty="0"/>
          </a:p>
        </p:txBody>
      </p:sp>
      <mc:AlternateContent xmlns:mc="http://schemas.openxmlformats.org/markup-compatibility/2006" xmlns:p14="http://schemas.microsoft.com/office/powerpoint/2010/main">
        <mc:Choice Requires="p14">
          <p:contentPart p14:bwMode="auto" r:id="rId2">
            <p14:nvContentPartPr>
              <p14:cNvPr id="48" name="Ink 47"/>
              <p14:cNvContentPartPr/>
              <p14:nvPr/>
            </p14:nvContentPartPr>
            <p14:xfrm>
              <a:off x="463680" y="408600"/>
              <a:ext cx="7765920" cy="5733360"/>
            </p14:xfrm>
          </p:contentPart>
        </mc:Choice>
        <mc:Fallback xmlns="">
          <p:pic>
            <p:nvPicPr>
              <p:cNvPr id="48" name="Ink 47"/>
              <p:cNvPicPr/>
              <p:nvPr/>
            </p:nvPicPr>
            <p:blipFill>
              <a:blip r:embed="rId3"/>
              <a:stretch>
                <a:fillRect/>
              </a:stretch>
            </p:blipFill>
            <p:spPr>
              <a:xfrm>
                <a:off x="459000" y="402840"/>
                <a:ext cx="7776000" cy="5743800"/>
              </a:xfrm>
              <a:prstGeom prst="rect">
                <a:avLst/>
              </a:prstGeom>
            </p:spPr>
          </p:pic>
        </mc:Fallback>
      </mc:AlternateContent>
    </p:spTree>
    <p:extLst>
      <p:ext uri="{BB962C8B-B14F-4D97-AF65-F5344CB8AC3E}">
        <p14:creationId xmlns:p14="http://schemas.microsoft.com/office/powerpoint/2010/main" val="15150163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Gibbs' Free Energy</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14</a:t>
            </a:fld>
            <a:endParaRPr lang="en-CA" dirty="0"/>
          </a:p>
        </p:txBody>
      </p:sp>
      <p:sp>
        <p:nvSpPr>
          <p:cNvPr id="48" name="Rectangle 47"/>
          <p:cNvSpPr/>
          <p:nvPr/>
        </p:nvSpPr>
        <p:spPr>
          <a:xfrm>
            <a:off x="251520" y="270862"/>
            <a:ext cx="8550950" cy="830997"/>
          </a:xfrm>
          <a:prstGeom prst="rect">
            <a:avLst/>
          </a:prstGeom>
        </p:spPr>
        <p:txBody>
          <a:bodyPr wrap="square">
            <a:spAutoFit/>
          </a:bodyPr>
          <a:lstStyle/>
          <a:p>
            <a:pPr marL="0" lvl="1"/>
            <a:r>
              <a:rPr lang="en-CA" sz="2400" dirty="0"/>
              <a:t>Given the </a:t>
            </a:r>
            <a:r>
              <a:rPr lang="en-CA" sz="2400" dirty="0" smtClean="0"/>
              <a:t>data below</a:t>
            </a:r>
            <a:r>
              <a:rPr lang="en-CA" sz="2400" dirty="0"/>
              <a:t>, calculate the standard state free energy for the vaporization of </a:t>
            </a:r>
            <a:r>
              <a:rPr lang="en-CA" sz="2400" dirty="0" smtClean="0"/>
              <a:t>water at 25</a:t>
            </a:r>
            <a:r>
              <a:rPr lang="en-CA" sz="2400" dirty="0"/>
              <a:t>° C</a:t>
            </a:r>
          </a:p>
        </p:txBody>
      </p:sp>
      <p:graphicFrame>
        <p:nvGraphicFramePr>
          <p:cNvPr id="50" name="Table 49"/>
          <p:cNvGraphicFramePr>
            <a:graphicFrameLocks noGrp="1"/>
          </p:cNvGraphicFramePr>
          <p:nvPr>
            <p:extLst>
              <p:ext uri="{D42A27DB-BD31-4B8C-83A1-F6EECF244321}">
                <p14:modId xmlns:p14="http://schemas.microsoft.com/office/powerpoint/2010/main" val="2719751423"/>
              </p:ext>
            </p:extLst>
          </p:nvPr>
        </p:nvGraphicFramePr>
        <p:xfrm>
          <a:off x="251520" y="1147444"/>
          <a:ext cx="2902184" cy="1381760"/>
        </p:xfrm>
        <a:graphic>
          <a:graphicData uri="http://schemas.openxmlformats.org/drawingml/2006/table">
            <a:tbl>
              <a:tblPr firstRow="1" bandRow="1">
                <a:tableStyleId>{5C22544A-7EE6-4342-B048-85BDC9FD1C3A}</a:tableStyleId>
              </a:tblPr>
              <a:tblGrid>
                <a:gridCol w="1395155">
                  <a:extLst>
                    <a:ext uri="{9D8B030D-6E8A-4147-A177-3AD203B41FA5}">
                      <a16:colId xmlns:a16="http://schemas.microsoft.com/office/drawing/2014/main" val="20000"/>
                    </a:ext>
                  </a:extLst>
                </a:gridCol>
                <a:gridCol w="1507029">
                  <a:extLst>
                    <a:ext uri="{9D8B030D-6E8A-4147-A177-3AD203B41FA5}">
                      <a16:colId xmlns:a16="http://schemas.microsoft.com/office/drawing/2014/main" val="20001"/>
                    </a:ext>
                  </a:extLst>
                </a:gridCol>
              </a:tblGrid>
              <a:tr h="0">
                <a:tc>
                  <a:txBody>
                    <a:bodyPr/>
                    <a:lstStyle/>
                    <a:p>
                      <a:r>
                        <a:rPr lang="en-CA" dirty="0" smtClean="0"/>
                        <a:t>SUBSTANCE</a:t>
                      </a:r>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dirty="0" smtClean="0"/>
                        <a:t>Δ</a:t>
                      </a:r>
                      <a:r>
                        <a:rPr lang="en-CA" dirty="0" smtClean="0"/>
                        <a:t>G° (kJ/mol)</a:t>
                      </a:r>
                    </a:p>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at</a:t>
                      </a:r>
                      <a:r>
                        <a:rPr lang="en-CA" baseline="0" dirty="0" smtClean="0"/>
                        <a:t> 25</a:t>
                      </a:r>
                      <a:r>
                        <a:rPr lang="en-CA" dirty="0" smtClean="0"/>
                        <a:t>° C</a:t>
                      </a:r>
                    </a:p>
                  </a:txBody>
                  <a:tcPr/>
                </a:tc>
                <a:extLst>
                  <a:ext uri="{0D108BD9-81ED-4DB2-BD59-A6C34878D82A}">
                    <a16:rowId xmlns:a16="http://schemas.microsoft.com/office/drawing/2014/main" val="10000"/>
                  </a:ext>
                </a:extLst>
              </a:tr>
              <a:tr h="370840">
                <a:tc>
                  <a:txBody>
                    <a:bodyPr/>
                    <a:lstStyle/>
                    <a:p>
                      <a:r>
                        <a:rPr lang="en-CA" dirty="0" smtClean="0"/>
                        <a:t>H</a:t>
                      </a:r>
                      <a:r>
                        <a:rPr lang="en-CA" baseline="-25000" dirty="0" smtClean="0"/>
                        <a:t>2</a:t>
                      </a:r>
                      <a:r>
                        <a:rPr lang="en-CA" dirty="0" smtClean="0"/>
                        <a:t>O</a:t>
                      </a:r>
                      <a:r>
                        <a:rPr lang="en-CA" baseline="-25000" dirty="0" smtClean="0"/>
                        <a:t>(g)</a:t>
                      </a:r>
                      <a:endParaRPr lang="en-CA" baseline="-25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–228.72</a:t>
                      </a:r>
                    </a:p>
                  </a:txBody>
                  <a:tcPr/>
                </a:tc>
                <a:extLst>
                  <a:ext uri="{0D108BD9-81ED-4DB2-BD59-A6C34878D82A}">
                    <a16:rowId xmlns:a16="http://schemas.microsoft.com/office/drawing/2014/main" val="10001"/>
                  </a:ext>
                </a:extLst>
              </a:tr>
              <a:tr h="370840">
                <a:tc>
                  <a:txBody>
                    <a:bodyPr/>
                    <a:lstStyle/>
                    <a:p>
                      <a:r>
                        <a:rPr lang="en-CA" dirty="0" smtClean="0"/>
                        <a:t>H</a:t>
                      </a:r>
                      <a:r>
                        <a:rPr lang="en-CA" baseline="-25000" dirty="0" smtClean="0"/>
                        <a:t>2</a:t>
                      </a:r>
                      <a:r>
                        <a:rPr lang="en-CA" dirty="0" smtClean="0"/>
                        <a:t>O</a:t>
                      </a:r>
                      <a:r>
                        <a:rPr lang="en-CA" baseline="-25000" dirty="0" smtClean="0"/>
                        <a:t>(l)</a:t>
                      </a:r>
                      <a:endParaRPr lang="en-CA" baseline="-25000" dirty="0"/>
                    </a:p>
                  </a:txBody>
                  <a:tcPr/>
                </a:tc>
                <a:tc>
                  <a:txBody>
                    <a:bodyPr/>
                    <a:lstStyle/>
                    <a:p>
                      <a:pPr marL="0" indent="0">
                        <a:buFontTx/>
                        <a:buNone/>
                      </a:pPr>
                      <a:r>
                        <a:rPr lang="en-CA" dirty="0" smtClean="0"/>
                        <a:t>–237.1</a:t>
                      </a:r>
                    </a:p>
                  </a:txBody>
                  <a:tcPr/>
                </a:tc>
                <a:extLst>
                  <a:ext uri="{0D108BD9-81ED-4DB2-BD59-A6C34878D82A}">
                    <a16:rowId xmlns:a16="http://schemas.microsoft.com/office/drawing/2014/main" val="10002"/>
                  </a:ext>
                </a:extLst>
              </a:tr>
            </a:tbl>
          </a:graphicData>
        </a:graphic>
      </p:graphicFrame>
      <p:sp>
        <p:nvSpPr>
          <p:cNvPr id="51" name="TextBox 50"/>
          <p:cNvSpPr txBox="1"/>
          <p:nvPr/>
        </p:nvSpPr>
        <p:spPr>
          <a:xfrm>
            <a:off x="386535" y="5829973"/>
            <a:ext cx="5436681" cy="369332"/>
          </a:xfrm>
          <a:prstGeom prst="rect">
            <a:avLst/>
          </a:prstGeom>
          <a:noFill/>
        </p:spPr>
        <p:txBody>
          <a:bodyPr wrap="none" rtlCol="0">
            <a:spAutoFit/>
          </a:bodyPr>
          <a:lstStyle/>
          <a:p>
            <a:r>
              <a:rPr lang="en-CA" dirty="0" smtClean="0"/>
              <a:t>Not as versatile as the enthalpy/entropy method.  Why?</a:t>
            </a:r>
            <a:endParaRPr lang="en-CA" dirty="0"/>
          </a:p>
        </p:txBody>
      </p:sp>
      <mc:AlternateContent xmlns:mc="http://schemas.openxmlformats.org/markup-compatibility/2006" xmlns:p14="http://schemas.microsoft.com/office/powerpoint/2010/main">
        <mc:Choice Requires="p14">
          <p:contentPart p14:bwMode="auto" r:id="rId2">
            <p14:nvContentPartPr>
              <p14:cNvPr id="47" name="Ink 46"/>
              <p14:cNvContentPartPr/>
              <p14:nvPr/>
            </p14:nvContentPartPr>
            <p14:xfrm>
              <a:off x="1461240" y="862920"/>
              <a:ext cx="7423920" cy="4853520"/>
            </p14:xfrm>
          </p:contentPart>
        </mc:Choice>
        <mc:Fallback xmlns="">
          <p:pic>
            <p:nvPicPr>
              <p:cNvPr id="47" name="Ink 46"/>
              <p:cNvPicPr/>
              <p:nvPr/>
            </p:nvPicPr>
            <p:blipFill>
              <a:blip r:embed="rId3"/>
              <a:stretch>
                <a:fillRect/>
              </a:stretch>
            </p:blipFill>
            <p:spPr>
              <a:xfrm>
                <a:off x="1456560" y="856080"/>
                <a:ext cx="7434720" cy="4866120"/>
              </a:xfrm>
              <a:prstGeom prst="rect">
                <a:avLst/>
              </a:prstGeom>
            </p:spPr>
          </p:pic>
        </mc:Fallback>
      </mc:AlternateContent>
    </p:spTree>
    <p:extLst>
      <p:ext uri="{BB962C8B-B14F-4D97-AF65-F5344CB8AC3E}">
        <p14:creationId xmlns:p14="http://schemas.microsoft.com/office/powerpoint/2010/main" val="40035171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Non-standard state</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15</a:t>
            </a:fld>
            <a:endParaRPr lang="en-CA" dirty="0"/>
          </a:p>
        </p:txBody>
      </p:sp>
      <p:sp>
        <p:nvSpPr>
          <p:cNvPr id="47" name="TextBox 46"/>
          <p:cNvSpPr txBox="1"/>
          <p:nvPr/>
        </p:nvSpPr>
        <p:spPr>
          <a:xfrm>
            <a:off x="476545" y="341604"/>
            <a:ext cx="3260380" cy="523220"/>
          </a:xfrm>
          <a:prstGeom prst="rect">
            <a:avLst/>
          </a:prstGeom>
          <a:noFill/>
        </p:spPr>
        <p:txBody>
          <a:bodyPr wrap="none" rtlCol="0">
            <a:spAutoFit/>
          </a:bodyPr>
          <a:lstStyle/>
          <a:p>
            <a:r>
              <a:rPr lang="en-CA" sz="2800" dirty="0" smtClean="0">
                <a:solidFill>
                  <a:srgbClr val="FF0000"/>
                </a:solidFill>
              </a:rPr>
              <a:t>THERMODYNAMICS :</a:t>
            </a:r>
            <a:endParaRPr lang="en-CA" sz="2800" dirty="0">
              <a:solidFill>
                <a:srgbClr val="FF0000"/>
              </a:solidFill>
            </a:endParaRPr>
          </a:p>
        </p:txBody>
      </p:sp>
      <p:sp>
        <p:nvSpPr>
          <p:cNvPr id="49" name="TextBox 48"/>
          <p:cNvSpPr txBox="1"/>
          <p:nvPr/>
        </p:nvSpPr>
        <p:spPr>
          <a:xfrm>
            <a:off x="457200" y="1108509"/>
            <a:ext cx="7772400" cy="4647426"/>
          </a:xfrm>
          <a:prstGeom prst="rect">
            <a:avLst/>
          </a:prstGeom>
          <a:noFill/>
        </p:spPr>
        <p:txBody>
          <a:bodyPr wrap="square" rtlCol="0">
            <a:spAutoFit/>
          </a:bodyPr>
          <a:lstStyle/>
          <a:p>
            <a:r>
              <a:rPr lang="en-CA" sz="2000" dirty="0" smtClean="0"/>
              <a:t>Recall:</a:t>
            </a:r>
          </a:p>
          <a:p>
            <a:endParaRPr lang="en-CA" sz="2000" dirty="0" smtClean="0">
              <a:solidFill>
                <a:schemeClr val="bg1">
                  <a:lumMod val="50000"/>
                </a:schemeClr>
              </a:solidFill>
            </a:endParaRPr>
          </a:p>
          <a:p>
            <a:pPr marL="2060575" indent="-2060575">
              <a:tabLst>
                <a:tab pos="1885950" algn="l"/>
              </a:tabLst>
            </a:pPr>
            <a:r>
              <a:rPr lang="en-CA" sz="2000" dirty="0" smtClean="0">
                <a:solidFill>
                  <a:srgbClr val="FF0000"/>
                </a:solidFill>
              </a:rPr>
              <a:t>Standard State:</a:t>
            </a:r>
            <a:r>
              <a:rPr lang="en-CA" sz="2000" dirty="0" smtClean="0"/>
              <a:t>	All  pressures are 1 atm</a:t>
            </a:r>
          </a:p>
          <a:p>
            <a:pPr marL="2060575" indent="-2060575">
              <a:tabLst>
                <a:tab pos="1885950" algn="l"/>
              </a:tabLst>
            </a:pPr>
            <a:r>
              <a:rPr lang="en-CA" sz="2000" dirty="0" smtClean="0"/>
              <a:t>	All concentrations are 1 M</a:t>
            </a:r>
          </a:p>
          <a:p>
            <a:pPr marL="2060575" indent="-2060575">
              <a:tabLst>
                <a:tab pos="1885950" algn="l"/>
              </a:tabLst>
            </a:pPr>
            <a:r>
              <a:rPr lang="en-CA" sz="2000" dirty="0" smtClean="0"/>
              <a:t>	The temperature can have any value that is specified, but </a:t>
            </a:r>
            <a:r>
              <a:rPr lang="en-CA" sz="2000" i="1" dirty="0" smtClean="0"/>
              <a:t>if no temp. is specified</a:t>
            </a:r>
            <a:r>
              <a:rPr lang="en-CA" sz="2000" dirty="0" smtClean="0"/>
              <a:t>, it is 25°C </a:t>
            </a:r>
            <a:r>
              <a:rPr lang="en-CA" sz="2000" i="1" dirty="0" smtClean="0"/>
              <a:t>by default</a:t>
            </a:r>
          </a:p>
          <a:p>
            <a:pPr marL="2060575" indent="-2060575">
              <a:tabLst>
                <a:tab pos="1885950" algn="l"/>
              </a:tabLst>
            </a:pPr>
            <a:endParaRPr lang="en-CA" sz="2000" dirty="0" smtClean="0"/>
          </a:p>
          <a:p>
            <a:r>
              <a:rPr lang="en-CA" sz="2000" dirty="0" smtClean="0"/>
              <a:t>The symbol   (called “naught” and pronounced “not”) is used to denote standard state.</a:t>
            </a:r>
          </a:p>
          <a:p>
            <a:endParaRPr lang="en-CA" sz="2000" dirty="0" smtClean="0"/>
          </a:p>
          <a:p>
            <a:pPr lvl="1"/>
            <a:r>
              <a:rPr lang="en-CA" sz="2000" dirty="0" smtClean="0"/>
              <a:t>	</a:t>
            </a:r>
            <a:r>
              <a:rPr lang="el-GR" sz="2000" dirty="0" smtClean="0"/>
              <a:t>Δ</a:t>
            </a:r>
            <a:r>
              <a:rPr lang="en-CA" sz="2000" dirty="0" smtClean="0"/>
              <a:t>H</a:t>
            </a:r>
            <a:r>
              <a:rPr lang="el-GR" sz="2000" dirty="0" smtClean="0"/>
              <a:t>°</a:t>
            </a:r>
            <a:r>
              <a:rPr lang="en-CA" sz="2000" baseline="-25000" dirty="0" smtClean="0"/>
              <a:t>rxn</a:t>
            </a:r>
            <a:r>
              <a:rPr lang="en-CA" sz="2000" dirty="0" smtClean="0"/>
              <a:t>  means the standard enthalpy of a reaction</a:t>
            </a:r>
          </a:p>
          <a:p>
            <a:pPr lvl="1"/>
            <a:endParaRPr lang="en-CA" sz="2000" dirty="0" smtClean="0"/>
          </a:p>
          <a:p>
            <a:pPr lvl="1"/>
            <a:r>
              <a:rPr lang="en-CA" sz="2000" dirty="0" smtClean="0"/>
              <a:t>	</a:t>
            </a:r>
            <a:r>
              <a:rPr lang="el-GR" sz="2000" dirty="0" smtClean="0"/>
              <a:t>Δ </a:t>
            </a:r>
            <a:r>
              <a:rPr lang="en-CA" sz="2000" dirty="0" smtClean="0"/>
              <a:t>S</a:t>
            </a:r>
            <a:r>
              <a:rPr lang="el-GR" sz="2000" dirty="0" smtClean="0"/>
              <a:t>°</a:t>
            </a:r>
            <a:r>
              <a:rPr lang="en-CA" sz="2000" baseline="-25000" dirty="0" smtClean="0"/>
              <a:t>rxn</a:t>
            </a:r>
            <a:r>
              <a:rPr lang="en-CA" sz="2000" dirty="0" smtClean="0"/>
              <a:t>  means the standard entropy change of a reaction</a:t>
            </a:r>
          </a:p>
          <a:p>
            <a:endParaRPr lang="en-CA" dirty="0" smtClean="0"/>
          </a:p>
          <a:p>
            <a:pPr marL="0" lvl="1"/>
            <a:r>
              <a:rPr lang="en-CA" dirty="0"/>
              <a:t>	</a:t>
            </a:r>
            <a:r>
              <a:rPr lang="el-GR" dirty="0" smtClean="0"/>
              <a:t>Δ </a:t>
            </a:r>
            <a:r>
              <a:rPr lang="en-CA" dirty="0" smtClean="0"/>
              <a:t>G</a:t>
            </a:r>
            <a:r>
              <a:rPr lang="el-GR" dirty="0" smtClean="0"/>
              <a:t>°</a:t>
            </a:r>
            <a:r>
              <a:rPr lang="en-CA" baseline="-25000" dirty="0"/>
              <a:t>rxn</a:t>
            </a:r>
            <a:r>
              <a:rPr lang="en-CA" dirty="0"/>
              <a:t>  means the standard </a:t>
            </a:r>
            <a:r>
              <a:rPr lang="en-CA" dirty="0" smtClean="0"/>
              <a:t>free energy </a:t>
            </a:r>
            <a:r>
              <a:rPr lang="en-CA" dirty="0"/>
              <a:t>change of a </a:t>
            </a:r>
            <a:r>
              <a:rPr lang="en-CA" dirty="0" smtClean="0"/>
              <a:t>reaction</a:t>
            </a:r>
            <a:endParaRPr lang="en-CA" dirty="0"/>
          </a:p>
        </p:txBody>
      </p:sp>
      <mc:AlternateContent xmlns:mc="http://schemas.openxmlformats.org/markup-compatibility/2006" xmlns:p14="http://schemas.microsoft.com/office/powerpoint/2010/main">
        <mc:Choice Requires="p14">
          <p:contentPart p14:bwMode="auto" r:id="rId2">
            <p14:nvContentPartPr>
              <p14:cNvPr id="48" name="Ink 47"/>
              <p14:cNvContentPartPr/>
              <p14:nvPr/>
            </p14:nvContentPartPr>
            <p14:xfrm>
              <a:off x="375840" y="1369800"/>
              <a:ext cx="6140160" cy="4239000"/>
            </p14:xfrm>
          </p:contentPart>
        </mc:Choice>
        <mc:Fallback xmlns="">
          <p:pic>
            <p:nvPicPr>
              <p:cNvPr id="48" name="Ink 47"/>
              <p:cNvPicPr/>
              <p:nvPr/>
            </p:nvPicPr>
            <p:blipFill>
              <a:blip r:embed="rId3"/>
              <a:stretch>
                <a:fillRect/>
              </a:stretch>
            </p:blipFill>
            <p:spPr>
              <a:xfrm>
                <a:off x="369720" y="1362960"/>
                <a:ext cx="6153480" cy="4252320"/>
              </a:xfrm>
              <a:prstGeom prst="rect">
                <a:avLst/>
              </a:prstGeom>
            </p:spPr>
          </p:pic>
        </mc:Fallback>
      </mc:AlternateContent>
    </p:spTree>
    <p:extLst>
      <p:ext uri="{BB962C8B-B14F-4D97-AF65-F5344CB8AC3E}">
        <p14:creationId xmlns:p14="http://schemas.microsoft.com/office/powerpoint/2010/main" val="41078031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Non-standard state</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16</a:t>
            </a:fld>
            <a:endParaRPr lang="en-CA" dirty="0"/>
          </a:p>
        </p:txBody>
      </p:sp>
      <p:sp>
        <p:nvSpPr>
          <p:cNvPr id="47" name="Rectangle 46"/>
          <p:cNvSpPr/>
          <p:nvPr/>
        </p:nvSpPr>
        <p:spPr>
          <a:xfrm>
            <a:off x="431540" y="771942"/>
            <a:ext cx="7946990" cy="5016758"/>
          </a:xfrm>
          <a:prstGeom prst="rect">
            <a:avLst/>
          </a:prstGeom>
        </p:spPr>
        <p:txBody>
          <a:bodyPr wrap="square">
            <a:spAutoFit/>
          </a:bodyPr>
          <a:lstStyle/>
          <a:p>
            <a:r>
              <a:rPr lang="en-CA" sz="2000" dirty="0" smtClean="0"/>
              <a:t>But when is standard state actually</a:t>
            </a:r>
          </a:p>
          <a:p>
            <a:r>
              <a:rPr lang="en-CA" sz="2000" dirty="0" smtClean="0"/>
              <a:t>the case?</a:t>
            </a:r>
          </a:p>
          <a:p>
            <a:endParaRPr lang="en-CA" sz="2000" dirty="0"/>
          </a:p>
          <a:p>
            <a:r>
              <a:rPr lang="en-CA" sz="2000" dirty="0" smtClean="0"/>
              <a:t>Consider  </a:t>
            </a:r>
            <a:r>
              <a:rPr lang="en-CA" dirty="0" smtClean="0"/>
              <a:t>(combustion of propane):</a:t>
            </a:r>
          </a:p>
          <a:p>
            <a:endParaRPr lang="en-CA" sz="2000" dirty="0"/>
          </a:p>
          <a:p>
            <a:pPr defTabSz="390525">
              <a:tabLst>
                <a:tab pos="355600" algn="l"/>
                <a:tab pos="5024438" algn="l"/>
                <a:tab pos="5737225" algn="l"/>
              </a:tabLst>
            </a:pPr>
            <a:r>
              <a:rPr lang="en-CA" sz="2000" dirty="0" smtClean="0">
                <a:solidFill>
                  <a:srgbClr val="002060"/>
                </a:solidFill>
                <a:ea typeface="Calibri"/>
                <a:cs typeface="Times New Roman"/>
              </a:rPr>
              <a:t>	C</a:t>
            </a:r>
            <a:r>
              <a:rPr lang="en-CA" sz="2000" baseline="-25000" dirty="0" smtClean="0">
                <a:solidFill>
                  <a:srgbClr val="002060"/>
                </a:solidFill>
                <a:ea typeface="Calibri"/>
                <a:cs typeface="Times New Roman"/>
              </a:rPr>
              <a:t>3</a:t>
            </a:r>
            <a:r>
              <a:rPr lang="en-CA" sz="2000" dirty="0" smtClean="0">
                <a:solidFill>
                  <a:srgbClr val="002060"/>
                </a:solidFill>
                <a:ea typeface="Calibri"/>
                <a:cs typeface="Times New Roman"/>
              </a:rPr>
              <a:t>H</a:t>
            </a:r>
            <a:r>
              <a:rPr lang="en-CA" sz="2000" baseline="-25000" dirty="0" smtClean="0">
                <a:solidFill>
                  <a:srgbClr val="002060"/>
                </a:solidFill>
                <a:ea typeface="Calibri"/>
                <a:cs typeface="Times New Roman"/>
              </a:rPr>
              <a:t>8(g)</a:t>
            </a:r>
            <a:r>
              <a:rPr lang="en-CA" sz="2000" dirty="0" smtClean="0">
                <a:solidFill>
                  <a:srgbClr val="002060"/>
                </a:solidFill>
                <a:ea typeface="Calibri"/>
                <a:cs typeface="Times New Roman"/>
              </a:rPr>
              <a:t>  </a:t>
            </a:r>
            <a:r>
              <a:rPr lang="en-CA" sz="2000" dirty="0">
                <a:solidFill>
                  <a:srgbClr val="002060"/>
                </a:solidFill>
                <a:ea typeface="Calibri"/>
                <a:cs typeface="Times New Roman"/>
              </a:rPr>
              <a:t>+  </a:t>
            </a:r>
            <a:r>
              <a:rPr lang="en-CA" sz="2000" dirty="0" smtClean="0">
                <a:solidFill>
                  <a:srgbClr val="002060"/>
                </a:solidFill>
                <a:ea typeface="Calibri"/>
                <a:cs typeface="Times New Roman"/>
              </a:rPr>
              <a:t>5 O</a:t>
            </a:r>
            <a:r>
              <a:rPr lang="en-CA" sz="2000" baseline="-25000" dirty="0" smtClean="0">
                <a:solidFill>
                  <a:srgbClr val="002060"/>
                </a:solidFill>
                <a:ea typeface="Calibri"/>
                <a:cs typeface="Times New Roman"/>
              </a:rPr>
              <a:t>2(g</a:t>
            </a:r>
            <a:r>
              <a:rPr lang="en-CA" sz="2000" baseline="-25000" dirty="0">
                <a:solidFill>
                  <a:srgbClr val="002060"/>
                </a:solidFill>
                <a:ea typeface="Calibri"/>
                <a:cs typeface="Times New Roman"/>
              </a:rPr>
              <a:t>)</a:t>
            </a:r>
            <a:r>
              <a:rPr lang="en-CA" sz="2000" dirty="0">
                <a:solidFill>
                  <a:srgbClr val="002060"/>
                </a:solidFill>
                <a:ea typeface="Calibri"/>
                <a:cs typeface="Times New Roman"/>
              </a:rPr>
              <a:t>  → 3 CO</a:t>
            </a:r>
            <a:r>
              <a:rPr lang="en-CA" sz="2000" baseline="-25000" dirty="0">
                <a:solidFill>
                  <a:srgbClr val="002060"/>
                </a:solidFill>
                <a:ea typeface="Calibri"/>
                <a:cs typeface="Times New Roman"/>
              </a:rPr>
              <a:t>2(g</a:t>
            </a:r>
            <a:r>
              <a:rPr lang="en-CA" sz="2000" baseline="-25000" dirty="0" smtClean="0">
                <a:solidFill>
                  <a:srgbClr val="002060"/>
                </a:solidFill>
                <a:ea typeface="Calibri"/>
                <a:cs typeface="Times New Roman"/>
              </a:rPr>
              <a:t>)</a:t>
            </a:r>
            <a:r>
              <a:rPr lang="en-CA" sz="2000" dirty="0">
                <a:solidFill>
                  <a:srgbClr val="002060"/>
                </a:solidFill>
                <a:ea typeface="Calibri"/>
                <a:cs typeface="Times New Roman"/>
              </a:rPr>
              <a:t> </a:t>
            </a:r>
            <a:r>
              <a:rPr lang="en-CA" sz="2000" dirty="0" smtClean="0">
                <a:solidFill>
                  <a:srgbClr val="002060"/>
                </a:solidFill>
                <a:ea typeface="Calibri"/>
                <a:cs typeface="Times New Roman"/>
              </a:rPr>
              <a:t>+ 4 </a:t>
            </a:r>
            <a:r>
              <a:rPr lang="en-CA" sz="2000" dirty="0">
                <a:solidFill>
                  <a:srgbClr val="002060"/>
                </a:solidFill>
                <a:ea typeface="Calibri"/>
                <a:cs typeface="Times New Roman"/>
              </a:rPr>
              <a:t>H</a:t>
            </a:r>
            <a:r>
              <a:rPr lang="en-CA" sz="2000" baseline="-25000" dirty="0">
                <a:solidFill>
                  <a:srgbClr val="002060"/>
                </a:solidFill>
                <a:ea typeface="Calibri"/>
                <a:cs typeface="Times New Roman"/>
              </a:rPr>
              <a:t>2</a:t>
            </a:r>
            <a:r>
              <a:rPr lang="en-CA" sz="2000" dirty="0">
                <a:solidFill>
                  <a:srgbClr val="002060"/>
                </a:solidFill>
                <a:ea typeface="Calibri"/>
                <a:cs typeface="Times New Roman"/>
              </a:rPr>
              <a:t>O</a:t>
            </a:r>
            <a:r>
              <a:rPr lang="en-CA" sz="2000" baseline="-25000" dirty="0">
                <a:solidFill>
                  <a:srgbClr val="002060"/>
                </a:solidFill>
                <a:ea typeface="Calibri"/>
                <a:cs typeface="Times New Roman"/>
              </a:rPr>
              <a:t>(g</a:t>
            </a:r>
            <a:r>
              <a:rPr lang="en-CA" sz="2000" baseline="-25000" dirty="0" smtClean="0">
                <a:solidFill>
                  <a:srgbClr val="002060"/>
                </a:solidFill>
                <a:ea typeface="Calibri"/>
                <a:cs typeface="Times New Roman"/>
              </a:rPr>
              <a:t>)</a:t>
            </a:r>
            <a:r>
              <a:rPr lang="el-GR" sz="2000" dirty="0">
                <a:solidFill>
                  <a:srgbClr val="FF0000"/>
                </a:solidFill>
              </a:rPr>
              <a:t> </a:t>
            </a:r>
            <a:r>
              <a:rPr lang="en-CA" sz="2000" dirty="0" smtClean="0">
                <a:solidFill>
                  <a:srgbClr val="FF0000"/>
                </a:solidFill>
              </a:rPr>
              <a:t>	</a:t>
            </a:r>
            <a:r>
              <a:rPr lang="el-GR" sz="2000" dirty="0" smtClean="0"/>
              <a:t>Δ</a:t>
            </a:r>
            <a:r>
              <a:rPr lang="en-CA" sz="2000" dirty="0" smtClean="0"/>
              <a:t>H° =	</a:t>
            </a:r>
            <a:r>
              <a:rPr lang="en-CA" sz="2000" dirty="0"/>
              <a:t> –</a:t>
            </a:r>
            <a:r>
              <a:rPr lang="en-CA" sz="2000" dirty="0" smtClean="0"/>
              <a:t> 2043.9 kJ</a:t>
            </a:r>
          </a:p>
          <a:p>
            <a:pPr defTabSz="390525">
              <a:tabLst>
                <a:tab pos="355600" algn="l"/>
                <a:tab pos="5024438" algn="l"/>
                <a:tab pos="5737225" algn="l"/>
              </a:tabLst>
            </a:pPr>
            <a:r>
              <a:rPr lang="en-CA" sz="2000" dirty="0"/>
              <a:t>	</a:t>
            </a:r>
            <a:r>
              <a:rPr lang="en-CA" sz="2000" dirty="0" smtClean="0"/>
              <a:t>	</a:t>
            </a:r>
            <a:r>
              <a:rPr lang="el-GR" sz="2000" dirty="0" smtClean="0"/>
              <a:t>Δ</a:t>
            </a:r>
            <a:r>
              <a:rPr lang="en-CA" sz="2000" dirty="0" smtClean="0"/>
              <a:t>S°</a:t>
            </a:r>
            <a:r>
              <a:rPr lang="el-GR" sz="2000" dirty="0" smtClean="0"/>
              <a:t> </a:t>
            </a:r>
            <a:r>
              <a:rPr lang="en-CA" sz="2000" dirty="0" smtClean="0"/>
              <a:t>=	100.4</a:t>
            </a:r>
            <a:r>
              <a:rPr lang="en-CA" sz="2000" dirty="0" smtClean="0">
                <a:solidFill>
                  <a:schemeClr val="tx1">
                    <a:lumMod val="50000"/>
                    <a:lumOff val="50000"/>
                  </a:schemeClr>
                </a:solidFill>
              </a:rPr>
              <a:t>2</a:t>
            </a:r>
            <a:r>
              <a:rPr lang="en-CA" sz="2000" dirty="0" smtClean="0"/>
              <a:t> J/K</a:t>
            </a:r>
          </a:p>
          <a:p>
            <a:pPr defTabSz="390525">
              <a:tabLst>
                <a:tab pos="355600" algn="l"/>
                <a:tab pos="5024438" algn="l"/>
                <a:tab pos="5737225" algn="l"/>
              </a:tabLst>
            </a:pPr>
            <a:r>
              <a:rPr lang="en-CA" sz="2000" dirty="0"/>
              <a:t>	</a:t>
            </a:r>
            <a:r>
              <a:rPr lang="en-CA" sz="2000" dirty="0" smtClean="0"/>
              <a:t>	</a:t>
            </a:r>
            <a:r>
              <a:rPr lang="el-GR" sz="2000" dirty="0" smtClean="0"/>
              <a:t>Δ</a:t>
            </a:r>
            <a:r>
              <a:rPr lang="en-CA" sz="2000" dirty="0" smtClean="0"/>
              <a:t>G° </a:t>
            </a:r>
            <a:r>
              <a:rPr lang="en-CA" sz="2000" dirty="0"/>
              <a:t>= </a:t>
            </a:r>
            <a:r>
              <a:rPr lang="en-CA" sz="2000" dirty="0" smtClean="0"/>
              <a:t>	</a:t>
            </a:r>
            <a:r>
              <a:rPr lang="en-CA" sz="2000" dirty="0"/>
              <a:t> –</a:t>
            </a:r>
            <a:r>
              <a:rPr lang="en-CA" sz="2000" dirty="0" smtClean="0"/>
              <a:t> 2073.8 </a:t>
            </a:r>
            <a:r>
              <a:rPr lang="en-CA" sz="2000" dirty="0"/>
              <a:t>kJ</a:t>
            </a:r>
          </a:p>
          <a:p>
            <a:endParaRPr lang="en-CA" sz="2000" dirty="0"/>
          </a:p>
          <a:p>
            <a:r>
              <a:rPr lang="en-CA" sz="2000" dirty="0" smtClean="0"/>
              <a:t>and recall that standard state means that </a:t>
            </a:r>
            <a:r>
              <a:rPr lang="en-CA" sz="2000" b="1" dirty="0" smtClean="0"/>
              <a:t>all gases are at P = 1 atm</a:t>
            </a:r>
          </a:p>
          <a:p>
            <a:endParaRPr lang="en-CA" sz="2000" dirty="0"/>
          </a:p>
          <a:p>
            <a:endParaRPr lang="en-CA" sz="2000" dirty="0" smtClean="0"/>
          </a:p>
          <a:p>
            <a:r>
              <a:rPr lang="en-CA" sz="2000" dirty="0" smtClean="0"/>
              <a:t>so…  when all pressures are 1 atm, there are 2073.8 kJ of free energy available from this reaction as written.</a:t>
            </a:r>
          </a:p>
          <a:p>
            <a:endParaRPr lang="en-CA" sz="2000" dirty="0"/>
          </a:p>
          <a:p>
            <a:pPr algn="ctr"/>
            <a:r>
              <a:rPr lang="en-CA" sz="2000" dirty="0" smtClean="0">
                <a:solidFill>
                  <a:srgbClr val="FF0000"/>
                </a:solidFill>
              </a:rPr>
              <a:t>What’s “wrong” with that picture?? </a:t>
            </a:r>
            <a:endParaRPr lang="en-CA" sz="2000" dirty="0">
              <a:solidFill>
                <a:srgbClr val="FF0000"/>
              </a:solidFill>
            </a:endParaRPr>
          </a:p>
        </p:txBody>
      </p:sp>
      <p:graphicFrame>
        <p:nvGraphicFramePr>
          <p:cNvPr id="49" name="Table 48"/>
          <p:cNvGraphicFramePr>
            <a:graphicFrameLocks noGrp="1"/>
          </p:cNvGraphicFramePr>
          <p:nvPr>
            <p:extLst>
              <p:ext uri="{D42A27DB-BD31-4B8C-83A1-F6EECF244321}">
                <p14:modId xmlns:p14="http://schemas.microsoft.com/office/powerpoint/2010/main" val="2029121006"/>
              </p:ext>
            </p:extLst>
          </p:nvPr>
        </p:nvGraphicFramePr>
        <p:xfrm>
          <a:off x="4797025" y="269655"/>
          <a:ext cx="4177190" cy="1854200"/>
        </p:xfrm>
        <a:graphic>
          <a:graphicData uri="http://schemas.openxmlformats.org/drawingml/2006/table">
            <a:tbl>
              <a:tblPr firstRow="1" bandRow="1">
                <a:tableStyleId>{69CF1AB2-1976-4502-BF36-3FF5EA218861}</a:tableStyleId>
              </a:tblPr>
              <a:tblGrid>
                <a:gridCol w="1206860">
                  <a:extLst>
                    <a:ext uri="{9D8B030D-6E8A-4147-A177-3AD203B41FA5}">
                      <a16:colId xmlns:a16="http://schemas.microsoft.com/office/drawing/2014/main" val="20000"/>
                    </a:ext>
                  </a:extLst>
                </a:gridCol>
                <a:gridCol w="1485165">
                  <a:extLst>
                    <a:ext uri="{9D8B030D-6E8A-4147-A177-3AD203B41FA5}">
                      <a16:colId xmlns:a16="http://schemas.microsoft.com/office/drawing/2014/main" val="20001"/>
                    </a:ext>
                  </a:extLst>
                </a:gridCol>
                <a:gridCol w="1485165">
                  <a:extLst>
                    <a:ext uri="{9D8B030D-6E8A-4147-A177-3AD203B41FA5}">
                      <a16:colId xmlns:a16="http://schemas.microsoft.com/office/drawing/2014/main" val="20002"/>
                    </a:ext>
                  </a:extLst>
                </a:gridCol>
              </a:tblGrid>
              <a:tr h="370840">
                <a:tc>
                  <a:txBody>
                    <a:bodyPr/>
                    <a:lstStyle/>
                    <a:p>
                      <a:pPr algn="ctr"/>
                      <a:r>
                        <a:rPr lang="en-CA" dirty="0" smtClean="0"/>
                        <a:t>compound</a:t>
                      </a:r>
                      <a:endParaRPr lang="en-CA" dirty="0"/>
                    </a:p>
                  </a:txBody>
                  <a:tcPr/>
                </a:tc>
                <a:tc>
                  <a:txBody>
                    <a:bodyPr/>
                    <a:lstStyle/>
                    <a:p>
                      <a:pPr algn="ctr"/>
                      <a:r>
                        <a:rPr lang="el-GR" sz="1800" dirty="0" smtClean="0"/>
                        <a:t>Δ</a:t>
                      </a:r>
                      <a:r>
                        <a:rPr lang="en-CA" sz="1800" dirty="0" smtClean="0"/>
                        <a:t>H</a:t>
                      </a:r>
                      <a:r>
                        <a:rPr lang="el-GR" sz="1800" dirty="0" smtClean="0"/>
                        <a:t>°</a:t>
                      </a:r>
                      <a:r>
                        <a:rPr lang="en-CA" sz="1800" baseline="-25000" dirty="0" smtClean="0"/>
                        <a:t>f</a:t>
                      </a:r>
                      <a:r>
                        <a:rPr lang="en-CA" sz="1800" dirty="0" smtClean="0"/>
                        <a:t>  (kJ/mol)</a:t>
                      </a:r>
                      <a:endParaRPr lang="en-CA" dirty="0"/>
                    </a:p>
                  </a:txBody>
                  <a:tcPr/>
                </a:tc>
                <a:tc>
                  <a:txBody>
                    <a:bodyPr/>
                    <a:lstStyle/>
                    <a:p>
                      <a:pPr algn="ctr"/>
                      <a:r>
                        <a:rPr lang="en-CA" sz="1800" dirty="0" smtClean="0"/>
                        <a:t>S</a:t>
                      </a:r>
                      <a:r>
                        <a:rPr lang="el-GR" sz="1800" dirty="0" smtClean="0"/>
                        <a:t>°</a:t>
                      </a:r>
                      <a:r>
                        <a:rPr lang="en-CA" sz="1800" dirty="0" smtClean="0"/>
                        <a:t>  (J/K</a:t>
                      </a:r>
                      <a:r>
                        <a:rPr lang="en-CA" sz="1800" baseline="0" dirty="0" smtClean="0"/>
                        <a:t> </a:t>
                      </a:r>
                      <a:r>
                        <a:rPr lang="en-CA" sz="1800" dirty="0" smtClean="0"/>
                        <a:t>mol)</a:t>
                      </a:r>
                      <a:endParaRPr lang="en-CA" dirty="0"/>
                    </a:p>
                  </a:txBody>
                  <a:tcPr/>
                </a:tc>
                <a:extLst>
                  <a:ext uri="{0D108BD9-81ED-4DB2-BD59-A6C34878D82A}">
                    <a16:rowId xmlns:a16="http://schemas.microsoft.com/office/drawing/2014/main" val="10000"/>
                  </a:ext>
                </a:extLst>
              </a:tr>
              <a:tr h="370840">
                <a:tc>
                  <a:txBody>
                    <a:bodyPr/>
                    <a:lstStyle/>
                    <a:p>
                      <a:pPr algn="ctr"/>
                      <a:r>
                        <a:rPr lang="en-CA" dirty="0" smtClean="0">
                          <a:solidFill>
                            <a:srgbClr val="002060"/>
                          </a:solidFill>
                          <a:ea typeface="Calibri"/>
                          <a:cs typeface="Times New Roman"/>
                        </a:rPr>
                        <a:t>C</a:t>
                      </a:r>
                      <a:r>
                        <a:rPr lang="en-CA" baseline="-25000" dirty="0" smtClean="0">
                          <a:solidFill>
                            <a:srgbClr val="002060"/>
                          </a:solidFill>
                          <a:ea typeface="Calibri"/>
                          <a:cs typeface="Times New Roman"/>
                        </a:rPr>
                        <a:t>3</a:t>
                      </a:r>
                      <a:r>
                        <a:rPr lang="en-CA" dirty="0" smtClean="0">
                          <a:solidFill>
                            <a:srgbClr val="002060"/>
                          </a:solidFill>
                          <a:ea typeface="Calibri"/>
                          <a:cs typeface="Times New Roman"/>
                        </a:rPr>
                        <a:t>H</a:t>
                      </a:r>
                      <a:r>
                        <a:rPr lang="en-CA" baseline="-25000" dirty="0" smtClean="0">
                          <a:solidFill>
                            <a:srgbClr val="002060"/>
                          </a:solidFill>
                          <a:ea typeface="Calibri"/>
                          <a:cs typeface="Times New Roman"/>
                        </a:rPr>
                        <a:t>8(g)</a:t>
                      </a:r>
                      <a:r>
                        <a:rPr lang="en-CA" dirty="0" smtClean="0">
                          <a:solidFill>
                            <a:srgbClr val="002060"/>
                          </a:solidFill>
                          <a:ea typeface="Calibri"/>
                          <a:cs typeface="Times New Roman"/>
                        </a:rPr>
                        <a:t> </a:t>
                      </a:r>
                      <a:endParaRPr lang="en-CA" dirty="0"/>
                    </a:p>
                  </a:txBody>
                  <a:tcPr/>
                </a:tc>
                <a:tc>
                  <a:txBody>
                    <a:bodyPr/>
                    <a:lstStyle/>
                    <a:p>
                      <a:pPr algn="ctr"/>
                      <a:r>
                        <a:rPr lang="en-CA" dirty="0" smtClean="0"/>
                        <a:t>–  103.8</a:t>
                      </a:r>
                      <a:endParaRPr lang="en-CA" dirty="0"/>
                    </a:p>
                  </a:txBody>
                  <a:tcPr/>
                </a:tc>
                <a:tc>
                  <a:txBody>
                    <a:bodyPr/>
                    <a:lstStyle/>
                    <a:p>
                      <a:pPr algn="ctr"/>
                      <a:r>
                        <a:rPr lang="en-CA" dirty="0" smtClean="0"/>
                        <a:t>270.3</a:t>
                      </a:r>
                      <a:endParaRPr lang="en-CA" dirty="0"/>
                    </a:p>
                  </a:txBody>
                  <a:tcPr/>
                </a:tc>
                <a:extLst>
                  <a:ext uri="{0D108BD9-81ED-4DB2-BD59-A6C34878D82A}">
                    <a16:rowId xmlns:a16="http://schemas.microsoft.com/office/drawing/2014/main" val="10001"/>
                  </a:ext>
                </a:extLst>
              </a:tr>
              <a:tr h="370840">
                <a:tc>
                  <a:txBody>
                    <a:bodyPr/>
                    <a:lstStyle/>
                    <a:p>
                      <a:pPr algn="ctr"/>
                      <a:r>
                        <a:rPr lang="en-CA" dirty="0" smtClean="0">
                          <a:solidFill>
                            <a:srgbClr val="002060"/>
                          </a:solidFill>
                          <a:ea typeface="Calibri"/>
                          <a:cs typeface="Times New Roman"/>
                        </a:rPr>
                        <a:t>CO</a:t>
                      </a:r>
                      <a:r>
                        <a:rPr lang="en-CA" baseline="-25000" dirty="0" smtClean="0">
                          <a:solidFill>
                            <a:srgbClr val="002060"/>
                          </a:solidFill>
                          <a:ea typeface="Calibri"/>
                          <a:cs typeface="Times New Roman"/>
                        </a:rPr>
                        <a:t>2(g)</a:t>
                      </a:r>
                      <a:endParaRPr lang="en-CA"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dirty="0" smtClean="0"/>
                        <a:t>– </a:t>
                      </a:r>
                      <a:r>
                        <a:rPr lang="en-CA" baseline="0" dirty="0" smtClean="0"/>
                        <a:t> </a:t>
                      </a:r>
                      <a:r>
                        <a:rPr lang="en-CA" dirty="0" smtClean="0"/>
                        <a:t>393.5</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dirty="0" smtClean="0"/>
                        <a:t>213.8</a:t>
                      </a:r>
                    </a:p>
                  </a:txBody>
                  <a:tcPr/>
                </a:tc>
                <a:extLst>
                  <a:ext uri="{0D108BD9-81ED-4DB2-BD59-A6C34878D82A}">
                    <a16:rowId xmlns:a16="http://schemas.microsoft.com/office/drawing/2014/main" val="10002"/>
                  </a:ext>
                </a:extLst>
              </a:tr>
              <a:tr h="370840">
                <a:tc>
                  <a:txBody>
                    <a:bodyPr/>
                    <a:lstStyle/>
                    <a:p>
                      <a:pPr algn="ctr"/>
                      <a:r>
                        <a:rPr lang="en-CA" dirty="0" smtClean="0">
                          <a:solidFill>
                            <a:srgbClr val="002060"/>
                          </a:solidFill>
                          <a:ea typeface="Calibri"/>
                          <a:cs typeface="Times New Roman"/>
                        </a:rPr>
                        <a:t>H</a:t>
                      </a:r>
                      <a:r>
                        <a:rPr lang="en-CA" baseline="-25000" dirty="0" smtClean="0">
                          <a:solidFill>
                            <a:srgbClr val="002060"/>
                          </a:solidFill>
                          <a:ea typeface="Calibri"/>
                          <a:cs typeface="Times New Roman"/>
                        </a:rPr>
                        <a:t>2</a:t>
                      </a:r>
                      <a:r>
                        <a:rPr lang="en-CA" dirty="0" smtClean="0">
                          <a:solidFill>
                            <a:srgbClr val="002060"/>
                          </a:solidFill>
                          <a:ea typeface="Calibri"/>
                          <a:cs typeface="Times New Roman"/>
                        </a:rPr>
                        <a:t>O</a:t>
                      </a:r>
                      <a:r>
                        <a:rPr lang="en-CA" baseline="-25000" dirty="0" smtClean="0">
                          <a:solidFill>
                            <a:srgbClr val="002060"/>
                          </a:solidFill>
                          <a:ea typeface="Calibri"/>
                          <a:cs typeface="Times New Roman"/>
                        </a:rPr>
                        <a:t>(g)</a:t>
                      </a:r>
                      <a:endParaRPr lang="en-CA"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dirty="0" smtClean="0"/>
                        <a:t>– 241.8</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dirty="0" smtClean="0"/>
                        <a:t>188.83</a:t>
                      </a:r>
                    </a:p>
                  </a:txBody>
                  <a:tcPr/>
                </a:tc>
                <a:extLst>
                  <a:ext uri="{0D108BD9-81ED-4DB2-BD59-A6C34878D82A}">
                    <a16:rowId xmlns:a16="http://schemas.microsoft.com/office/drawing/2014/main" val="10003"/>
                  </a:ext>
                </a:extLst>
              </a:tr>
              <a:tr h="370840">
                <a:tc>
                  <a:txBody>
                    <a:bodyPr/>
                    <a:lstStyle/>
                    <a:p>
                      <a:pPr algn="ctr"/>
                      <a:r>
                        <a:rPr lang="en-CA" dirty="0" smtClean="0">
                          <a:solidFill>
                            <a:srgbClr val="002060"/>
                          </a:solidFill>
                          <a:ea typeface="Calibri"/>
                          <a:cs typeface="Times New Roman"/>
                        </a:rPr>
                        <a:t>O</a:t>
                      </a:r>
                      <a:r>
                        <a:rPr lang="en-CA" baseline="-25000" dirty="0" smtClean="0">
                          <a:solidFill>
                            <a:srgbClr val="002060"/>
                          </a:solidFill>
                          <a:ea typeface="Calibri"/>
                          <a:cs typeface="Times New Roman"/>
                        </a:rPr>
                        <a:t>2(g)</a:t>
                      </a:r>
                      <a:endParaRPr lang="en-CA"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dirty="0" smtClean="0"/>
                        <a:t>0</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dirty="0" smtClean="0"/>
                        <a:t>205.2</a:t>
                      </a:r>
                    </a:p>
                  </a:txBody>
                  <a:tcPr/>
                </a:tc>
                <a:extLst>
                  <a:ext uri="{0D108BD9-81ED-4DB2-BD59-A6C34878D82A}">
                    <a16:rowId xmlns:a16="http://schemas.microsoft.com/office/drawing/2014/main" val="10004"/>
                  </a:ext>
                </a:extLst>
              </a:tr>
            </a:tbl>
          </a:graphicData>
        </a:graphic>
      </p:graphicFrame>
      <mc:AlternateContent xmlns:mc="http://schemas.openxmlformats.org/markup-compatibility/2006" xmlns:p14="http://schemas.microsoft.com/office/powerpoint/2010/main">
        <mc:Choice Requires="p14">
          <p:contentPart p14:bwMode="auto" r:id="rId2">
            <p14:nvContentPartPr>
              <p14:cNvPr id="48" name="Ink 47"/>
              <p14:cNvContentPartPr/>
              <p14:nvPr/>
            </p14:nvContentPartPr>
            <p14:xfrm>
              <a:off x="540720" y="203040"/>
              <a:ext cx="7529040" cy="5485680"/>
            </p14:xfrm>
          </p:contentPart>
        </mc:Choice>
        <mc:Fallback xmlns="">
          <p:pic>
            <p:nvPicPr>
              <p:cNvPr id="48" name="Ink 47"/>
              <p:cNvPicPr/>
              <p:nvPr/>
            </p:nvPicPr>
            <p:blipFill>
              <a:blip r:embed="rId3"/>
              <a:stretch>
                <a:fillRect/>
              </a:stretch>
            </p:blipFill>
            <p:spPr>
              <a:xfrm>
                <a:off x="536040" y="197280"/>
                <a:ext cx="7540200" cy="5496840"/>
              </a:xfrm>
              <a:prstGeom prst="rect">
                <a:avLst/>
              </a:prstGeom>
            </p:spPr>
          </p:pic>
        </mc:Fallback>
      </mc:AlternateContent>
    </p:spTree>
    <p:extLst>
      <p:ext uri="{BB962C8B-B14F-4D97-AF65-F5344CB8AC3E}">
        <p14:creationId xmlns:p14="http://schemas.microsoft.com/office/powerpoint/2010/main" val="16067569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Non-standard state</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17</a:t>
            </a:fld>
            <a:endParaRPr lang="en-CA" dirty="0"/>
          </a:p>
        </p:txBody>
      </p:sp>
      <p:sp>
        <p:nvSpPr>
          <p:cNvPr id="47" name="TextBox 46"/>
          <p:cNvSpPr txBox="1"/>
          <p:nvPr/>
        </p:nvSpPr>
        <p:spPr>
          <a:xfrm>
            <a:off x="476545" y="341604"/>
            <a:ext cx="3260380" cy="523220"/>
          </a:xfrm>
          <a:prstGeom prst="rect">
            <a:avLst/>
          </a:prstGeom>
          <a:noFill/>
        </p:spPr>
        <p:txBody>
          <a:bodyPr wrap="none" rtlCol="0">
            <a:spAutoFit/>
          </a:bodyPr>
          <a:lstStyle/>
          <a:p>
            <a:r>
              <a:rPr lang="en-CA" sz="2800" dirty="0" smtClean="0">
                <a:solidFill>
                  <a:srgbClr val="FF0000"/>
                </a:solidFill>
              </a:rPr>
              <a:t>THERMODYNAMICS :</a:t>
            </a:r>
            <a:endParaRPr lang="en-CA" sz="2800" dirty="0">
              <a:solidFill>
                <a:srgbClr val="FF0000"/>
              </a:solidFill>
            </a:endParaRPr>
          </a:p>
        </p:txBody>
      </p:sp>
      <p:sp>
        <p:nvSpPr>
          <p:cNvPr id="49" name="TextBox 48"/>
          <p:cNvSpPr txBox="1"/>
          <p:nvPr/>
        </p:nvSpPr>
        <p:spPr>
          <a:xfrm>
            <a:off x="457200" y="1108509"/>
            <a:ext cx="7772400" cy="1938992"/>
          </a:xfrm>
          <a:prstGeom prst="rect">
            <a:avLst/>
          </a:prstGeom>
          <a:noFill/>
        </p:spPr>
        <p:txBody>
          <a:bodyPr wrap="square" rtlCol="0">
            <a:spAutoFit/>
          </a:bodyPr>
          <a:lstStyle/>
          <a:p>
            <a:pPr marL="2781300" indent="-2781300">
              <a:tabLst>
                <a:tab pos="2425700" algn="l"/>
              </a:tabLst>
            </a:pPr>
            <a:r>
              <a:rPr lang="en-CA" sz="2000" dirty="0" smtClean="0">
                <a:solidFill>
                  <a:srgbClr val="FF0000"/>
                </a:solidFill>
              </a:rPr>
              <a:t>Non-Standard State:</a:t>
            </a:r>
            <a:r>
              <a:rPr lang="en-CA" sz="2000" dirty="0" smtClean="0"/>
              <a:t>	Specify all  pressures</a:t>
            </a:r>
          </a:p>
          <a:p>
            <a:pPr marL="2781300" indent="-2781300">
              <a:tabLst>
                <a:tab pos="2425700" algn="l"/>
              </a:tabLst>
            </a:pPr>
            <a:r>
              <a:rPr lang="en-CA" sz="2000" dirty="0" smtClean="0"/>
              <a:t>	Specify all concentrations</a:t>
            </a:r>
          </a:p>
          <a:p>
            <a:pPr marL="2781300" indent="-2781300">
              <a:tabLst>
                <a:tab pos="2425700" algn="l"/>
              </a:tabLst>
            </a:pPr>
            <a:r>
              <a:rPr lang="en-CA" sz="2000" dirty="0" smtClean="0"/>
              <a:t>	The temperature can have any value that is specified, but </a:t>
            </a:r>
            <a:r>
              <a:rPr lang="en-CA" sz="2000" i="1" dirty="0" smtClean="0"/>
              <a:t>if no temp. is specified, it is 25°C by default</a:t>
            </a:r>
          </a:p>
          <a:p>
            <a:pPr marL="2425700" indent="-2425700">
              <a:tabLst>
                <a:tab pos="2425700" algn="l"/>
              </a:tabLst>
            </a:pPr>
            <a:endParaRPr lang="en-CA" sz="2000" dirty="0" smtClean="0"/>
          </a:p>
        </p:txBody>
      </p:sp>
      <mc:AlternateContent xmlns:mc="http://schemas.openxmlformats.org/markup-compatibility/2006" xmlns:p14="http://schemas.microsoft.com/office/powerpoint/2010/main">
        <mc:Choice Requires="p14">
          <p:contentPart p14:bwMode="auto" r:id="rId2">
            <p14:nvContentPartPr>
              <p14:cNvPr id="48" name="Ink 47"/>
              <p14:cNvContentPartPr/>
              <p14:nvPr/>
            </p14:nvContentPartPr>
            <p14:xfrm>
              <a:off x="390600" y="960120"/>
              <a:ext cx="7927920" cy="1587240"/>
            </p14:xfrm>
          </p:contentPart>
        </mc:Choice>
        <mc:Fallback xmlns="">
          <p:pic>
            <p:nvPicPr>
              <p:cNvPr id="48" name="Ink 47"/>
              <p:cNvPicPr/>
              <p:nvPr/>
            </p:nvPicPr>
            <p:blipFill>
              <a:blip r:embed="rId3"/>
              <a:stretch>
                <a:fillRect/>
              </a:stretch>
            </p:blipFill>
            <p:spPr>
              <a:xfrm>
                <a:off x="385200" y="953640"/>
                <a:ext cx="7940520" cy="1599120"/>
              </a:xfrm>
              <a:prstGeom prst="rect">
                <a:avLst/>
              </a:prstGeom>
            </p:spPr>
          </p:pic>
        </mc:Fallback>
      </mc:AlternateContent>
    </p:spTree>
    <p:extLst>
      <p:ext uri="{BB962C8B-B14F-4D97-AF65-F5344CB8AC3E}">
        <p14:creationId xmlns:p14="http://schemas.microsoft.com/office/powerpoint/2010/main" val="26900894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Non-standard state</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18</a:t>
            </a:fld>
            <a:endParaRPr lang="en-CA" dirty="0"/>
          </a:p>
        </p:txBody>
      </p:sp>
      <p:sp>
        <p:nvSpPr>
          <p:cNvPr id="49" name="TextBox 48"/>
          <p:cNvSpPr txBox="1"/>
          <p:nvPr/>
        </p:nvSpPr>
        <p:spPr>
          <a:xfrm>
            <a:off x="604903" y="1639307"/>
            <a:ext cx="7772400" cy="1938992"/>
          </a:xfrm>
          <a:prstGeom prst="rect">
            <a:avLst/>
          </a:prstGeom>
          <a:noFill/>
        </p:spPr>
        <p:txBody>
          <a:bodyPr wrap="square" rtlCol="0">
            <a:spAutoFit/>
          </a:bodyPr>
          <a:lstStyle/>
          <a:p>
            <a:pPr marL="2598738" indent="-2598738">
              <a:tabLst>
                <a:tab pos="2328863" algn="l"/>
              </a:tabLst>
            </a:pPr>
            <a:r>
              <a:rPr lang="en-CA" sz="2000" dirty="0" smtClean="0">
                <a:solidFill>
                  <a:srgbClr val="FF0000"/>
                </a:solidFill>
              </a:rPr>
              <a:t>Non-Standard State:</a:t>
            </a:r>
            <a:r>
              <a:rPr lang="en-CA" sz="2000" dirty="0" smtClean="0"/>
              <a:t>	Specify all  pressures</a:t>
            </a:r>
          </a:p>
          <a:p>
            <a:pPr marL="2598738" indent="-2598738">
              <a:tabLst>
                <a:tab pos="2328863" algn="l"/>
              </a:tabLst>
            </a:pPr>
            <a:r>
              <a:rPr lang="en-CA" sz="2000" dirty="0" smtClean="0"/>
              <a:t>	Specify all concentrations</a:t>
            </a:r>
          </a:p>
          <a:p>
            <a:pPr marL="2598738" indent="-2598738">
              <a:tabLst>
                <a:tab pos="2328863" algn="l"/>
              </a:tabLst>
            </a:pPr>
            <a:r>
              <a:rPr lang="en-CA" sz="2000" dirty="0" smtClean="0"/>
              <a:t>	The temperature can have any value that is specified, but if no temp. is specified, it is 25°C by default</a:t>
            </a:r>
          </a:p>
          <a:p>
            <a:pPr marL="2425700" indent="-2425700">
              <a:tabLst>
                <a:tab pos="2425700" algn="l"/>
              </a:tabLst>
            </a:pPr>
            <a:endParaRPr lang="en-CA" sz="2000" dirty="0" smtClean="0"/>
          </a:p>
        </p:txBody>
      </p:sp>
      <p:sp>
        <p:nvSpPr>
          <p:cNvPr id="50" name="TextBox 49"/>
          <p:cNvSpPr txBox="1"/>
          <p:nvPr/>
        </p:nvSpPr>
        <p:spPr>
          <a:xfrm>
            <a:off x="627043" y="194107"/>
            <a:ext cx="7772400" cy="1323439"/>
          </a:xfrm>
          <a:prstGeom prst="rect">
            <a:avLst/>
          </a:prstGeom>
          <a:noFill/>
        </p:spPr>
        <p:txBody>
          <a:bodyPr wrap="square" rtlCol="0">
            <a:spAutoFit/>
          </a:bodyPr>
          <a:lstStyle/>
          <a:p>
            <a:pPr marL="2155825" indent="-2155825">
              <a:tabLst>
                <a:tab pos="1790700" algn="l"/>
              </a:tabLst>
            </a:pPr>
            <a:r>
              <a:rPr lang="en-CA" sz="2000" dirty="0" smtClean="0">
                <a:solidFill>
                  <a:srgbClr val="FF0000"/>
                </a:solidFill>
              </a:rPr>
              <a:t>Standard State:</a:t>
            </a:r>
            <a:r>
              <a:rPr lang="en-CA" sz="2000" dirty="0" smtClean="0"/>
              <a:t>	All  pressures are 1 atm</a:t>
            </a:r>
          </a:p>
          <a:p>
            <a:pPr marL="2155825" indent="-2155825">
              <a:tabLst>
                <a:tab pos="1790700" algn="l"/>
              </a:tabLst>
            </a:pPr>
            <a:r>
              <a:rPr lang="en-CA" sz="2000" dirty="0" smtClean="0"/>
              <a:t>	All concentrations are 1 M</a:t>
            </a:r>
          </a:p>
          <a:p>
            <a:pPr marL="2155825" indent="-2155825">
              <a:tabLst>
                <a:tab pos="1790700" algn="l"/>
              </a:tabLst>
            </a:pPr>
            <a:r>
              <a:rPr lang="en-CA" sz="2000" dirty="0" smtClean="0"/>
              <a:t>	The temperature can have any value that is specified, but if no temp. is specified, it is 25°C by default</a:t>
            </a:r>
          </a:p>
        </p:txBody>
      </p:sp>
      <p:sp>
        <p:nvSpPr>
          <p:cNvPr id="51" name="TextBox 50"/>
          <p:cNvSpPr txBox="1"/>
          <p:nvPr/>
        </p:nvSpPr>
        <p:spPr>
          <a:xfrm>
            <a:off x="604903" y="3578299"/>
            <a:ext cx="7772400" cy="2862322"/>
          </a:xfrm>
          <a:prstGeom prst="rect">
            <a:avLst/>
          </a:prstGeom>
          <a:noFill/>
        </p:spPr>
        <p:txBody>
          <a:bodyPr wrap="square" rtlCol="0">
            <a:spAutoFit/>
          </a:bodyPr>
          <a:lstStyle/>
          <a:p>
            <a:pPr marL="1885950" indent="-1885950">
              <a:tabLst>
                <a:tab pos="2425700" algn="l"/>
              </a:tabLst>
            </a:pPr>
            <a:r>
              <a:rPr lang="en-CA" sz="2000" b="1" u="sng" dirty="0" smtClean="0">
                <a:solidFill>
                  <a:srgbClr val="FF0000"/>
                </a:solidFill>
              </a:rPr>
              <a:t>To get free energy information for actual (non-standard) conditions:</a:t>
            </a:r>
          </a:p>
          <a:p>
            <a:pPr marL="1885950" indent="-1885950">
              <a:tabLst>
                <a:tab pos="2425700" algn="l"/>
              </a:tabLst>
            </a:pPr>
            <a:endParaRPr lang="en-CA" sz="2000" b="1" u="sng" dirty="0"/>
          </a:p>
          <a:p>
            <a:pPr marL="981075" lvl="1" indent="-523875">
              <a:buFont typeface="Arial" pitchFamily="34" charset="0"/>
              <a:buChar char="•"/>
              <a:tabLst>
                <a:tab pos="2425700" algn="l"/>
              </a:tabLst>
            </a:pPr>
            <a:r>
              <a:rPr lang="en-CA" sz="2000" dirty="0" smtClean="0"/>
              <a:t>Start with standard state free energy </a:t>
            </a:r>
            <a:r>
              <a:rPr lang="en-CA" sz="2000" i="1" dirty="0" smtClean="0"/>
              <a:t>at your working temperature</a:t>
            </a:r>
            <a:r>
              <a:rPr lang="en-CA" sz="2000" dirty="0" smtClean="0"/>
              <a:t>. </a:t>
            </a:r>
            <a:r>
              <a:rPr lang="en-CA" sz="2000" dirty="0"/>
              <a:t>(25°C </a:t>
            </a:r>
            <a:r>
              <a:rPr lang="en-CA" sz="2000" dirty="0" smtClean="0"/>
              <a:t>is the default, but you can work with any given temperature)</a:t>
            </a:r>
          </a:p>
          <a:p>
            <a:pPr lvl="1">
              <a:tabLst>
                <a:tab pos="2425700" algn="l"/>
              </a:tabLst>
            </a:pPr>
            <a:endParaRPr lang="en-CA" sz="2000" dirty="0" smtClean="0"/>
          </a:p>
          <a:p>
            <a:pPr marL="981075" lvl="1" indent="-523875">
              <a:buFont typeface="Arial" pitchFamily="34" charset="0"/>
              <a:buChar char="•"/>
              <a:tabLst>
                <a:tab pos="2425700" algn="l"/>
              </a:tabLst>
            </a:pPr>
            <a:r>
              <a:rPr lang="en-CA" sz="2000" dirty="0" smtClean="0"/>
              <a:t>Put in a </a:t>
            </a:r>
            <a:r>
              <a:rPr lang="en-CA" sz="2000" b="1" dirty="0" smtClean="0"/>
              <a:t>“correction factor”</a:t>
            </a:r>
            <a:r>
              <a:rPr lang="en-CA" sz="2000" dirty="0" smtClean="0"/>
              <a:t> that accounts for the actual pressures and concentrations, as well as the actual temperature.</a:t>
            </a:r>
          </a:p>
        </p:txBody>
      </p:sp>
      <mc:AlternateContent xmlns:mc="http://schemas.openxmlformats.org/markup-compatibility/2006" xmlns:p14="http://schemas.microsoft.com/office/powerpoint/2010/main">
        <mc:Choice Requires="p14">
          <p:contentPart p14:bwMode="auto" r:id="rId2">
            <p14:nvContentPartPr>
              <p14:cNvPr id="47" name="Ink 46"/>
              <p14:cNvContentPartPr/>
              <p14:nvPr/>
            </p14:nvContentPartPr>
            <p14:xfrm>
              <a:off x="1599480" y="3836520"/>
              <a:ext cx="3965040" cy="2288520"/>
            </p14:xfrm>
          </p:contentPart>
        </mc:Choice>
        <mc:Fallback xmlns="">
          <p:pic>
            <p:nvPicPr>
              <p:cNvPr id="47" name="Ink 46"/>
              <p:cNvPicPr/>
              <p:nvPr/>
            </p:nvPicPr>
            <p:blipFill>
              <a:blip r:embed="rId3"/>
              <a:stretch>
                <a:fillRect/>
              </a:stretch>
            </p:blipFill>
            <p:spPr>
              <a:xfrm>
                <a:off x="1594440" y="3829680"/>
                <a:ext cx="3976920" cy="2301480"/>
              </a:xfrm>
              <a:prstGeom prst="rect">
                <a:avLst/>
              </a:prstGeom>
            </p:spPr>
          </p:pic>
        </mc:Fallback>
      </mc:AlternateContent>
    </p:spTree>
    <p:extLst>
      <p:ext uri="{BB962C8B-B14F-4D97-AF65-F5344CB8AC3E}">
        <p14:creationId xmlns:p14="http://schemas.microsoft.com/office/powerpoint/2010/main" val="100534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Non-standard state</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19</a:t>
            </a:fld>
            <a:endParaRPr lang="en-CA" dirty="0"/>
          </a:p>
        </p:txBody>
      </p:sp>
      <p:sp>
        <p:nvSpPr>
          <p:cNvPr id="51" name="TextBox 50"/>
          <p:cNvSpPr txBox="1"/>
          <p:nvPr/>
        </p:nvSpPr>
        <p:spPr>
          <a:xfrm>
            <a:off x="479775" y="190207"/>
            <a:ext cx="7772400" cy="2031325"/>
          </a:xfrm>
          <a:prstGeom prst="rect">
            <a:avLst/>
          </a:prstGeom>
          <a:noFill/>
        </p:spPr>
        <p:txBody>
          <a:bodyPr wrap="square" rtlCol="0">
            <a:spAutoFit/>
          </a:bodyPr>
          <a:lstStyle/>
          <a:p>
            <a:pPr marL="1885950" indent="-1885950">
              <a:tabLst>
                <a:tab pos="2425700" algn="l"/>
              </a:tabLst>
            </a:pPr>
            <a:r>
              <a:rPr lang="en-CA" dirty="0" smtClean="0">
                <a:solidFill>
                  <a:srgbClr val="FF0000"/>
                </a:solidFill>
              </a:rPr>
              <a:t>To get free energy information for actual (non-standard) conditions:</a:t>
            </a:r>
          </a:p>
          <a:p>
            <a:pPr marL="1885950" indent="-1885950">
              <a:tabLst>
                <a:tab pos="2425700" algn="l"/>
              </a:tabLst>
            </a:pPr>
            <a:endParaRPr lang="en-CA" b="1" u="sng" dirty="0"/>
          </a:p>
          <a:p>
            <a:pPr marL="981075" lvl="1" indent="-523875">
              <a:buFont typeface="Arial" pitchFamily="34" charset="0"/>
              <a:buChar char="•"/>
              <a:tabLst>
                <a:tab pos="2425700" algn="l"/>
              </a:tabLst>
            </a:pPr>
            <a:r>
              <a:rPr lang="en-CA" dirty="0" smtClean="0"/>
              <a:t>Start with standard state free energy </a:t>
            </a:r>
            <a:r>
              <a:rPr lang="en-CA" i="1" dirty="0" smtClean="0"/>
              <a:t>at your working temperature</a:t>
            </a:r>
            <a:r>
              <a:rPr lang="en-CA" dirty="0" smtClean="0"/>
              <a:t>. </a:t>
            </a:r>
            <a:r>
              <a:rPr lang="en-CA" dirty="0"/>
              <a:t>(25°C </a:t>
            </a:r>
            <a:r>
              <a:rPr lang="en-CA" dirty="0" smtClean="0"/>
              <a:t>is the default, but you can work with any given temperature)</a:t>
            </a:r>
          </a:p>
          <a:p>
            <a:pPr lvl="1">
              <a:tabLst>
                <a:tab pos="2425700" algn="l"/>
              </a:tabLst>
            </a:pPr>
            <a:endParaRPr lang="en-CA" dirty="0" smtClean="0"/>
          </a:p>
          <a:p>
            <a:pPr marL="981075" lvl="1" indent="-523875">
              <a:buFont typeface="Arial" pitchFamily="34" charset="0"/>
              <a:buChar char="•"/>
              <a:tabLst>
                <a:tab pos="2425700" algn="l"/>
              </a:tabLst>
            </a:pPr>
            <a:r>
              <a:rPr lang="en-CA" dirty="0" smtClean="0"/>
              <a:t>Put in a </a:t>
            </a:r>
            <a:r>
              <a:rPr lang="en-CA" b="1" dirty="0" smtClean="0"/>
              <a:t>“correction factor”</a:t>
            </a:r>
            <a:r>
              <a:rPr lang="en-CA" dirty="0" smtClean="0"/>
              <a:t> that accounts for the actual pressures and concentrations, as well as the actual temperature.</a:t>
            </a:r>
          </a:p>
        </p:txBody>
      </p:sp>
      <p:sp>
        <p:nvSpPr>
          <p:cNvPr id="52" name="TextBox 51"/>
          <p:cNvSpPr txBox="1"/>
          <p:nvPr/>
        </p:nvSpPr>
        <p:spPr>
          <a:xfrm>
            <a:off x="431540" y="2440314"/>
            <a:ext cx="8460940" cy="3375283"/>
          </a:xfrm>
          <a:prstGeom prst="rect">
            <a:avLst/>
          </a:prstGeom>
          <a:noFill/>
        </p:spPr>
        <p:txBody>
          <a:bodyPr wrap="square" rtlCol="0">
            <a:spAutoFit/>
          </a:bodyPr>
          <a:lstStyle/>
          <a:p>
            <a:pPr marL="1885950" indent="-1885950">
              <a:tabLst>
                <a:tab pos="2425700" algn="l"/>
              </a:tabLst>
            </a:pPr>
            <a:r>
              <a:rPr lang="en-CA" sz="2000" b="1" u="sng" dirty="0" smtClean="0">
                <a:solidFill>
                  <a:srgbClr val="FF0000"/>
                </a:solidFill>
              </a:rPr>
              <a:t>REACTION QUOTIENT. Q:</a:t>
            </a:r>
          </a:p>
          <a:p>
            <a:pPr marL="1885950" indent="-1885950">
              <a:tabLst>
                <a:tab pos="2425700" algn="l"/>
              </a:tabLst>
            </a:pPr>
            <a:endParaRPr lang="en-CA" sz="2000" dirty="0" smtClean="0">
              <a:solidFill>
                <a:srgbClr val="FF0000"/>
              </a:solidFill>
            </a:endParaRPr>
          </a:p>
          <a:p>
            <a:pPr marL="452438" lvl="1" indent="-265113">
              <a:buFont typeface="Arial" pitchFamily="34" charset="0"/>
              <a:buChar char="•"/>
              <a:tabLst>
                <a:tab pos="2425700" algn="l"/>
              </a:tabLst>
            </a:pPr>
            <a:r>
              <a:rPr lang="en-CA" sz="2000" dirty="0" smtClean="0"/>
              <a:t>A weighted (based on # moles in the balanced equation: </a:t>
            </a:r>
            <a:r>
              <a:rPr lang="en-CA" sz="2000" dirty="0" smtClean="0">
                <a:solidFill>
                  <a:srgbClr val="FF0000"/>
                </a:solidFill>
              </a:rPr>
              <a:t>n</a:t>
            </a:r>
            <a:r>
              <a:rPr lang="en-CA" sz="2000" dirty="0" smtClean="0"/>
              <a:t>) ratio of the:</a:t>
            </a:r>
          </a:p>
          <a:p>
            <a:pPr marL="187325" lvl="1">
              <a:tabLst>
                <a:tab pos="2425700" algn="l"/>
              </a:tabLst>
            </a:pPr>
            <a:endParaRPr lang="en-CA" sz="2000" dirty="0" smtClean="0"/>
          </a:p>
          <a:p>
            <a:pPr marL="1438275" lvl="2" indent="-523875">
              <a:buFont typeface="Arial" pitchFamily="34" charset="0"/>
              <a:buChar char="•"/>
              <a:tabLst>
                <a:tab pos="2425700" algn="l"/>
              </a:tabLst>
            </a:pPr>
            <a:r>
              <a:rPr lang="en-CA" sz="2000" dirty="0" smtClean="0"/>
              <a:t>(pressure of each product gas)</a:t>
            </a:r>
            <a:r>
              <a:rPr lang="en-CA" sz="2000" b="1" baseline="40000" dirty="0" smtClean="0">
                <a:solidFill>
                  <a:srgbClr val="FF0000"/>
                </a:solidFill>
              </a:rPr>
              <a:t>n</a:t>
            </a:r>
            <a:r>
              <a:rPr lang="en-CA" sz="2000" dirty="0" smtClean="0"/>
              <a:t> and [molarity of each aqueous product]</a:t>
            </a:r>
            <a:r>
              <a:rPr lang="en-CA" sz="2000" baseline="40000" dirty="0" smtClean="0"/>
              <a:t> </a:t>
            </a:r>
            <a:r>
              <a:rPr lang="en-CA" sz="2000" b="1" baseline="40000" dirty="0">
                <a:solidFill>
                  <a:srgbClr val="FF0000"/>
                </a:solidFill>
              </a:rPr>
              <a:t>n</a:t>
            </a:r>
            <a:r>
              <a:rPr lang="en-CA" sz="2000" dirty="0" smtClean="0"/>
              <a:t> </a:t>
            </a:r>
          </a:p>
          <a:p>
            <a:pPr marL="717550" lvl="1">
              <a:tabLst>
                <a:tab pos="2425700" algn="l"/>
              </a:tabLst>
            </a:pPr>
            <a:r>
              <a:rPr lang="en-CA" sz="2000" dirty="0" smtClean="0"/>
              <a:t>divided by</a:t>
            </a:r>
          </a:p>
          <a:p>
            <a:pPr marL="1520825" lvl="1" indent="-625475">
              <a:buFont typeface="Arial" pitchFamily="34" charset="0"/>
              <a:buChar char="•"/>
              <a:tabLst>
                <a:tab pos="2425700" algn="l"/>
              </a:tabLst>
            </a:pPr>
            <a:r>
              <a:rPr lang="en-CA" sz="2000" dirty="0"/>
              <a:t>(pressure of each </a:t>
            </a:r>
            <a:r>
              <a:rPr lang="en-CA" sz="2000" dirty="0" smtClean="0"/>
              <a:t>reagent gas)</a:t>
            </a:r>
            <a:r>
              <a:rPr lang="en-CA" sz="2000" b="1" baseline="40000" dirty="0" smtClean="0">
                <a:solidFill>
                  <a:srgbClr val="FF0000"/>
                </a:solidFill>
              </a:rPr>
              <a:t>n</a:t>
            </a:r>
            <a:r>
              <a:rPr lang="en-CA" sz="2000" dirty="0" smtClean="0"/>
              <a:t> </a:t>
            </a:r>
            <a:r>
              <a:rPr lang="en-CA" sz="2000" dirty="0"/>
              <a:t>and </a:t>
            </a:r>
            <a:r>
              <a:rPr lang="en-CA" sz="2000" dirty="0" smtClean="0"/>
              <a:t>[molarity </a:t>
            </a:r>
            <a:r>
              <a:rPr lang="en-CA" sz="2000" dirty="0"/>
              <a:t>of each aqueous </a:t>
            </a:r>
            <a:r>
              <a:rPr lang="en-CA" sz="2000" dirty="0" smtClean="0"/>
              <a:t>reagent]</a:t>
            </a:r>
            <a:r>
              <a:rPr lang="en-CA" sz="2000" b="1" baseline="40000" dirty="0" smtClean="0">
                <a:solidFill>
                  <a:srgbClr val="FF0000"/>
                </a:solidFill>
              </a:rPr>
              <a:t>n</a:t>
            </a:r>
          </a:p>
          <a:p>
            <a:pPr marL="722313" lvl="1">
              <a:tabLst>
                <a:tab pos="2425700" algn="l"/>
              </a:tabLst>
            </a:pPr>
            <a:endParaRPr lang="en-CA" sz="2000" b="1" baseline="40000" dirty="0"/>
          </a:p>
          <a:p>
            <a:pPr marL="722313" lvl="1">
              <a:tabLst>
                <a:tab pos="2425700" algn="l"/>
              </a:tabLst>
            </a:pPr>
            <a:r>
              <a:rPr lang="en-CA" sz="2000" b="1" dirty="0" smtClean="0"/>
              <a:t>any/all solids and any/all liquids are arbitrarily put in as 1</a:t>
            </a:r>
            <a:endParaRPr lang="en-CA" sz="2000" dirty="0" smtClean="0"/>
          </a:p>
        </p:txBody>
      </p:sp>
      <mc:AlternateContent xmlns:mc="http://schemas.openxmlformats.org/markup-compatibility/2006" xmlns:p14="http://schemas.microsoft.com/office/powerpoint/2010/main">
        <mc:Choice Requires="p14">
          <p:contentPart p14:bwMode="auto" r:id="rId2">
            <p14:nvContentPartPr>
              <p14:cNvPr id="47" name="Ink 46"/>
              <p14:cNvContentPartPr/>
              <p14:nvPr/>
            </p14:nvContentPartPr>
            <p14:xfrm>
              <a:off x="240480" y="2225160"/>
              <a:ext cx="8396280" cy="2182320"/>
            </p14:xfrm>
          </p:contentPart>
        </mc:Choice>
        <mc:Fallback xmlns="">
          <p:pic>
            <p:nvPicPr>
              <p:cNvPr id="47" name="Ink 46"/>
              <p:cNvPicPr/>
              <p:nvPr/>
            </p:nvPicPr>
            <p:blipFill>
              <a:blip r:embed="rId3"/>
              <a:stretch>
                <a:fillRect/>
              </a:stretch>
            </p:blipFill>
            <p:spPr>
              <a:xfrm>
                <a:off x="235440" y="2219040"/>
                <a:ext cx="8407800" cy="2195640"/>
              </a:xfrm>
              <a:prstGeom prst="rect">
                <a:avLst/>
              </a:prstGeom>
            </p:spPr>
          </p:pic>
        </mc:Fallback>
      </mc:AlternateContent>
    </p:spTree>
    <p:extLst>
      <p:ext uri="{BB962C8B-B14F-4D97-AF65-F5344CB8AC3E}">
        <p14:creationId xmlns:p14="http://schemas.microsoft.com/office/powerpoint/2010/main" val="1737177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Non-standard state</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20</a:t>
            </a:fld>
            <a:endParaRPr lang="en-CA" dirty="0"/>
          </a:p>
        </p:txBody>
      </p:sp>
      <p:sp>
        <p:nvSpPr>
          <p:cNvPr id="52" name="TextBox 51"/>
          <p:cNvSpPr txBox="1"/>
          <p:nvPr/>
        </p:nvSpPr>
        <p:spPr>
          <a:xfrm>
            <a:off x="251520" y="188640"/>
            <a:ext cx="7772400" cy="2616101"/>
          </a:xfrm>
          <a:prstGeom prst="rect">
            <a:avLst/>
          </a:prstGeom>
          <a:noFill/>
        </p:spPr>
        <p:txBody>
          <a:bodyPr wrap="square" rtlCol="0">
            <a:spAutoFit/>
          </a:bodyPr>
          <a:lstStyle/>
          <a:p>
            <a:pPr marL="1885950" indent="-1885950">
              <a:tabLst>
                <a:tab pos="2425700" algn="l"/>
              </a:tabLst>
            </a:pPr>
            <a:r>
              <a:rPr lang="en-CA" sz="2000" b="1" dirty="0">
                <a:solidFill>
                  <a:srgbClr val="FF0000"/>
                </a:solidFill>
              </a:rPr>
              <a:t>REACTION QUOTIENT. Q </a:t>
            </a:r>
            <a:r>
              <a:rPr lang="en-CA" sz="2000" dirty="0" smtClean="0">
                <a:solidFill>
                  <a:srgbClr val="FF0000"/>
                </a:solidFill>
              </a:rPr>
              <a:t>: </a:t>
            </a:r>
            <a:r>
              <a:rPr lang="en-CA" sz="2000" i="1" dirty="0" smtClean="0">
                <a:solidFill>
                  <a:srgbClr val="FF0000"/>
                </a:solidFill>
              </a:rPr>
              <a:t>“products over reagents”</a:t>
            </a:r>
          </a:p>
          <a:p>
            <a:pPr marL="1885950" indent="-1885950">
              <a:tabLst>
                <a:tab pos="2425700" algn="l"/>
              </a:tabLst>
            </a:pPr>
            <a:endParaRPr lang="en-CA" dirty="0" smtClean="0">
              <a:solidFill>
                <a:srgbClr val="FF0000"/>
              </a:solidFill>
            </a:endParaRPr>
          </a:p>
          <a:p>
            <a:pPr marL="452438" lvl="1" indent="-265113">
              <a:buFont typeface="Arial" pitchFamily="34" charset="0"/>
              <a:buChar char="•"/>
              <a:tabLst>
                <a:tab pos="2425700" algn="l"/>
              </a:tabLst>
            </a:pPr>
            <a:r>
              <a:rPr lang="en-CA" dirty="0" smtClean="0"/>
              <a:t>A weighted (based on # moles in the balanced equation, n) ratio of the:</a:t>
            </a:r>
          </a:p>
          <a:p>
            <a:pPr marL="187325" lvl="1">
              <a:tabLst>
                <a:tab pos="2425700" algn="l"/>
              </a:tabLst>
            </a:pPr>
            <a:endParaRPr lang="en-CA" dirty="0" smtClean="0"/>
          </a:p>
          <a:p>
            <a:pPr marL="1438275" lvl="2" indent="-523875">
              <a:buFont typeface="Arial" pitchFamily="34" charset="0"/>
              <a:buChar char="•"/>
              <a:tabLst>
                <a:tab pos="2425700" algn="l"/>
              </a:tabLst>
            </a:pPr>
            <a:r>
              <a:rPr lang="en-CA" dirty="0" smtClean="0"/>
              <a:t>(pressure of each product gas)</a:t>
            </a:r>
            <a:r>
              <a:rPr lang="en-CA" b="1" baseline="40000" dirty="0" smtClean="0">
                <a:solidFill>
                  <a:srgbClr val="FF0000"/>
                </a:solidFill>
              </a:rPr>
              <a:t>n</a:t>
            </a:r>
            <a:r>
              <a:rPr lang="en-CA" dirty="0" smtClean="0"/>
              <a:t> and [molarity of each aqueous product]</a:t>
            </a:r>
            <a:r>
              <a:rPr lang="en-CA" b="1" baseline="40000" dirty="0" smtClean="0">
                <a:solidFill>
                  <a:srgbClr val="FF0000"/>
                </a:solidFill>
              </a:rPr>
              <a:t>n</a:t>
            </a:r>
            <a:r>
              <a:rPr lang="en-CA" dirty="0" smtClean="0"/>
              <a:t> </a:t>
            </a:r>
          </a:p>
          <a:p>
            <a:pPr marL="717550" lvl="1">
              <a:tabLst>
                <a:tab pos="2425700" algn="l"/>
              </a:tabLst>
            </a:pPr>
            <a:r>
              <a:rPr lang="en-CA" dirty="0" smtClean="0"/>
              <a:t>divided by</a:t>
            </a:r>
          </a:p>
          <a:p>
            <a:pPr marL="1520825" lvl="1" indent="-625475">
              <a:buFont typeface="Arial" pitchFamily="34" charset="0"/>
              <a:buChar char="•"/>
              <a:tabLst>
                <a:tab pos="2425700" algn="l"/>
              </a:tabLst>
            </a:pPr>
            <a:r>
              <a:rPr lang="en-CA" dirty="0"/>
              <a:t>(pressure of each </a:t>
            </a:r>
            <a:r>
              <a:rPr lang="en-CA" dirty="0" smtClean="0"/>
              <a:t>reagent gas</a:t>
            </a:r>
            <a:r>
              <a:rPr lang="en-CA" dirty="0"/>
              <a:t>)</a:t>
            </a:r>
            <a:r>
              <a:rPr lang="en-CA" b="1" baseline="40000" dirty="0">
                <a:solidFill>
                  <a:srgbClr val="FF0000"/>
                </a:solidFill>
              </a:rPr>
              <a:t>n</a:t>
            </a:r>
            <a:r>
              <a:rPr lang="en-CA" dirty="0" smtClean="0"/>
              <a:t> </a:t>
            </a:r>
            <a:r>
              <a:rPr lang="en-CA" dirty="0"/>
              <a:t>and </a:t>
            </a:r>
            <a:r>
              <a:rPr lang="en-CA" dirty="0" smtClean="0"/>
              <a:t>[molarity </a:t>
            </a:r>
            <a:r>
              <a:rPr lang="en-CA" dirty="0"/>
              <a:t>of each aqueous </a:t>
            </a:r>
            <a:r>
              <a:rPr lang="en-CA" dirty="0" smtClean="0"/>
              <a:t>reagent]</a:t>
            </a:r>
            <a:r>
              <a:rPr lang="en-CA" b="1" baseline="40000" dirty="0" smtClean="0">
                <a:solidFill>
                  <a:srgbClr val="FF0000"/>
                </a:solidFill>
              </a:rPr>
              <a:t>n</a:t>
            </a:r>
            <a:endParaRPr lang="en-CA" dirty="0" smtClean="0">
              <a:solidFill>
                <a:srgbClr val="FF0000"/>
              </a:solidFill>
            </a:endParaRPr>
          </a:p>
        </p:txBody>
      </p:sp>
      <p:sp>
        <p:nvSpPr>
          <p:cNvPr id="47" name="Rectangle 46"/>
          <p:cNvSpPr/>
          <p:nvPr/>
        </p:nvSpPr>
        <p:spPr>
          <a:xfrm>
            <a:off x="593841" y="2975234"/>
            <a:ext cx="7419147" cy="2677656"/>
          </a:xfrm>
          <a:prstGeom prst="rect">
            <a:avLst/>
          </a:prstGeom>
        </p:spPr>
        <p:txBody>
          <a:bodyPr wrap="none">
            <a:spAutoFit/>
          </a:bodyPr>
          <a:lstStyle/>
          <a:p>
            <a:pPr>
              <a:tabLst>
                <a:tab pos="2598738" algn="l"/>
              </a:tabLst>
            </a:pPr>
            <a:r>
              <a:rPr lang="en-CA" sz="2400" dirty="0" smtClean="0">
                <a:ea typeface="Calibri"/>
                <a:cs typeface="Times New Roman"/>
              </a:rPr>
              <a:t>For the reaction:</a:t>
            </a:r>
            <a:r>
              <a:rPr lang="en-CA" sz="2400" dirty="0" smtClean="0">
                <a:solidFill>
                  <a:srgbClr val="002060"/>
                </a:solidFill>
                <a:ea typeface="Calibri"/>
                <a:cs typeface="Times New Roman"/>
              </a:rPr>
              <a:t>	C</a:t>
            </a:r>
            <a:r>
              <a:rPr lang="en-CA" sz="2400" baseline="-25000" dirty="0" smtClean="0">
                <a:solidFill>
                  <a:srgbClr val="002060"/>
                </a:solidFill>
                <a:ea typeface="Calibri"/>
                <a:cs typeface="Times New Roman"/>
              </a:rPr>
              <a:t>3</a:t>
            </a:r>
            <a:r>
              <a:rPr lang="en-CA" sz="2400" dirty="0" smtClean="0">
                <a:solidFill>
                  <a:srgbClr val="002060"/>
                </a:solidFill>
                <a:ea typeface="Calibri"/>
                <a:cs typeface="Times New Roman"/>
              </a:rPr>
              <a:t>H</a:t>
            </a:r>
            <a:r>
              <a:rPr lang="en-CA" sz="2400" baseline="-25000" dirty="0" smtClean="0">
                <a:solidFill>
                  <a:srgbClr val="002060"/>
                </a:solidFill>
                <a:ea typeface="Calibri"/>
                <a:cs typeface="Times New Roman"/>
              </a:rPr>
              <a:t>8(g</a:t>
            </a:r>
            <a:r>
              <a:rPr lang="en-CA" sz="2400" baseline="-25000" dirty="0">
                <a:solidFill>
                  <a:srgbClr val="002060"/>
                </a:solidFill>
                <a:ea typeface="Calibri"/>
                <a:cs typeface="Times New Roman"/>
              </a:rPr>
              <a:t>)</a:t>
            </a:r>
            <a:r>
              <a:rPr lang="en-CA" sz="2400" dirty="0">
                <a:solidFill>
                  <a:srgbClr val="002060"/>
                </a:solidFill>
                <a:ea typeface="Calibri"/>
                <a:cs typeface="Times New Roman"/>
              </a:rPr>
              <a:t>  +  5 O</a:t>
            </a:r>
            <a:r>
              <a:rPr lang="en-CA" sz="2400" baseline="-25000" dirty="0">
                <a:solidFill>
                  <a:srgbClr val="002060"/>
                </a:solidFill>
                <a:ea typeface="Calibri"/>
                <a:cs typeface="Times New Roman"/>
              </a:rPr>
              <a:t>2(g)</a:t>
            </a:r>
            <a:r>
              <a:rPr lang="en-CA" sz="2400" dirty="0">
                <a:solidFill>
                  <a:srgbClr val="002060"/>
                </a:solidFill>
                <a:ea typeface="Calibri"/>
                <a:cs typeface="Times New Roman"/>
              </a:rPr>
              <a:t>  → 3 CO</a:t>
            </a:r>
            <a:r>
              <a:rPr lang="en-CA" sz="2400" baseline="-25000" dirty="0">
                <a:solidFill>
                  <a:srgbClr val="002060"/>
                </a:solidFill>
                <a:ea typeface="Calibri"/>
                <a:cs typeface="Times New Roman"/>
              </a:rPr>
              <a:t>2(g)</a:t>
            </a:r>
            <a:r>
              <a:rPr lang="en-CA" sz="2400" dirty="0">
                <a:solidFill>
                  <a:srgbClr val="002060"/>
                </a:solidFill>
                <a:ea typeface="Calibri"/>
                <a:cs typeface="Times New Roman"/>
              </a:rPr>
              <a:t> + 4 H</a:t>
            </a:r>
            <a:r>
              <a:rPr lang="en-CA" sz="2400" baseline="-25000" dirty="0">
                <a:solidFill>
                  <a:srgbClr val="002060"/>
                </a:solidFill>
                <a:ea typeface="Calibri"/>
                <a:cs typeface="Times New Roman"/>
              </a:rPr>
              <a:t>2</a:t>
            </a:r>
            <a:r>
              <a:rPr lang="en-CA" sz="2400" dirty="0">
                <a:solidFill>
                  <a:srgbClr val="002060"/>
                </a:solidFill>
                <a:ea typeface="Calibri"/>
                <a:cs typeface="Times New Roman"/>
              </a:rPr>
              <a:t>O</a:t>
            </a:r>
            <a:r>
              <a:rPr lang="en-CA" sz="2400" baseline="-25000" dirty="0">
                <a:solidFill>
                  <a:srgbClr val="002060"/>
                </a:solidFill>
                <a:ea typeface="Calibri"/>
                <a:cs typeface="Times New Roman"/>
              </a:rPr>
              <a:t>(g</a:t>
            </a:r>
            <a:r>
              <a:rPr lang="en-CA" sz="2400" baseline="-25000" dirty="0" smtClean="0">
                <a:solidFill>
                  <a:srgbClr val="002060"/>
                </a:solidFill>
                <a:ea typeface="Calibri"/>
                <a:cs typeface="Times New Roman"/>
              </a:rPr>
              <a:t>)</a:t>
            </a:r>
          </a:p>
          <a:p>
            <a:pPr>
              <a:tabLst>
                <a:tab pos="2598738" algn="l"/>
              </a:tabLst>
            </a:pPr>
            <a:endParaRPr lang="en-CA" sz="2400" baseline="-25000" dirty="0">
              <a:solidFill>
                <a:srgbClr val="002060"/>
              </a:solidFill>
              <a:cs typeface="Times New Roman"/>
            </a:endParaRPr>
          </a:p>
          <a:p>
            <a:pPr>
              <a:tabLst>
                <a:tab pos="2598738" algn="l"/>
              </a:tabLst>
            </a:pPr>
            <a:r>
              <a:rPr lang="en-CA" sz="2400" dirty="0" smtClean="0">
                <a:ea typeface="Calibri"/>
                <a:cs typeface="Times New Roman"/>
              </a:rPr>
              <a:t>calculate Q when the pressures are:</a:t>
            </a:r>
          </a:p>
          <a:p>
            <a:pPr>
              <a:tabLst>
                <a:tab pos="3051175" algn="l"/>
              </a:tabLst>
            </a:pPr>
            <a:endParaRPr lang="en-CA" sz="800" dirty="0">
              <a:cs typeface="Times New Roman"/>
            </a:endParaRPr>
          </a:p>
          <a:p>
            <a:pPr>
              <a:tabLst>
                <a:tab pos="1433513" algn="dec"/>
                <a:tab pos="2598738" algn="l"/>
              </a:tabLst>
            </a:pPr>
            <a:r>
              <a:rPr lang="en-CA" sz="2400" dirty="0" smtClean="0">
                <a:solidFill>
                  <a:srgbClr val="002060"/>
                </a:solidFill>
                <a:ea typeface="Calibri"/>
                <a:cs typeface="Times New Roman"/>
              </a:rPr>
              <a:t>P</a:t>
            </a:r>
            <a:r>
              <a:rPr lang="en-CA" sz="1600" dirty="0" smtClean="0">
                <a:solidFill>
                  <a:srgbClr val="002060"/>
                </a:solidFill>
                <a:ea typeface="Calibri"/>
                <a:cs typeface="Times New Roman"/>
              </a:rPr>
              <a:t>(C</a:t>
            </a:r>
            <a:r>
              <a:rPr lang="en-CA" sz="1600" baseline="-25000" dirty="0" smtClean="0">
                <a:solidFill>
                  <a:srgbClr val="002060"/>
                </a:solidFill>
                <a:ea typeface="Calibri"/>
                <a:cs typeface="Times New Roman"/>
              </a:rPr>
              <a:t>3</a:t>
            </a:r>
            <a:r>
              <a:rPr lang="en-CA" sz="1600" dirty="0" smtClean="0">
                <a:solidFill>
                  <a:srgbClr val="002060"/>
                </a:solidFill>
                <a:ea typeface="Calibri"/>
                <a:cs typeface="Times New Roman"/>
              </a:rPr>
              <a:t>H</a:t>
            </a:r>
            <a:r>
              <a:rPr lang="en-CA" sz="1600" baseline="-25000" dirty="0" smtClean="0">
                <a:solidFill>
                  <a:srgbClr val="002060"/>
                </a:solidFill>
                <a:ea typeface="Calibri"/>
                <a:cs typeface="Times New Roman"/>
              </a:rPr>
              <a:t>8(g)</a:t>
            </a:r>
            <a:r>
              <a:rPr lang="en-CA" sz="1600" dirty="0" smtClean="0">
                <a:solidFill>
                  <a:srgbClr val="002060"/>
                </a:solidFill>
                <a:ea typeface="Calibri"/>
                <a:cs typeface="Times New Roman"/>
              </a:rPr>
              <a:t>) </a:t>
            </a:r>
            <a:r>
              <a:rPr lang="en-CA" sz="2400" dirty="0" smtClean="0">
                <a:solidFill>
                  <a:srgbClr val="002060"/>
                </a:solidFill>
                <a:ea typeface="Calibri"/>
                <a:cs typeface="Times New Roman"/>
              </a:rPr>
              <a:t>= 	18 atm</a:t>
            </a:r>
          </a:p>
          <a:p>
            <a:pPr>
              <a:tabLst>
                <a:tab pos="1433513" algn="dec"/>
                <a:tab pos="2598738" algn="l"/>
              </a:tabLst>
            </a:pPr>
            <a:r>
              <a:rPr lang="en-CA" sz="2400" dirty="0" smtClean="0">
                <a:solidFill>
                  <a:srgbClr val="002060"/>
                </a:solidFill>
                <a:ea typeface="Calibri"/>
                <a:cs typeface="Times New Roman"/>
              </a:rPr>
              <a:t>P </a:t>
            </a:r>
            <a:r>
              <a:rPr lang="en-CA" sz="1600" dirty="0" smtClean="0">
                <a:solidFill>
                  <a:srgbClr val="002060"/>
                </a:solidFill>
                <a:ea typeface="Calibri"/>
                <a:cs typeface="Times New Roman"/>
              </a:rPr>
              <a:t>(O</a:t>
            </a:r>
            <a:r>
              <a:rPr lang="en-CA" sz="1600" baseline="-25000" dirty="0" smtClean="0">
                <a:solidFill>
                  <a:srgbClr val="002060"/>
                </a:solidFill>
                <a:ea typeface="Calibri"/>
                <a:cs typeface="Times New Roman"/>
              </a:rPr>
              <a:t>2(g)</a:t>
            </a:r>
            <a:r>
              <a:rPr lang="en-CA" sz="1600" dirty="0" smtClean="0">
                <a:solidFill>
                  <a:srgbClr val="002060"/>
                </a:solidFill>
                <a:ea typeface="Calibri"/>
                <a:cs typeface="Times New Roman"/>
              </a:rPr>
              <a:t>)  </a:t>
            </a:r>
            <a:r>
              <a:rPr lang="en-CA" sz="2400" dirty="0" smtClean="0">
                <a:solidFill>
                  <a:srgbClr val="002060"/>
                </a:solidFill>
                <a:ea typeface="Calibri"/>
                <a:cs typeface="Times New Roman"/>
              </a:rPr>
              <a:t>=  	45 atm</a:t>
            </a:r>
          </a:p>
          <a:p>
            <a:pPr>
              <a:tabLst>
                <a:tab pos="1433513" algn="dec"/>
                <a:tab pos="2598738" algn="l"/>
              </a:tabLst>
            </a:pPr>
            <a:r>
              <a:rPr lang="en-CA" sz="2400" dirty="0" smtClean="0">
                <a:solidFill>
                  <a:srgbClr val="002060"/>
                </a:solidFill>
                <a:ea typeface="Calibri"/>
                <a:cs typeface="Times New Roman"/>
              </a:rPr>
              <a:t>P</a:t>
            </a:r>
            <a:r>
              <a:rPr lang="en-CA" sz="1600" dirty="0" smtClean="0">
                <a:solidFill>
                  <a:srgbClr val="002060"/>
                </a:solidFill>
                <a:ea typeface="Calibri"/>
                <a:cs typeface="Times New Roman"/>
              </a:rPr>
              <a:t>(CO</a:t>
            </a:r>
            <a:r>
              <a:rPr lang="en-CA" sz="1600" baseline="-25000" dirty="0" smtClean="0">
                <a:solidFill>
                  <a:srgbClr val="002060"/>
                </a:solidFill>
                <a:ea typeface="Calibri"/>
                <a:cs typeface="Times New Roman"/>
              </a:rPr>
              <a:t>2(g)</a:t>
            </a:r>
            <a:r>
              <a:rPr lang="en-CA" sz="1600" dirty="0" smtClean="0">
                <a:solidFill>
                  <a:srgbClr val="002060"/>
                </a:solidFill>
                <a:ea typeface="Calibri"/>
                <a:cs typeface="Times New Roman"/>
              </a:rPr>
              <a:t>) </a:t>
            </a:r>
            <a:r>
              <a:rPr lang="en-CA" sz="2400" dirty="0" smtClean="0">
                <a:solidFill>
                  <a:srgbClr val="002060"/>
                </a:solidFill>
                <a:ea typeface="Calibri"/>
                <a:cs typeface="Times New Roman"/>
              </a:rPr>
              <a:t>=  	4.1 atm</a:t>
            </a:r>
          </a:p>
          <a:p>
            <a:pPr>
              <a:tabLst>
                <a:tab pos="1433513" algn="dec"/>
                <a:tab pos="2598738" algn="l"/>
              </a:tabLst>
            </a:pPr>
            <a:r>
              <a:rPr lang="en-CA" sz="2400" dirty="0" smtClean="0">
                <a:solidFill>
                  <a:srgbClr val="002060"/>
                </a:solidFill>
                <a:ea typeface="Calibri"/>
                <a:cs typeface="Times New Roman"/>
              </a:rPr>
              <a:t>P</a:t>
            </a:r>
            <a:r>
              <a:rPr lang="en-CA" sz="1600" dirty="0" smtClean="0">
                <a:solidFill>
                  <a:srgbClr val="002060"/>
                </a:solidFill>
                <a:ea typeface="Calibri"/>
                <a:cs typeface="Times New Roman"/>
              </a:rPr>
              <a:t>(H</a:t>
            </a:r>
            <a:r>
              <a:rPr lang="en-CA" sz="1600" baseline="-25000" dirty="0" smtClean="0">
                <a:solidFill>
                  <a:srgbClr val="002060"/>
                </a:solidFill>
                <a:ea typeface="Calibri"/>
                <a:cs typeface="Times New Roman"/>
              </a:rPr>
              <a:t>2</a:t>
            </a:r>
            <a:r>
              <a:rPr lang="en-CA" sz="1600" dirty="0" smtClean="0">
                <a:solidFill>
                  <a:srgbClr val="002060"/>
                </a:solidFill>
                <a:ea typeface="Calibri"/>
                <a:cs typeface="Times New Roman"/>
              </a:rPr>
              <a:t>O</a:t>
            </a:r>
            <a:r>
              <a:rPr lang="en-CA" sz="1600" baseline="-25000" dirty="0" smtClean="0">
                <a:solidFill>
                  <a:srgbClr val="002060"/>
                </a:solidFill>
                <a:ea typeface="Calibri"/>
                <a:cs typeface="Times New Roman"/>
              </a:rPr>
              <a:t>(g)</a:t>
            </a:r>
            <a:r>
              <a:rPr lang="en-CA" sz="1600" dirty="0" smtClean="0">
                <a:solidFill>
                  <a:srgbClr val="002060"/>
                </a:solidFill>
                <a:ea typeface="Calibri"/>
                <a:cs typeface="Times New Roman"/>
              </a:rPr>
              <a:t>) </a:t>
            </a:r>
            <a:r>
              <a:rPr lang="en-CA" sz="2400" dirty="0" smtClean="0">
                <a:solidFill>
                  <a:srgbClr val="002060"/>
                </a:solidFill>
                <a:ea typeface="Calibri"/>
                <a:cs typeface="Times New Roman"/>
              </a:rPr>
              <a:t>= 	5.5 atm</a:t>
            </a:r>
            <a:endParaRPr lang="en-CA" sz="2400" dirty="0">
              <a:solidFill>
                <a:srgbClr val="002060"/>
              </a:solidFill>
              <a:ea typeface="Calibri"/>
              <a:cs typeface="Times New Roman"/>
            </a:endParaRPr>
          </a:p>
        </p:txBody>
      </p:sp>
      <mc:AlternateContent xmlns:mc="http://schemas.openxmlformats.org/markup-compatibility/2006" xmlns:p14="http://schemas.microsoft.com/office/powerpoint/2010/main">
        <mc:Choice Requires="p14">
          <p:contentPart p14:bwMode="auto" r:id="rId2">
            <p14:nvContentPartPr>
              <p14:cNvPr id="48" name="Ink 47"/>
              <p14:cNvContentPartPr/>
              <p14:nvPr/>
            </p14:nvContentPartPr>
            <p14:xfrm>
              <a:off x="2855160" y="2475720"/>
              <a:ext cx="5987160" cy="4289400"/>
            </p14:xfrm>
          </p:contentPart>
        </mc:Choice>
        <mc:Fallback xmlns="">
          <p:pic>
            <p:nvPicPr>
              <p:cNvPr id="48" name="Ink 47"/>
              <p:cNvPicPr/>
              <p:nvPr/>
            </p:nvPicPr>
            <p:blipFill>
              <a:blip r:embed="rId3"/>
              <a:stretch>
                <a:fillRect/>
              </a:stretch>
            </p:blipFill>
            <p:spPr>
              <a:xfrm>
                <a:off x="2849760" y="2469600"/>
                <a:ext cx="6001560" cy="4302720"/>
              </a:xfrm>
              <a:prstGeom prst="rect">
                <a:avLst/>
              </a:prstGeom>
            </p:spPr>
          </p:pic>
        </mc:Fallback>
      </mc:AlternateContent>
    </p:spTree>
    <p:extLst>
      <p:ext uri="{BB962C8B-B14F-4D97-AF65-F5344CB8AC3E}">
        <p14:creationId xmlns:p14="http://schemas.microsoft.com/office/powerpoint/2010/main" val="3122370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Non-standard state</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21</a:t>
            </a:fld>
            <a:endParaRPr lang="en-CA" dirty="0"/>
          </a:p>
        </p:txBody>
      </p:sp>
      <p:sp>
        <p:nvSpPr>
          <p:cNvPr id="52" name="TextBox 51"/>
          <p:cNvSpPr txBox="1"/>
          <p:nvPr/>
        </p:nvSpPr>
        <p:spPr>
          <a:xfrm>
            <a:off x="251520" y="188640"/>
            <a:ext cx="7772400" cy="954107"/>
          </a:xfrm>
          <a:prstGeom prst="rect">
            <a:avLst/>
          </a:prstGeom>
          <a:noFill/>
        </p:spPr>
        <p:txBody>
          <a:bodyPr wrap="square" rtlCol="0">
            <a:spAutoFit/>
          </a:bodyPr>
          <a:lstStyle/>
          <a:p>
            <a:pPr marL="1885950" indent="-1885950">
              <a:tabLst>
                <a:tab pos="2425700" algn="l"/>
              </a:tabLst>
            </a:pPr>
            <a:r>
              <a:rPr lang="en-CA" sz="2000" b="1" dirty="0">
                <a:solidFill>
                  <a:srgbClr val="FF0000"/>
                </a:solidFill>
              </a:rPr>
              <a:t>REACTION QUOTIENT. Q </a:t>
            </a:r>
            <a:r>
              <a:rPr lang="en-CA" sz="2000" dirty="0" smtClean="0">
                <a:solidFill>
                  <a:srgbClr val="FF0000"/>
                </a:solidFill>
              </a:rPr>
              <a:t>:</a:t>
            </a:r>
          </a:p>
          <a:p>
            <a:pPr marL="1885950" indent="-1885950">
              <a:tabLst>
                <a:tab pos="2425700" algn="l"/>
              </a:tabLst>
            </a:pPr>
            <a:endParaRPr lang="en-CA" dirty="0" smtClean="0">
              <a:solidFill>
                <a:srgbClr val="FF0000"/>
              </a:solidFill>
            </a:endParaRPr>
          </a:p>
          <a:p>
            <a:pPr marL="452438" lvl="1" indent="-265113">
              <a:buFont typeface="Arial" pitchFamily="34" charset="0"/>
              <a:buChar char="•"/>
              <a:tabLst>
                <a:tab pos="2425700" algn="l"/>
              </a:tabLst>
            </a:pPr>
            <a:r>
              <a:rPr lang="en-CA" dirty="0"/>
              <a:t>(</a:t>
            </a:r>
            <a:r>
              <a:rPr lang="en-CA" dirty="0" smtClean="0"/>
              <a:t>Products)</a:t>
            </a:r>
            <a:r>
              <a:rPr lang="en-CA" b="1" baseline="40000" dirty="0" smtClean="0">
                <a:solidFill>
                  <a:srgbClr val="FF0000"/>
                </a:solidFill>
              </a:rPr>
              <a:t>n</a:t>
            </a:r>
            <a:r>
              <a:rPr lang="en-CA" dirty="0" smtClean="0"/>
              <a:t> / (Reagents)</a:t>
            </a:r>
            <a:r>
              <a:rPr lang="en-CA" b="1" baseline="40000" dirty="0" smtClean="0">
                <a:solidFill>
                  <a:srgbClr val="FF0000"/>
                </a:solidFill>
              </a:rPr>
              <a:t>n</a:t>
            </a:r>
            <a:r>
              <a:rPr lang="en-CA" dirty="0" smtClean="0"/>
              <a:t> .</a:t>
            </a:r>
          </a:p>
        </p:txBody>
      </p:sp>
      <p:sp>
        <p:nvSpPr>
          <p:cNvPr id="47" name="Rectangle 46"/>
          <p:cNvSpPr/>
          <p:nvPr/>
        </p:nvSpPr>
        <p:spPr>
          <a:xfrm>
            <a:off x="251520" y="1169667"/>
            <a:ext cx="7419147" cy="2677656"/>
          </a:xfrm>
          <a:prstGeom prst="rect">
            <a:avLst/>
          </a:prstGeom>
        </p:spPr>
        <p:txBody>
          <a:bodyPr wrap="none">
            <a:spAutoFit/>
          </a:bodyPr>
          <a:lstStyle/>
          <a:p>
            <a:pPr>
              <a:tabLst>
                <a:tab pos="2598738" algn="l"/>
              </a:tabLst>
            </a:pPr>
            <a:r>
              <a:rPr lang="en-CA" sz="2400" dirty="0" smtClean="0">
                <a:ea typeface="Calibri"/>
                <a:cs typeface="Times New Roman"/>
              </a:rPr>
              <a:t>For the reaction:</a:t>
            </a:r>
            <a:r>
              <a:rPr lang="en-CA" sz="2400" dirty="0" smtClean="0">
                <a:solidFill>
                  <a:srgbClr val="002060"/>
                </a:solidFill>
                <a:ea typeface="Calibri"/>
                <a:cs typeface="Times New Roman"/>
              </a:rPr>
              <a:t>	C</a:t>
            </a:r>
            <a:r>
              <a:rPr lang="en-CA" sz="2400" baseline="-25000" dirty="0" smtClean="0">
                <a:solidFill>
                  <a:srgbClr val="002060"/>
                </a:solidFill>
                <a:ea typeface="Calibri"/>
                <a:cs typeface="Times New Roman"/>
              </a:rPr>
              <a:t>3</a:t>
            </a:r>
            <a:r>
              <a:rPr lang="en-CA" sz="2400" dirty="0" smtClean="0">
                <a:solidFill>
                  <a:srgbClr val="002060"/>
                </a:solidFill>
                <a:ea typeface="Calibri"/>
                <a:cs typeface="Times New Roman"/>
              </a:rPr>
              <a:t>H</a:t>
            </a:r>
            <a:r>
              <a:rPr lang="en-CA" sz="2400" baseline="-25000" dirty="0" smtClean="0">
                <a:solidFill>
                  <a:srgbClr val="002060"/>
                </a:solidFill>
                <a:ea typeface="Calibri"/>
                <a:cs typeface="Times New Roman"/>
              </a:rPr>
              <a:t>8(g</a:t>
            </a:r>
            <a:r>
              <a:rPr lang="en-CA" sz="2400" baseline="-25000" dirty="0">
                <a:solidFill>
                  <a:srgbClr val="002060"/>
                </a:solidFill>
                <a:ea typeface="Calibri"/>
                <a:cs typeface="Times New Roman"/>
              </a:rPr>
              <a:t>)</a:t>
            </a:r>
            <a:r>
              <a:rPr lang="en-CA" sz="2400" dirty="0">
                <a:solidFill>
                  <a:srgbClr val="002060"/>
                </a:solidFill>
                <a:ea typeface="Calibri"/>
                <a:cs typeface="Times New Roman"/>
              </a:rPr>
              <a:t>  +  5 O</a:t>
            </a:r>
            <a:r>
              <a:rPr lang="en-CA" sz="2400" baseline="-25000" dirty="0">
                <a:solidFill>
                  <a:srgbClr val="002060"/>
                </a:solidFill>
                <a:ea typeface="Calibri"/>
                <a:cs typeface="Times New Roman"/>
              </a:rPr>
              <a:t>2(g)</a:t>
            </a:r>
            <a:r>
              <a:rPr lang="en-CA" sz="2400" dirty="0">
                <a:solidFill>
                  <a:srgbClr val="002060"/>
                </a:solidFill>
                <a:ea typeface="Calibri"/>
                <a:cs typeface="Times New Roman"/>
              </a:rPr>
              <a:t>  → 3 CO</a:t>
            </a:r>
            <a:r>
              <a:rPr lang="en-CA" sz="2400" baseline="-25000" dirty="0">
                <a:solidFill>
                  <a:srgbClr val="002060"/>
                </a:solidFill>
                <a:ea typeface="Calibri"/>
                <a:cs typeface="Times New Roman"/>
              </a:rPr>
              <a:t>2(g)</a:t>
            </a:r>
            <a:r>
              <a:rPr lang="en-CA" sz="2400" dirty="0">
                <a:solidFill>
                  <a:srgbClr val="002060"/>
                </a:solidFill>
                <a:ea typeface="Calibri"/>
                <a:cs typeface="Times New Roman"/>
              </a:rPr>
              <a:t> + 4 H</a:t>
            </a:r>
            <a:r>
              <a:rPr lang="en-CA" sz="2400" baseline="-25000" dirty="0">
                <a:solidFill>
                  <a:srgbClr val="002060"/>
                </a:solidFill>
                <a:ea typeface="Calibri"/>
                <a:cs typeface="Times New Roman"/>
              </a:rPr>
              <a:t>2</a:t>
            </a:r>
            <a:r>
              <a:rPr lang="en-CA" sz="2400" dirty="0">
                <a:solidFill>
                  <a:srgbClr val="002060"/>
                </a:solidFill>
                <a:ea typeface="Calibri"/>
                <a:cs typeface="Times New Roman"/>
              </a:rPr>
              <a:t>O</a:t>
            </a:r>
            <a:r>
              <a:rPr lang="en-CA" sz="2400" baseline="-25000" dirty="0">
                <a:solidFill>
                  <a:srgbClr val="002060"/>
                </a:solidFill>
                <a:ea typeface="Calibri"/>
                <a:cs typeface="Times New Roman"/>
              </a:rPr>
              <a:t>(g</a:t>
            </a:r>
            <a:r>
              <a:rPr lang="en-CA" sz="2400" baseline="-25000" dirty="0" smtClean="0">
                <a:solidFill>
                  <a:srgbClr val="002060"/>
                </a:solidFill>
                <a:ea typeface="Calibri"/>
                <a:cs typeface="Times New Roman"/>
              </a:rPr>
              <a:t>)</a:t>
            </a:r>
          </a:p>
          <a:p>
            <a:pPr>
              <a:tabLst>
                <a:tab pos="2598738" algn="l"/>
              </a:tabLst>
            </a:pPr>
            <a:endParaRPr lang="en-CA" sz="2400" baseline="-25000" dirty="0">
              <a:solidFill>
                <a:srgbClr val="002060"/>
              </a:solidFill>
              <a:cs typeface="Times New Roman"/>
            </a:endParaRPr>
          </a:p>
          <a:p>
            <a:pPr>
              <a:tabLst>
                <a:tab pos="2598738" algn="l"/>
              </a:tabLst>
            </a:pPr>
            <a:r>
              <a:rPr lang="en-CA" sz="2400" dirty="0" smtClean="0">
                <a:ea typeface="Calibri"/>
                <a:cs typeface="Times New Roman"/>
              </a:rPr>
              <a:t>calculate Q when the pressures are:</a:t>
            </a:r>
          </a:p>
          <a:p>
            <a:pPr>
              <a:tabLst>
                <a:tab pos="3051175" algn="l"/>
              </a:tabLst>
            </a:pPr>
            <a:endParaRPr lang="en-CA" sz="800" dirty="0">
              <a:cs typeface="Times New Roman"/>
            </a:endParaRPr>
          </a:p>
          <a:p>
            <a:pPr>
              <a:tabLst>
                <a:tab pos="1433513" algn="dec"/>
                <a:tab pos="2598738" algn="l"/>
              </a:tabLst>
            </a:pPr>
            <a:r>
              <a:rPr lang="en-CA" sz="2400" dirty="0">
                <a:solidFill>
                  <a:srgbClr val="002060"/>
                </a:solidFill>
                <a:ea typeface="Calibri"/>
                <a:cs typeface="Times New Roman"/>
              </a:rPr>
              <a:t>P</a:t>
            </a:r>
            <a:r>
              <a:rPr lang="en-CA" sz="1600" dirty="0">
                <a:solidFill>
                  <a:srgbClr val="002060"/>
                </a:solidFill>
                <a:ea typeface="Calibri"/>
                <a:cs typeface="Times New Roman"/>
              </a:rPr>
              <a:t>(C</a:t>
            </a:r>
            <a:r>
              <a:rPr lang="en-CA" sz="1600" baseline="-25000" dirty="0">
                <a:solidFill>
                  <a:srgbClr val="002060"/>
                </a:solidFill>
                <a:ea typeface="Calibri"/>
                <a:cs typeface="Times New Roman"/>
              </a:rPr>
              <a:t>3</a:t>
            </a:r>
            <a:r>
              <a:rPr lang="en-CA" sz="1600" dirty="0">
                <a:solidFill>
                  <a:srgbClr val="002060"/>
                </a:solidFill>
                <a:ea typeface="Calibri"/>
                <a:cs typeface="Times New Roman"/>
              </a:rPr>
              <a:t>H</a:t>
            </a:r>
            <a:r>
              <a:rPr lang="en-CA" sz="1600" baseline="-25000" dirty="0">
                <a:solidFill>
                  <a:srgbClr val="002060"/>
                </a:solidFill>
                <a:ea typeface="Calibri"/>
                <a:cs typeface="Times New Roman"/>
              </a:rPr>
              <a:t>8(g)</a:t>
            </a:r>
            <a:r>
              <a:rPr lang="en-CA" sz="1600" dirty="0">
                <a:solidFill>
                  <a:srgbClr val="002060"/>
                </a:solidFill>
                <a:ea typeface="Calibri"/>
                <a:cs typeface="Times New Roman"/>
              </a:rPr>
              <a:t>) </a:t>
            </a:r>
            <a:r>
              <a:rPr lang="en-CA" sz="2400" dirty="0">
                <a:solidFill>
                  <a:srgbClr val="002060"/>
                </a:solidFill>
                <a:ea typeface="Calibri"/>
                <a:cs typeface="Times New Roman"/>
              </a:rPr>
              <a:t>= 	18 atm</a:t>
            </a:r>
          </a:p>
          <a:p>
            <a:pPr>
              <a:tabLst>
                <a:tab pos="1433513" algn="dec"/>
                <a:tab pos="2598738" algn="l"/>
              </a:tabLst>
            </a:pPr>
            <a:r>
              <a:rPr lang="en-CA" sz="2400" dirty="0">
                <a:solidFill>
                  <a:srgbClr val="002060"/>
                </a:solidFill>
                <a:ea typeface="Calibri"/>
                <a:cs typeface="Times New Roman"/>
              </a:rPr>
              <a:t>P </a:t>
            </a:r>
            <a:r>
              <a:rPr lang="en-CA" sz="1600" dirty="0">
                <a:solidFill>
                  <a:srgbClr val="002060"/>
                </a:solidFill>
                <a:ea typeface="Calibri"/>
                <a:cs typeface="Times New Roman"/>
              </a:rPr>
              <a:t>(O</a:t>
            </a:r>
            <a:r>
              <a:rPr lang="en-CA" sz="1600" baseline="-25000" dirty="0">
                <a:solidFill>
                  <a:srgbClr val="002060"/>
                </a:solidFill>
                <a:ea typeface="Calibri"/>
                <a:cs typeface="Times New Roman"/>
              </a:rPr>
              <a:t>2(g)</a:t>
            </a:r>
            <a:r>
              <a:rPr lang="en-CA" sz="1600" dirty="0">
                <a:solidFill>
                  <a:srgbClr val="002060"/>
                </a:solidFill>
                <a:ea typeface="Calibri"/>
                <a:cs typeface="Times New Roman"/>
              </a:rPr>
              <a:t>)  </a:t>
            </a:r>
            <a:r>
              <a:rPr lang="en-CA" sz="2400" dirty="0">
                <a:solidFill>
                  <a:srgbClr val="002060"/>
                </a:solidFill>
                <a:ea typeface="Calibri"/>
                <a:cs typeface="Times New Roman"/>
              </a:rPr>
              <a:t>=  	45 atm</a:t>
            </a:r>
          </a:p>
          <a:p>
            <a:pPr>
              <a:tabLst>
                <a:tab pos="1433513" algn="dec"/>
                <a:tab pos="2598738" algn="l"/>
              </a:tabLst>
            </a:pPr>
            <a:r>
              <a:rPr lang="en-CA" sz="2400" dirty="0">
                <a:solidFill>
                  <a:srgbClr val="002060"/>
                </a:solidFill>
                <a:ea typeface="Calibri"/>
                <a:cs typeface="Times New Roman"/>
              </a:rPr>
              <a:t>P</a:t>
            </a:r>
            <a:r>
              <a:rPr lang="en-CA" sz="1600" dirty="0">
                <a:solidFill>
                  <a:srgbClr val="002060"/>
                </a:solidFill>
                <a:ea typeface="Calibri"/>
                <a:cs typeface="Times New Roman"/>
              </a:rPr>
              <a:t>(CO</a:t>
            </a:r>
            <a:r>
              <a:rPr lang="en-CA" sz="1600" baseline="-25000" dirty="0">
                <a:solidFill>
                  <a:srgbClr val="002060"/>
                </a:solidFill>
                <a:ea typeface="Calibri"/>
                <a:cs typeface="Times New Roman"/>
              </a:rPr>
              <a:t>2(g)</a:t>
            </a:r>
            <a:r>
              <a:rPr lang="en-CA" sz="1600" dirty="0">
                <a:solidFill>
                  <a:srgbClr val="002060"/>
                </a:solidFill>
                <a:ea typeface="Calibri"/>
                <a:cs typeface="Times New Roman"/>
              </a:rPr>
              <a:t>) </a:t>
            </a:r>
            <a:r>
              <a:rPr lang="en-CA" sz="2400" dirty="0">
                <a:solidFill>
                  <a:srgbClr val="002060"/>
                </a:solidFill>
                <a:ea typeface="Calibri"/>
                <a:cs typeface="Times New Roman"/>
              </a:rPr>
              <a:t>=  	4.1 atm</a:t>
            </a:r>
          </a:p>
          <a:p>
            <a:pPr>
              <a:tabLst>
                <a:tab pos="1433513" algn="dec"/>
                <a:tab pos="2598738" algn="l"/>
              </a:tabLst>
            </a:pPr>
            <a:r>
              <a:rPr lang="en-CA" sz="2400" dirty="0">
                <a:solidFill>
                  <a:srgbClr val="002060"/>
                </a:solidFill>
                <a:ea typeface="Calibri"/>
                <a:cs typeface="Times New Roman"/>
              </a:rPr>
              <a:t>P</a:t>
            </a:r>
            <a:r>
              <a:rPr lang="en-CA" sz="1600" dirty="0">
                <a:solidFill>
                  <a:srgbClr val="002060"/>
                </a:solidFill>
                <a:ea typeface="Calibri"/>
                <a:cs typeface="Times New Roman"/>
              </a:rPr>
              <a:t>(H</a:t>
            </a:r>
            <a:r>
              <a:rPr lang="en-CA" sz="1600" baseline="-25000" dirty="0">
                <a:solidFill>
                  <a:srgbClr val="002060"/>
                </a:solidFill>
                <a:ea typeface="Calibri"/>
                <a:cs typeface="Times New Roman"/>
              </a:rPr>
              <a:t>2</a:t>
            </a:r>
            <a:r>
              <a:rPr lang="en-CA" sz="1600" dirty="0">
                <a:solidFill>
                  <a:srgbClr val="002060"/>
                </a:solidFill>
                <a:ea typeface="Calibri"/>
                <a:cs typeface="Times New Roman"/>
              </a:rPr>
              <a:t>O</a:t>
            </a:r>
            <a:r>
              <a:rPr lang="en-CA" sz="1600" baseline="-25000" dirty="0">
                <a:solidFill>
                  <a:srgbClr val="002060"/>
                </a:solidFill>
                <a:ea typeface="Calibri"/>
                <a:cs typeface="Times New Roman"/>
              </a:rPr>
              <a:t>(g)</a:t>
            </a:r>
            <a:r>
              <a:rPr lang="en-CA" sz="1600" dirty="0">
                <a:solidFill>
                  <a:srgbClr val="002060"/>
                </a:solidFill>
                <a:ea typeface="Calibri"/>
                <a:cs typeface="Times New Roman"/>
              </a:rPr>
              <a:t>) </a:t>
            </a:r>
            <a:r>
              <a:rPr lang="en-CA" sz="2400" dirty="0">
                <a:solidFill>
                  <a:srgbClr val="002060"/>
                </a:solidFill>
                <a:ea typeface="Calibri"/>
                <a:cs typeface="Times New Roman"/>
              </a:rPr>
              <a:t>= 	5.5 atm</a:t>
            </a:r>
          </a:p>
        </p:txBody>
      </p:sp>
      <mc:AlternateContent xmlns:mc="http://schemas.openxmlformats.org/markup-compatibility/2006" xmlns:p14="http://schemas.microsoft.com/office/powerpoint/2010/main">
        <mc:Choice Requires="p14">
          <p:contentPart p14:bwMode="auto" r:id="rId2">
            <p14:nvContentPartPr>
              <p14:cNvPr id="48" name="Ink 47"/>
              <p14:cNvContentPartPr/>
              <p14:nvPr/>
            </p14:nvContentPartPr>
            <p14:xfrm>
              <a:off x="2682720" y="731520"/>
              <a:ext cx="5470560" cy="1345320"/>
            </p14:xfrm>
          </p:contentPart>
        </mc:Choice>
        <mc:Fallback xmlns="">
          <p:pic>
            <p:nvPicPr>
              <p:cNvPr id="48" name="Ink 47"/>
              <p:cNvPicPr/>
              <p:nvPr/>
            </p:nvPicPr>
            <p:blipFill>
              <a:blip r:embed="rId3"/>
              <a:stretch>
                <a:fillRect/>
              </a:stretch>
            </p:blipFill>
            <p:spPr>
              <a:xfrm>
                <a:off x="2675880" y="724320"/>
                <a:ext cx="5485320" cy="1361160"/>
              </a:xfrm>
              <a:prstGeom prst="rect">
                <a:avLst/>
              </a:prstGeom>
            </p:spPr>
          </p:pic>
        </mc:Fallback>
      </mc:AlternateContent>
    </p:spTree>
    <p:extLst>
      <p:ext uri="{BB962C8B-B14F-4D97-AF65-F5344CB8AC3E}">
        <p14:creationId xmlns:p14="http://schemas.microsoft.com/office/powerpoint/2010/main" val="9657781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0" y="188640"/>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Non-standard state</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22</a:t>
            </a:fld>
            <a:endParaRPr lang="en-CA" dirty="0"/>
          </a:p>
        </p:txBody>
      </p:sp>
      <p:sp>
        <p:nvSpPr>
          <p:cNvPr id="52" name="TextBox 51"/>
          <p:cNvSpPr txBox="1"/>
          <p:nvPr/>
        </p:nvSpPr>
        <p:spPr>
          <a:xfrm>
            <a:off x="251520" y="188640"/>
            <a:ext cx="8550950" cy="2062103"/>
          </a:xfrm>
          <a:prstGeom prst="rect">
            <a:avLst/>
          </a:prstGeom>
          <a:noFill/>
        </p:spPr>
        <p:txBody>
          <a:bodyPr wrap="square" rtlCol="0">
            <a:spAutoFit/>
          </a:bodyPr>
          <a:lstStyle/>
          <a:p>
            <a:pPr marL="1885950" indent="-1885950">
              <a:tabLst>
                <a:tab pos="2425700" algn="l"/>
              </a:tabLst>
            </a:pPr>
            <a:r>
              <a:rPr lang="en-CA" sz="2000" b="1" dirty="0" smtClean="0">
                <a:solidFill>
                  <a:srgbClr val="FF0000"/>
                </a:solidFill>
              </a:rPr>
              <a:t>Free Energy </a:t>
            </a:r>
            <a:r>
              <a:rPr lang="en-CA" sz="2000" b="1" dirty="0">
                <a:solidFill>
                  <a:srgbClr val="FF0000"/>
                </a:solidFill>
              </a:rPr>
              <a:t>information for actual (non-standard) conditions </a:t>
            </a:r>
            <a:r>
              <a:rPr lang="en-CA" sz="2000" dirty="0">
                <a:solidFill>
                  <a:srgbClr val="FF0000"/>
                </a:solidFill>
              </a:rPr>
              <a:t>:</a:t>
            </a:r>
            <a:endParaRPr lang="en-CA" sz="2000" dirty="0" smtClean="0">
              <a:solidFill>
                <a:srgbClr val="FF0000"/>
              </a:solidFill>
            </a:endParaRPr>
          </a:p>
          <a:p>
            <a:pPr marL="1885950" indent="-1885950">
              <a:tabLst>
                <a:tab pos="2425700" algn="l"/>
              </a:tabLst>
            </a:pPr>
            <a:endParaRPr lang="en-CA" dirty="0" smtClean="0">
              <a:solidFill>
                <a:srgbClr val="FF0000"/>
              </a:solidFill>
            </a:endParaRPr>
          </a:p>
          <a:p>
            <a:pPr marL="452438" lvl="1" indent="-265113">
              <a:buFont typeface="Arial" pitchFamily="34" charset="0"/>
              <a:buChar char="•"/>
              <a:tabLst>
                <a:tab pos="2425700" algn="l"/>
              </a:tabLst>
            </a:pPr>
            <a:r>
              <a:rPr lang="en-CA" dirty="0" smtClean="0"/>
              <a:t>A correction factor to </a:t>
            </a:r>
            <a:r>
              <a:rPr lang="el-GR" dirty="0" smtClean="0"/>
              <a:t>Δ</a:t>
            </a:r>
            <a:r>
              <a:rPr lang="en-CA" dirty="0" smtClean="0"/>
              <a:t>G°rxn based on the reaction quotient Q:</a:t>
            </a:r>
          </a:p>
          <a:p>
            <a:pPr marL="187325" lvl="1">
              <a:tabLst>
                <a:tab pos="2425700" algn="l"/>
              </a:tabLst>
            </a:pPr>
            <a:endParaRPr lang="en-CA" dirty="0" smtClean="0"/>
          </a:p>
          <a:p>
            <a:pPr marL="1438275" lvl="2" indent="-523875">
              <a:buFont typeface="Arial" pitchFamily="34" charset="0"/>
              <a:buChar char="•"/>
              <a:tabLst>
                <a:tab pos="2425700" algn="l"/>
              </a:tabLst>
            </a:pPr>
            <a:r>
              <a:rPr lang="en-CA" dirty="0" smtClean="0"/>
              <a:t>(pressure of each product gas)</a:t>
            </a:r>
            <a:r>
              <a:rPr lang="en-CA" b="1" baseline="40000" dirty="0" smtClean="0">
                <a:solidFill>
                  <a:srgbClr val="FF0000"/>
                </a:solidFill>
              </a:rPr>
              <a:t>n</a:t>
            </a:r>
            <a:r>
              <a:rPr lang="en-CA" dirty="0" smtClean="0"/>
              <a:t> and (molarity of each aqueous product</a:t>
            </a:r>
            <a:r>
              <a:rPr lang="en-CA" dirty="0"/>
              <a:t>)</a:t>
            </a:r>
            <a:r>
              <a:rPr lang="en-CA" b="1" baseline="40000" dirty="0">
                <a:solidFill>
                  <a:srgbClr val="FF0000"/>
                </a:solidFill>
              </a:rPr>
              <a:t>n</a:t>
            </a:r>
            <a:r>
              <a:rPr lang="en-CA" dirty="0" smtClean="0"/>
              <a:t> </a:t>
            </a:r>
          </a:p>
          <a:p>
            <a:pPr marL="717550" lvl="1">
              <a:tabLst>
                <a:tab pos="2425700" algn="l"/>
              </a:tabLst>
            </a:pPr>
            <a:r>
              <a:rPr lang="en-CA" dirty="0" smtClean="0"/>
              <a:t>divided by</a:t>
            </a:r>
          </a:p>
          <a:p>
            <a:pPr marL="1520825" lvl="1" indent="-625475">
              <a:buFont typeface="Arial" pitchFamily="34" charset="0"/>
              <a:buChar char="•"/>
              <a:tabLst>
                <a:tab pos="2425700" algn="l"/>
              </a:tabLst>
            </a:pPr>
            <a:r>
              <a:rPr lang="en-CA" dirty="0"/>
              <a:t>(pressure of each </a:t>
            </a:r>
            <a:r>
              <a:rPr lang="en-CA" dirty="0" smtClean="0"/>
              <a:t>reagent gas</a:t>
            </a:r>
            <a:r>
              <a:rPr lang="en-CA" dirty="0"/>
              <a:t>)</a:t>
            </a:r>
            <a:r>
              <a:rPr lang="en-CA" b="1" baseline="40000" dirty="0">
                <a:solidFill>
                  <a:srgbClr val="FF0000"/>
                </a:solidFill>
              </a:rPr>
              <a:t>n</a:t>
            </a:r>
            <a:r>
              <a:rPr lang="en-CA" dirty="0" smtClean="0"/>
              <a:t> </a:t>
            </a:r>
            <a:r>
              <a:rPr lang="en-CA" dirty="0"/>
              <a:t>and (molarity of each </a:t>
            </a:r>
            <a:r>
              <a:rPr lang="en-CA" dirty="0" smtClean="0"/>
              <a:t>reagent product</a:t>
            </a:r>
            <a:r>
              <a:rPr lang="en-CA" dirty="0"/>
              <a:t>)</a:t>
            </a:r>
            <a:r>
              <a:rPr lang="en-CA" b="1" baseline="40000" dirty="0">
                <a:solidFill>
                  <a:srgbClr val="FF0000"/>
                </a:solidFill>
              </a:rPr>
              <a:t>n</a:t>
            </a:r>
            <a:endParaRPr lang="en-CA" dirty="0" smtClean="0">
              <a:solidFill>
                <a:srgbClr val="FF0000"/>
              </a:solidFill>
            </a:endParaRPr>
          </a:p>
        </p:txBody>
      </p:sp>
      <p:sp>
        <p:nvSpPr>
          <p:cNvPr id="47" name="Rectangle 46"/>
          <p:cNvSpPr/>
          <p:nvPr/>
        </p:nvSpPr>
        <p:spPr>
          <a:xfrm>
            <a:off x="1691157" y="2622070"/>
            <a:ext cx="4707058" cy="646331"/>
          </a:xfrm>
          <a:prstGeom prst="rect">
            <a:avLst/>
          </a:prstGeom>
        </p:spPr>
        <p:txBody>
          <a:bodyPr wrap="none">
            <a:spAutoFit/>
          </a:bodyPr>
          <a:lstStyle/>
          <a:p>
            <a:pPr>
              <a:tabLst>
                <a:tab pos="2598738" algn="l"/>
              </a:tabLst>
            </a:pPr>
            <a:r>
              <a:rPr lang="el-GR" sz="3600" dirty="0">
                <a:solidFill>
                  <a:srgbClr val="FF0000"/>
                </a:solidFill>
              </a:rPr>
              <a:t>Δ</a:t>
            </a:r>
            <a:r>
              <a:rPr lang="en-CA" sz="3600" dirty="0" smtClean="0">
                <a:solidFill>
                  <a:srgbClr val="FF0000"/>
                </a:solidFill>
              </a:rPr>
              <a:t>G</a:t>
            </a:r>
            <a:r>
              <a:rPr lang="en-CA" sz="3600" baseline="-25000" dirty="0" smtClean="0">
                <a:solidFill>
                  <a:srgbClr val="FF0000"/>
                </a:solidFill>
              </a:rPr>
              <a:t>rxn</a:t>
            </a:r>
            <a:r>
              <a:rPr lang="en-CA" sz="3600" dirty="0" smtClean="0">
                <a:solidFill>
                  <a:srgbClr val="FF0000"/>
                </a:solidFill>
              </a:rPr>
              <a:t> =</a:t>
            </a:r>
            <a:r>
              <a:rPr lang="el-GR" sz="3600" dirty="0">
                <a:solidFill>
                  <a:srgbClr val="FF0000"/>
                </a:solidFill>
              </a:rPr>
              <a:t> Δ</a:t>
            </a:r>
            <a:r>
              <a:rPr lang="en-CA" sz="3600" dirty="0" smtClean="0">
                <a:solidFill>
                  <a:srgbClr val="FF0000"/>
                </a:solidFill>
              </a:rPr>
              <a:t>G°</a:t>
            </a:r>
            <a:r>
              <a:rPr lang="en-CA" sz="3600" baseline="-25000" dirty="0" smtClean="0">
                <a:solidFill>
                  <a:srgbClr val="FF0000"/>
                </a:solidFill>
              </a:rPr>
              <a:t>rxn  </a:t>
            </a:r>
            <a:r>
              <a:rPr lang="en-CA" sz="3600" dirty="0" smtClean="0">
                <a:solidFill>
                  <a:srgbClr val="FF0000"/>
                </a:solidFill>
              </a:rPr>
              <a:t>+  RT ln Q </a:t>
            </a:r>
            <a:endParaRPr lang="en-CA" sz="3600" dirty="0">
              <a:solidFill>
                <a:srgbClr val="FF0000"/>
              </a:solidFill>
              <a:ea typeface="Calibri"/>
              <a:cs typeface="Times New Roman"/>
            </a:endParaRPr>
          </a:p>
        </p:txBody>
      </p:sp>
      <p:sp>
        <p:nvSpPr>
          <p:cNvPr id="49" name="TextBox 48"/>
          <p:cNvSpPr txBox="1"/>
          <p:nvPr/>
        </p:nvSpPr>
        <p:spPr>
          <a:xfrm>
            <a:off x="5292080" y="3326987"/>
            <a:ext cx="3040319" cy="923330"/>
          </a:xfrm>
          <a:prstGeom prst="rect">
            <a:avLst/>
          </a:prstGeom>
          <a:noFill/>
        </p:spPr>
        <p:txBody>
          <a:bodyPr wrap="none" rtlCol="0">
            <a:spAutoFit/>
          </a:bodyPr>
          <a:lstStyle/>
          <a:p>
            <a:r>
              <a:rPr lang="en-CA" dirty="0" smtClean="0"/>
              <a:t>R:  ideal gas constant (J/K mol)</a:t>
            </a:r>
          </a:p>
          <a:p>
            <a:r>
              <a:rPr lang="en-CA" dirty="0" smtClean="0"/>
              <a:t>T:  Temperature (K)</a:t>
            </a:r>
          </a:p>
          <a:p>
            <a:r>
              <a:rPr lang="en-CA" dirty="0" smtClean="0"/>
              <a:t>Q:  Reaction Quotient</a:t>
            </a:r>
            <a:endParaRPr lang="en-CA" dirty="0"/>
          </a:p>
        </p:txBody>
      </p:sp>
      <p:sp>
        <p:nvSpPr>
          <p:cNvPr id="50" name="TextBox 49"/>
          <p:cNvSpPr txBox="1"/>
          <p:nvPr/>
        </p:nvSpPr>
        <p:spPr>
          <a:xfrm>
            <a:off x="491657" y="4862890"/>
            <a:ext cx="7920880" cy="923330"/>
          </a:xfrm>
          <a:prstGeom prst="rect">
            <a:avLst/>
          </a:prstGeom>
          <a:noFill/>
        </p:spPr>
        <p:txBody>
          <a:bodyPr wrap="square" rtlCol="0">
            <a:spAutoFit/>
          </a:bodyPr>
          <a:lstStyle/>
          <a:p>
            <a:r>
              <a:rPr lang="en-CA" dirty="0" smtClean="0"/>
              <a:t>Note:  The units are a bit strange here.  We arbitrarily assume Q to be unitless (this isn’t necessarily true) and we also arbitrarily lose a “per mol” from R.  we’ll see this in a few slides.</a:t>
            </a:r>
            <a:endParaRPr lang="en-CA" dirty="0"/>
          </a:p>
        </p:txBody>
      </p:sp>
      <mc:AlternateContent xmlns:mc="http://schemas.openxmlformats.org/markup-compatibility/2006" xmlns:p14="http://schemas.microsoft.com/office/powerpoint/2010/main">
        <mc:Choice Requires="p14">
          <p:contentPart p14:bwMode="auto" r:id="rId2">
            <p14:nvContentPartPr>
              <p14:cNvPr id="48" name="Ink 47"/>
              <p14:cNvContentPartPr/>
              <p14:nvPr/>
            </p14:nvContentPartPr>
            <p14:xfrm>
              <a:off x="251280" y="2180160"/>
              <a:ext cx="8234280" cy="3809520"/>
            </p14:xfrm>
          </p:contentPart>
        </mc:Choice>
        <mc:Fallback xmlns="">
          <p:pic>
            <p:nvPicPr>
              <p:cNvPr id="48" name="Ink 47"/>
              <p:cNvPicPr/>
              <p:nvPr/>
            </p:nvPicPr>
            <p:blipFill>
              <a:blip r:embed="rId3"/>
              <a:stretch>
                <a:fillRect/>
              </a:stretch>
            </p:blipFill>
            <p:spPr>
              <a:xfrm>
                <a:off x="244440" y="2176560"/>
                <a:ext cx="8249400" cy="3820320"/>
              </a:xfrm>
              <a:prstGeom prst="rect">
                <a:avLst/>
              </a:prstGeom>
            </p:spPr>
          </p:pic>
        </mc:Fallback>
      </mc:AlternateContent>
    </p:spTree>
    <p:extLst>
      <p:ext uri="{BB962C8B-B14F-4D97-AF65-F5344CB8AC3E}">
        <p14:creationId xmlns:p14="http://schemas.microsoft.com/office/powerpoint/2010/main" val="200926997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251520" y="229707"/>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Non-standard state</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23</a:t>
            </a:fld>
            <a:endParaRPr lang="en-CA" dirty="0"/>
          </a:p>
        </p:txBody>
      </p:sp>
      <p:sp>
        <p:nvSpPr>
          <p:cNvPr id="47" name="Rectangle 46"/>
          <p:cNvSpPr/>
          <p:nvPr/>
        </p:nvSpPr>
        <p:spPr>
          <a:xfrm>
            <a:off x="116505" y="475058"/>
            <a:ext cx="8775975" cy="1569660"/>
          </a:xfrm>
          <a:prstGeom prst="rect">
            <a:avLst/>
          </a:prstGeom>
        </p:spPr>
        <p:txBody>
          <a:bodyPr wrap="square">
            <a:spAutoFit/>
          </a:bodyPr>
          <a:lstStyle/>
          <a:p>
            <a:pPr>
              <a:tabLst>
                <a:tab pos="2328863" algn="l"/>
              </a:tabLst>
            </a:pPr>
            <a:r>
              <a:rPr lang="en-CA" sz="2400" dirty="0" smtClean="0">
                <a:solidFill>
                  <a:srgbClr val="002060"/>
                </a:solidFill>
                <a:ea typeface="Calibri"/>
                <a:cs typeface="Times New Roman"/>
              </a:rPr>
              <a:t>C</a:t>
            </a:r>
            <a:r>
              <a:rPr lang="en-CA" sz="2400" baseline="-25000" dirty="0" smtClean="0">
                <a:solidFill>
                  <a:srgbClr val="002060"/>
                </a:solidFill>
                <a:ea typeface="Calibri"/>
                <a:cs typeface="Times New Roman"/>
              </a:rPr>
              <a:t>3</a:t>
            </a:r>
            <a:r>
              <a:rPr lang="en-CA" sz="2400" dirty="0" smtClean="0">
                <a:solidFill>
                  <a:srgbClr val="002060"/>
                </a:solidFill>
                <a:ea typeface="Calibri"/>
                <a:cs typeface="Times New Roman"/>
              </a:rPr>
              <a:t>H</a:t>
            </a:r>
            <a:r>
              <a:rPr lang="en-CA" sz="2400" baseline="-25000" dirty="0" smtClean="0">
                <a:solidFill>
                  <a:srgbClr val="002060"/>
                </a:solidFill>
                <a:ea typeface="Calibri"/>
                <a:cs typeface="Times New Roman"/>
              </a:rPr>
              <a:t>8(g</a:t>
            </a:r>
            <a:r>
              <a:rPr lang="en-CA" sz="2400" baseline="-25000" dirty="0">
                <a:solidFill>
                  <a:srgbClr val="002060"/>
                </a:solidFill>
                <a:ea typeface="Calibri"/>
                <a:cs typeface="Times New Roman"/>
              </a:rPr>
              <a:t>)</a:t>
            </a:r>
            <a:r>
              <a:rPr lang="en-CA" sz="2400" dirty="0">
                <a:solidFill>
                  <a:srgbClr val="002060"/>
                </a:solidFill>
                <a:ea typeface="Calibri"/>
                <a:cs typeface="Times New Roman"/>
              </a:rPr>
              <a:t>  +  5 O</a:t>
            </a:r>
            <a:r>
              <a:rPr lang="en-CA" sz="2400" baseline="-25000" dirty="0">
                <a:solidFill>
                  <a:srgbClr val="002060"/>
                </a:solidFill>
                <a:ea typeface="Calibri"/>
                <a:cs typeface="Times New Roman"/>
              </a:rPr>
              <a:t>2(g)</a:t>
            </a:r>
            <a:r>
              <a:rPr lang="en-CA" sz="2400" dirty="0">
                <a:solidFill>
                  <a:srgbClr val="002060"/>
                </a:solidFill>
                <a:ea typeface="Calibri"/>
                <a:cs typeface="Times New Roman"/>
              </a:rPr>
              <a:t>  → 3 CO</a:t>
            </a:r>
            <a:r>
              <a:rPr lang="en-CA" sz="2400" baseline="-25000" dirty="0">
                <a:solidFill>
                  <a:srgbClr val="002060"/>
                </a:solidFill>
                <a:ea typeface="Calibri"/>
                <a:cs typeface="Times New Roman"/>
              </a:rPr>
              <a:t>2(g)</a:t>
            </a:r>
            <a:r>
              <a:rPr lang="en-CA" sz="2400" dirty="0">
                <a:solidFill>
                  <a:srgbClr val="002060"/>
                </a:solidFill>
                <a:ea typeface="Calibri"/>
                <a:cs typeface="Times New Roman"/>
              </a:rPr>
              <a:t> + 4 H</a:t>
            </a:r>
            <a:r>
              <a:rPr lang="en-CA" sz="2400" baseline="-25000" dirty="0">
                <a:solidFill>
                  <a:srgbClr val="002060"/>
                </a:solidFill>
                <a:ea typeface="Calibri"/>
                <a:cs typeface="Times New Roman"/>
              </a:rPr>
              <a:t>2</a:t>
            </a:r>
            <a:r>
              <a:rPr lang="en-CA" sz="2400" dirty="0">
                <a:solidFill>
                  <a:srgbClr val="002060"/>
                </a:solidFill>
                <a:ea typeface="Calibri"/>
                <a:cs typeface="Times New Roman"/>
              </a:rPr>
              <a:t>O</a:t>
            </a:r>
            <a:r>
              <a:rPr lang="en-CA" sz="2400" baseline="-25000" dirty="0">
                <a:solidFill>
                  <a:srgbClr val="002060"/>
                </a:solidFill>
                <a:ea typeface="Calibri"/>
                <a:cs typeface="Times New Roman"/>
              </a:rPr>
              <a:t>(g</a:t>
            </a:r>
            <a:r>
              <a:rPr lang="en-CA" sz="2400" baseline="-25000" dirty="0" smtClean="0">
                <a:solidFill>
                  <a:srgbClr val="002060"/>
                </a:solidFill>
                <a:ea typeface="Calibri"/>
                <a:cs typeface="Times New Roman"/>
              </a:rPr>
              <a:t>)</a:t>
            </a:r>
            <a:r>
              <a:rPr lang="el-GR" sz="2400" dirty="0"/>
              <a:t> </a:t>
            </a:r>
            <a:r>
              <a:rPr lang="en-CA" sz="2400" dirty="0" smtClean="0"/>
              <a:t>            </a:t>
            </a:r>
            <a:r>
              <a:rPr lang="el-GR" sz="2400" dirty="0" smtClean="0">
                <a:solidFill>
                  <a:srgbClr val="002060"/>
                </a:solidFill>
              </a:rPr>
              <a:t>Δ</a:t>
            </a:r>
            <a:r>
              <a:rPr lang="en-CA" sz="2400" dirty="0">
                <a:solidFill>
                  <a:srgbClr val="002060"/>
                </a:solidFill>
              </a:rPr>
              <a:t>G° = </a:t>
            </a:r>
            <a:r>
              <a:rPr lang="en-CA" sz="2400" dirty="0" smtClean="0">
                <a:solidFill>
                  <a:srgbClr val="002060"/>
                </a:solidFill>
              </a:rPr>
              <a:t> </a:t>
            </a:r>
            <a:r>
              <a:rPr lang="en-CA" sz="2400" dirty="0">
                <a:solidFill>
                  <a:srgbClr val="002060"/>
                </a:solidFill>
              </a:rPr>
              <a:t>– 2073.8 kJ</a:t>
            </a:r>
            <a:endParaRPr lang="en-CA" sz="2400" baseline="-25000" dirty="0" smtClean="0">
              <a:solidFill>
                <a:srgbClr val="002060"/>
              </a:solidFill>
              <a:ea typeface="Calibri"/>
              <a:cs typeface="Times New Roman"/>
            </a:endParaRPr>
          </a:p>
          <a:p>
            <a:pPr>
              <a:tabLst>
                <a:tab pos="2598738" algn="l"/>
              </a:tabLst>
            </a:pPr>
            <a:endParaRPr lang="en-CA" sz="2400" baseline="-25000" dirty="0">
              <a:solidFill>
                <a:srgbClr val="002060"/>
              </a:solidFill>
              <a:cs typeface="Times New Roman"/>
            </a:endParaRPr>
          </a:p>
          <a:p>
            <a:pPr>
              <a:tabLst>
                <a:tab pos="2598738" algn="l"/>
              </a:tabLst>
            </a:pPr>
            <a:r>
              <a:rPr lang="en-CA" sz="2400" dirty="0" smtClean="0">
                <a:ea typeface="Calibri"/>
                <a:cs typeface="Times New Roman"/>
              </a:rPr>
              <a:t>a)  determine the free energy when the pressures are:</a:t>
            </a:r>
          </a:p>
          <a:p>
            <a:pPr>
              <a:tabLst>
                <a:tab pos="3051175" algn="l"/>
              </a:tabLst>
            </a:pPr>
            <a:endParaRPr lang="en-CA" sz="800" dirty="0">
              <a:cs typeface="Times New Roman"/>
            </a:endParaRPr>
          </a:p>
          <a:p>
            <a:pPr>
              <a:tabLst>
                <a:tab pos="2598738" algn="l"/>
              </a:tabLst>
            </a:pPr>
            <a:r>
              <a:rPr lang="en-CA" sz="2400" dirty="0" smtClean="0">
                <a:solidFill>
                  <a:srgbClr val="002060"/>
                </a:solidFill>
                <a:ea typeface="Calibri"/>
                <a:cs typeface="Times New Roman"/>
              </a:rPr>
              <a:t>P</a:t>
            </a:r>
            <a:r>
              <a:rPr lang="en-CA" sz="1600" dirty="0" smtClean="0">
                <a:solidFill>
                  <a:srgbClr val="002060"/>
                </a:solidFill>
                <a:ea typeface="Calibri"/>
                <a:cs typeface="Times New Roman"/>
              </a:rPr>
              <a:t>(C</a:t>
            </a:r>
            <a:r>
              <a:rPr lang="en-CA" sz="1600" baseline="-25000" dirty="0" smtClean="0">
                <a:solidFill>
                  <a:srgbClr val="002060"/>
                </a:solidFill>
                <a:ea typeface="Calibri"/>
                <a:cs typeface="Times New Roman"/>
              </a:rPr>
              <a:t>3</a:t>
            </a:r>
            <a:r>
              <a:rPr lang="en-CA" sz="1600" dirty="0" smtClean="0">
                <a:solidFill>
                  <a:srgbClr val="002060"/>
                </a:solidFill>
                <a:ea typeface="Calibri"/>
                <a:cs typeface="Times New Roman"/>
              </a:rPr>
              <a:t>H</a:t>
            </a:r>
            <a:r>
              <a:rPr lang="en-CA" sz="1600" baseline="-25000" dirty="0" smtClean="0">
                <a:solidFill>
                  <a:srgbClr val="002060"/>
                </a:solidFill>
                <a:ea typeface="Calibri"/>
                <a:cs typeface="Times New Roman"/>
              </a:rPr>
              <a:t>8(g)</a:t>
            </a:r>
            <a:r>
              <a:rPr lang="en-CA" sz="1600" dirty="0" smtClean="0">
                <a:solidFill>
                  <a:srgbClr val="002060"/>
                </a:solidFill>
                <a:ea typeface="Calibri"/>
                <a:cs typeface="Times New Roman"/>
              </a:rPr>
              <a:t>) </a:t>
            </a:r>
            <a:r>
              <a:rPr lang="en-CA" sz="2400" dirty="0" smtClean="0">
                <a:solidFill>
                  <a:srgbClr val="002060"/>
                </a:solidFill>
                <a:ea typeface="Calibri"/>
                <a:cs typeface="Times New Roman"/>
              </a:rPr>
              <a:t>= 18 atm;  P </a:t>
            </a:r>
            <a:r>
              <a:rPr lang="en-CA" sz="1600" dirty="0" smtClean="0">
                <a:solidFill>
                  <a:srgbClr val="002060"/>
                </a:solidFill>
                <a:ea typeface="Calibri"/>
                <a:cs typeface="Times New Roman"/>
              </a:rPr>
              <a:t>(O</a:t>
            </a:r>
            <a:r>
              <a:rPr lang="en-CA" sz="1600" baseline="-25000" dirty="0" smtClean="0">
                <a:solidFill>
                  <a:srgbClr val="002060"/>
                </a:solidFill>
                <a:ea typeface="Calibri"/>
                <a:cs typeface="Times New Roman"/>
              </a:rPr>
              <a:t>2(g)</a:t>
            </a:r>
            <a:r>
              <a:rPr lang="en-CA" sz="1600" dirty="0" smtClean="0">
                <a:solidFill>
                  <a:srgbClr val="002060"/>
                </a:solidFill>
                <a:ea typeface="Calibri"/>
                <a:cs typeface="Times New Roman"/>
              </a:rPr>
              <a:t>)  </a:t>
            </a:r>
            <a:r>
              <a:rPr lang="en-CA" sz="2400" dirty="0" smtClean="0">
                <a:solidFill>
                  <a:srgbClr val="002060"/>
                </a:solidFill>
                <a:ea typeface="Calibri"/>
                <a:cs typeface="Times New Roman"/>
              </a:rPr>
              <a:t>=  45 atm;  P</a:t>
            </a:r>
            <a:r>
              <a:rPr lang="en-CA" sz="1600" dirty="0" smtClean="0">
                <a:solidFill>
                  <a:srgbClr val="002060"/>
                </a:solidFill>
                <a:ea typeface="Calibri"/>
                <a:cs typeface="Times New Roman"/>
              </a:rPr>
              <a:t>(CO</a:t>
            </a:r>
            <a:r>
              <a:rPr lang="en-CA" sz="1600" baseline="-25000" dirty="0" smtClean="0">
                <a:solidFill>
                  <a:srgbClr val="002060"/>
                </a:solidFill>
                <a:ea typeface="Calibri"/>
                <a:cs typeface="Times New Roman"/>
              </a:rPr>
              <a:t>2(g)</a:t>
            </a:r>
            <a:r>
              <a:rPr lang="en-CA" sz="1600" dirty="0" smtClean="0">
                <a:solidFill>
                  <a:srgbClr val="002060"/>
                </a:solidFill>
                <a:ea typeface="Calibri"/>
                <a:cs typeface="Times New Roman"/>
              </a:rPr>
              <a:t>) </a:t>
            </a:r>
            <a:r>
              <a:rPr lang="en-CA" sz="2400" dirty="0" smtClean="0">
                <a:solidFill>
                  <a:srgbClr val="002060"/>
                </a:solidFill>
                <a:ea typeface="Calibri"/>
                <a:cs typeface="Times New Roman"/>
              </a:rPr>
              <a:t>=  4.1 atm;  P</a:t>
            </a:r>
            <a:r>
              <a:rPr lang="en-CA" sz="1600" dirty="0" smtClean="0">
                <a:solidFill>
                  <a:srgbClr val="002060"/>
                </a:solidFill>
                <a:ea typeface="Calibri"/>
                <a:cs typeface="Times New Roman"/>
              </a:rPr>
              <a:t>(H</a:t>
            </a:r>
            <a:r>
              <a:rPr lang="en-CA" sz="1600" baseline="-25000" dirty="0" smtClean="0">
                <a:solidFill>
                  <a:srgbClr val="002060"/>
                </a:solidFill>
                <a:ea typeface="Calibri"/>
                <a:cs typeface="Times New Roman"/>
              </a:rPr>
              <a:t>2</a:t>
            </a:r>
            <a:r>
              <a:rPr lang="en-CA" sz="1600" dirty="0" smtClean="0">
                <a:solidFill>
                  <a:srgbClr val="002060"/>
                </a:solidFill>
                <a:ea typeface="Calibri"/>
                <a:cs typeface="Times New Roman"/>
              </a:rPr>
              <a:t>O</a:t>
            </a:r>
            <a:r>
              <a:rPr lang="en-CA" sz="1600" baseline="-25000" dirty="0" smtClean="0">
                <a:solidFill>
                  <a:srgbClr val="002060"/>
                </a:solidFill>
                <a:ea typeface="Calibri"/>
                <a:cs typeface="Times New Roman"/>
              </a:rPr>
              <a:t>(g)</a:t>
            </a:r>
            <a:r>
              <a:rPr lang="en-CA" sz="1600" dirty="0" smtClean="0">
                <a:solidFill>
                  <a:srgbClr val="002060"/>
                </a:solidFill>
                <a:ea typeface="Calibri"/>
                <a:cs typeface="Times New Roman"/>
              </a:rPr>
              <a:t>) </a:t>
            </a:r>
            <a:r>
              <a:rPr lang="en-CA" sz="2400" dirty="0" smtClean="0">
                <a:solidFill>
                  <a:srgbClr val="002060"/>
                </a:solidFill>
                <a:ea typeface="Calibri"/>
                <a:cs typeface="Times New Roman"/>
              </a:rPr>
              <a:t>= 5.5 atm</a:t>
            </a:r>
          </a:p>
        </p:txBody>
      </p:sp>
      <mc:AlternateContent xmlns:mc="http://schemas.openxmlformats.org/markup-compatibility/2006" xmlns:p14="http://schemas.microsoft.com/office/powerpoint/2010/main">
        <mc:Choice Requires="p14">
          <p:contentPart p14:bwMode="auto" r:id="rId2">
            <p14:nvContentPartPr>
              <p14:cNvPr id="48" name="Ink 47"/>
              <p14:cNvContentPartPr/>
              <p14:nvPr/>
            </p14:nvContentPartPr>
            <p14:xfrm>
              <a:off x="113040" y="0"/>
              <a:ext cx="8895600" cy="6622200"/>
            </p14:xfrm>
          </p:contentPart>
        </mc:Choice>
        <mc:Fallback xmlns="">
          <p:pic>
            <p:nvPicPr>
              <p:cNvPr id="48" name="Ink 47"/>
              <p:cNvPicPr/>
              <p:nvPr/>
            </p:nvPicPr>
            <p:blipFill>
              <a:blip r:embed="rId3"/>
              <a:stretch>
                <a:fillRect/>
              </a:stretch>
            </p:blipFill>
            <p:spPr>
              <a:xfrm>
                <a:off x="109080" y="-8640"/>
                <a:ext cx="8905320" cy="6639480"/>
              </a:xfrm>
              <a:prstGeom prst="rect">
                <a:avLst/>
              </a:prstGeom>
            </p:spPr>
          </p:pic>
        </mc:Fallback>
      </mc:AlternateContent>
    </p:spTree>
    <p:extLst>
      <p:ext uri="{BB962C8B-B14F-4D97-AF65-F5344CB8AC3E}">
        <p14:creationId xmlns:p14="http://schemas.microsoft.com/office/powerpoint/2010/main" val="19981170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oup 44"/>
          <p:cNvGrpSpPr/>
          <p:nvPr/>
        </p:nvGrpSpPr>
        <p:grpSpPr>
          <a:xfrm>
            <a:off x="251520" y="229707"/>
            <a:ext cx="9144000" cy="6644215"/>
            <a:chOff x="0" y="188640"/>
            <a:chExt cx="9144000" cy="6644215"/>
          </a:xfrm>
        </p:grpSpPr>
        <p:cxnSp>
          <p:nvCxnSpPr>
            <p:cNvPr id="3" name="Straight Connector 2"/>
            <p:cNvCxnSpPr/>
            <p:nvPr/>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Footer Placeholder 1"/>
          <p:cNvSpPr>
            <a:spLocks noGrp="1"/>
          </p:cNvSpPr>
          <p:nvPr>
            <p:ph type="ftr" sz="quarter" idx="11"/>
          </p:nvPr>
        </p:nvSpPr>
        <p:spPr/>
        <p:txBody>
          <a:bodyPr/>
          <a:lstStyle/>
          <a:p>
            <a:r>
              <a:rPr lang="en-CA" dirty="0" smtClean="0"/>
              <a:t>thermodynamics - Non-standard state</a:t>
            </a:r>
            <a:endParaRPr lang="en-CA" dirty="0"/>
          </a:p>
        </p:txBody>
      </p:sp>
      <p:sp>
        <p:nvSpPr>
          <p:cNvPr id="46" name="Slide Number Placeholder 45"/>
          <p:cNvSpPr>
            <a:spLocks noGrp="1"/>
          </p:cNvSpPr>
          <p:nvPr>
            <p:ph type="sldNum" sz="quarter" idx="12"/>
          </p:nvPr>
        </p:nvSpPr>
        <p:spPr/>
        <p:txBody>
          <a:bodyPr/>
          <a:lstStyle/>
          <a:p>
            <a:fld id="{A6AD6CF5-492A-4151-A469-E58A69799F7B}" type="slidenum">
              <a:rPr lang="en-CA" smtClean="0"/>
              <a:t>24</a:t>
            </a:fld>
            <a:endParaRPr lang="en-CA" dirty="0"/>
          </a:p>
        </p:txBody>
      </p:sp>
      <p:sp>
        <p:nvSpPr>
          <p:cNvPr id="52" name="TextBox 51"/>
          <p:cNvSpPr txBox="1"/>
          <p:nvPr/>
        </p:nvSpPr>
        <p:spPr>
          <a:xfrm>
            <a:off x="251519" y="188640"/>
            <a:ext cx="8595955" cy="430887"/>
          </a:xfrm>
          <a:prstGeom prst="rect">
            <a:avLst/>
          </a:prstGeom>
          <a:noFill/>
        </p:spPr>
        <p:txBody>
          <a:bodyPr wrap="square" rtlCol="0">
            <a:spAutoFit/>
          </a:bodyPr>
          <a:lstStyle/>
          <a:p>
            <a:pPr marL="1885950" indent="-1885950">
              <a:tabLst>
                <a:tab pos="2425700" algn="l"/>
              </a:tabLst>
            </a:pPr>
            <a:r>
              <a:rPr lang="en-CA" sz="2200" dirty="0">
                <a:solidFill>
                  <a:srgbClr val="FF0000"/>
                </a:solidFill>
              </a:rPr>
              <a:t>To get free energy information for actual (non-standard) conditions </a:t>
            </a:r>
            <a:r>
              <a:rPr lang="en-CA" sz="2200" dirty="0" smtClean="0">
                <a:solidFill>
                  <a:srgbClr val="FF0000"/>
                </a:solidFill>
              </a:rPr>
              <a:t>:</a:t>
            </a:r>
          </a:p>
        </p:txBody>
      </p:sp>
      <p:sp>
        <p:nvSpPr>
          <p:cNvPr id="47" name="Rectangle 46"/>
          <p:cNvSpPr/>
          <p:nvPr/>
        </p:nvSpPr>
        <p:spPr>
          <a:xfrm>
            <a:off x="164892" y="1069863"/>
            <a:ext cx="8775975" cy="830997"/>
          </a:xfrm>
          <a:prstGeom prst="rect">
            <a:avLst/>
          </a:prstGeom>
        </p:spPr>
        <p:txBody>
          <a:bodyPr wrap="square">
            <a:spAutoFit/>
          </a:bodyPr>
          <a:lstStyle/>
          <a:p>
            <a:pPr marL="355600" indent="-355600">
              <a:tabLst>
                <a:tab pos="2598738" algn="l"/>
              </a:tabLst>
            </a:pPr>
            <a:r>
              <a:rPr lang="en-CA" sz="2400" dirty="0" smtClean="0">
                <a:ea typeface="Calibri"/>
                <a:cs typeface="Times New Roman"/>
              </a:rPr>
              <a:t>b)  Is the reaction more or less spontaneous at these conditions than it was at standard state?  Does this make sense?:</a:t>
            </a:r>
            <a:endParaRPr lang="en-CA" sz="2400" dirty="0">
              <a:ea typeface="Calibri"/>
              <a:cs typeface="Times New Roman"/>
            </a:endParaRPr>
          </a:p>
        </p:txBody>
      </p:sp>
      <mc:AlternateContent xmlns:mc="http://schemas.openxmlformats.org/markup-compatibility/2006" xmlns:p14="http://schemas.microsoft.com/office/powerpoint/2010/main">
        <mc:Choice Requires="p14">
          <p:contentPart p14:bwMode="auto" r:id="rId2">
            <p14:nvContentPartPr>
              <p14:cNvPr id="48" name="Ink 47"/>
              <p14:cNvContentPartPr/>
              <p14:nvPr/>
            </p14:nvContentPartPr>
            <p14:xfrm>
              <a:off x="1409760" y="1840320"/>
              <a:ext cx="6746760" cy="2135880"/>
            </p14:xfrm>
          </p:contentPart>
        </mc:Choice>
        <mc:Fallback xmlns="">
          <p:pic>
            <p:nvPicPr>
              <p:cNvPr id="48" name="Ink 47"/>
              <p:cNvPicPr/>
              <p:nvPr/>
            </p:nvPicPr>
            <p:blipFill>
              <a:blip r:embed="rId3"/>
              <a:stretch>
                <a:fillRect/>
              </a:stretch>
            </p:blipFill>
            <p:spPr>
              <a:xfrm>
                <a:off x="1403280" y="1834920"/>
                <a:ext cx="6762240" cy="2148840"/>
              </a:xfrm>
              <a:prstGeom prst="rect">
                <a:avLst/>
              </a:prstGeom>
            </p:spPr>
          </p:pic>
        </mc:Fallback>
      </mc:AlternateContent>
    </p:spTree>
    <p:extLst>
      <p:ext uri="{BB962C8B-B14F-4D97-AF65-F5344CB8AC3E}">
        <p14:creationId xmlns:p14="http://schemas.microsoft.com/office/powerpoint/2010/main" val="144247396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628</TotalTime>
  <Words>1557</Words>
  <Application>Microsoft Office PowerPoint</Application>
  <PresentationFormat>On-screen Show (4:3)</PresentationFormat>
  <Paragraphs>294</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Carleton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Pamela_Wolff</dc:creator>
  <cp:lastModifiedBy>Pamela Wolff</cp:lastModifiedBy>
  <cp:revision>67</cp:revision>
  <cp:lastPrinted>2013-03-07T22:05:45Z</cp:lastPrinted>
  <dcterms:created xsi:type="dcterms:W3CDTF">2012-09-14T16:52:57Z</dcterms:created>
  <dcterms:modified xsi:type="dcterms:W3CDTF">2017-04-09T15:46:39Z</dcterms:modified>
</cp:coreProperties>
</file>