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7825" autoAdjust="0"/>
    <p:restoredTop sz="96102" autoAdjust="0"/>
  </p:normalViewPr>
  <p:slideViewPr>
    <p:cSldViewPr snapToGrid="0" snapToObjects="1">
      <p:cViewPr>
        <p:scale>
          <a:sx n="99" d="100"/>
          <a:sy n="99" d="100"/>
        </p:scale>
        <p:origin x="-1600" y="-12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notesMaster" Target="notesMasters/notesMaster1.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C3006D-FD3C-C349-A48D-1A88ABD19D84}" type="datetimeFigureOut">
              <a:rPr lang="en-US" smtClean="0"/>
              <a:t>2014-11-05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D61BE7-0B33-AD42-8253-ED22690678CE}" type="slidenum">
              <a:rPr lang="en-US" smtClean="0"/>
              <a:t>‹#›</a:t>
            </a:fld>
            <a:endParaRPr lang="en-US"/>
          </a:p>
        </p:txBody>
      </p:sp>
    </p:spTree>
    <p:extLst>
      <p:ext uri="{BB962C8B-B14F-4D97-AF65-F5344CB8AC3E}">
        <p14:creationId xmlns:p14="http://schemas.microsoft.com/office/powerpoint/2010/main" val="300968020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4000" dirty="0" smtClean="0"/>
              <a:t>-- This diagram is relevant because it shows the forces acting on an airfoil in plunging flight. A dragonfly wing is a very specific type of airfoil.</a:t>
            </a:r>
          </a:p>
          <a:p>
            <a:r>
              <a:rPr lang="en-US" sz="4000" dirty="0" smtClean="0"/>
              <a:t>--</a:t>
            </a:r>
            <a:r>
              <a:rPr lang="en-US" sz="4000" baseline="0" dirty="0" smtClean="0"/>
              <a:t> </a:t>
            </a:r>
            <a:r>
              <a:rPr lang="en-US" sz="4000" dirty="0" smtClean="0"/>
              <a:t>This diagram came from a journal article,</a:t>
            </a:r>
            <a:r>
              <a:rPr lang="en-US" sz="4000" baseline="0" dirty="0" smtClean="0"/>
              <a:t> titled “The characterization of corrugated and tandem wings” in the Journal of Progress in Aerospace Sciences.</a:t>
            </a:r>
            <a:endParaRPr lang="en-US" sz="4000" dirty="0" smtClean="0"/>
          </a:p>
          <a:p>
            <a:r>
              <a:rPr lang="en-US" sz="4000" dirty="0" smtClean="0"/>
              <a:t>-- The audience of this information</a:t>
            </a:r>
            <a:r>
              <a:rPr lang="en-US" sz="4000" baseline="0" dirty="0" smtClean="0"/>
              <a:t> would be anyone doing research in the field of dragonfly flight, possibly someone more advanced in their studies as there is some information in the article that goes far beyond our knowledge base as second-year engineering students.</a:t>
            </a:r>
            <a:endParaRPr lang="en-US" sz="4000" dirty="0" smtClean="0"/>
          </a:p>
          <a:p>
            <a:r>
              <a:rPr lang="en-US" sz="4000" dirty="0" smtClean="0"/>
              <a:t>--</a:t>
            </a:r>
            <a:r>
              <a:rPr lang="en-US" sz="4000" baseline="0" dirty="0" smtClean="0"/>
              <a:t> </a:t>
            </a:r>
            <a:r>
              <a:rPr lang="en-US" sz="4000" dirty="0" smtClean="0"/>
              <a:t>This diagram gives a good visualization of</a:t>
            </a:r>
            <a:r>
              <a:rPr lang="en-US" sz="4000" baseline="0" dirty="0" smtClean="0"/>
              <a:t> how thrust and lift forces affect airfoils or wings</a:t>
            </a:r>
            <a:endParaRPr lang="en-US" sz="4000" dirty="0" smtClean="0"/>
          </a:p>
          <a:p>
            <a:r>
              <a:rPr lang="en-US" sz="4000" dirty="0" smtClean="0"/>
              <a:t>-- Changes that we made to this figure were removing the diagram components showing the net velocity seen by the airfoil because</a:t>
            </a:r>
            <a:r>
              <a:rPr lang="en-US" sz="4000" baseline="0" dirty="0" smtClean="0"/>
              <a:t> this part of the diagram is unnecessary to demonstrate how lift and thrust forces act on an airfoil. The velocity as seen by the airfoil is irrelevant to our explanation(s) of dragonfly flight.</a:t>
            </a:r>
            <a:endParaRPr lang="en-US" sz="4000" dirty="0" smtClean="0"/>
          </a:p>
        </p:txBody>
      </p:sp>
      <p:sp>
        <p:nvSpPr>
          <p:cNvPr id="4" name="Slide Number Placeholder 3"/>
          <p:cNvSpPr>
            <a:spLocks noGrp="1"/>
          </p:cNvSpPr>
          <p:nvPr>
            <p:ph type="sldNum" sz="quarter" idx="10"/>
          </p:nvPr>
        </p:nvSpPr>
        <p:spPr/>
        <p:txBody>
          <a:bodyPr/>
          <a:lstStyle/>
          <a:p>
            <a:fld id="{38D61BE7-0B33-AD42-8253-ED22690678CE}" type="slidenum">
              <a:rPr lang="en-US" smtClean="0"/>
              <a:t>2</a:t>
            </a:fld>
            <a:endParaRPr lang="en-US"/>
          </a:p>
        </p:txBody>
      </p:sp>
    </p:spTree>
    <p:extLst>
      <p:ext uri="{BB962C8B-B14F-4D97-AF65-F5344CB8AC3E}">
        <p14:creationId xmlns:p14="http://schemas.microsoft.com/office/powerpoint/2010/main" val="3896701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This diagram is relevant because it illustrates</a:t>
            </a:r>
            <a:r>
              <a:rPr lang="en-US" baseline="0" dirty="0" smtClean="0"/>
              <a:t> how vortices form in the valleys of corrugation in a dragonfly wing. The formation of these vortices in flight is what makes dragonfly wings so unique.</a:t>
            </a:r>
            <a:endParaRPr lang="en-US" dirty="0" smtClean="0"/>
          </a:p>
          <a:p>
            <a:r>
              <a:rPr lang="en-US" dirty="0" smtClean="0"/>
              <a:t>--</a:t>
            </a:r>
            <a:r>
              <a:rPr lang="en-US" baseline="0" dirty="0" smtClean="0"/>
              <a:t> </a:t>
            </a:r>
            <a:r>
              <a:rPr lang="en-US" dirty="0" smtClean="0"/>
              <a:t>This diagram came from a journal article,</a:t>
            </a:r>
            <a:r>
              <a:rPr lang="en-US" baseline="0" dirty="0" smtClean="0"/>
              <a:t> titled “A computational study of the aerodynamic performance of a dragonfly wing section in gliding flight,” in the Journal of </a:t>
            </a:r>
            <a:r>
              <a:rPr lang="en-US" baseline="0" dirty="0" err="1" smtClean="0"/>
              <a:t>Bioinspiration</a:t>
            </a:r>
            <a:r>
              <a:rPr lang="en-US" baseline="0" dirty="0" smtClean="0"/>
              <a:t> and Biometrics.</a:t>
            </a:r>
            <a:endParaRPr lang="en-US" dirty="0" smtClean="0"/>
          </a:p>
          <a:p>
            <a:r>
              <a:rPr lang="en-US" dirty="0" smtClean="0"/>
              <a:t>-- Similar</a:t>
            </a:r>
            <a:r>
              <a:rPr lang="en-US" baseline="0" dirty="0" smtClean="0"/>
              <a:t> to the journal from which our first figure came, t</a:t>
            </a:r>
            <a:r>
              <a:rPr lang="en-US" dirty="0" smtClean="0"/>
              <a:t>he audience of this information</a:t>
            </a:r>
            <a:r>
              <a:rPr lang="en-US" baseline="0" dirty="0" smtClean="0"/>
              <a:t> could be anyone doing research in the field of dragonfly flight, and again possibly someone more advanced in their studies as there is some information in the article that goes far beyond our knowledge base as second-year engineering students.</a:t>
            </a:r>
            <a:endParaRPr lang="en-US" dirty="0" smtClean="0"/>
          </a:p>
          <a:p>
            <a:r>
              <a:rPr lang="en-US" dirty="0" smtClean="0"/>
              <a:t>--</a:t>
            </a:r>
            <a:r>
              <a:rPr lang="en-US" baseline="0" dirty="0" smtClean="0"/>
              <a:t> </a:t>
            </a:r>
            <a:r>
              <a:rPr lang="en-US" dirty="0" smtClean="0"/>
              <a:t>This diagram allows</a:t>
            </a:r>
            <a:r>
              <a:rPr lang="en-US" baseline="0" dirty="0" smtClean="0"/>
              <a:t> you to visualize what the cross-section of a dragonfly wing might look like, and how airflow across that wing profile behaves. Understanding how the air flows across dragonfly wings is instrumental to understanding how these insects fly and what makes them different from other flapping insects and birds.</a:t>
            </a:r>
          </a:p>
          <a:p>
            <a:r>
              <a:rPr lang="en-US" dirty="0" smtClean="0"/>
              <a:t>--</a:t>
            </a:r>
            <a:r>
              <a:rPr lang="en-US" baseline="0" dirty="0" smtClean="0"/>
              <a:t> </a:t>
            </a:r>
            <a:r>
              <a:rPr lang="en-US" dirty="0" smtClean="0"/>
              <a:t>One change that we made to this figure was removing the diagram comments, as they go into much more detail than the scope of this project allows. Another change that we made was adding some </a:t>
            </a:r>
            <a:r>
              <a:rPr lang="en-US" dirty="0" err="1" smtClean="0"/>
              <a:t>colour</a:t>
            </a:r>
            <a:r>
              <a:rPr lang="en-US" dirty="0" smtClean="0"/>
              <a:t> variation to the diagram to better illustrate what is happening. In black and white it was confusing to determine which part of the diagram represented the wing, and</a:t>
            </a:r>
            <a:r>
              <a:rPr lang="en-US" baseline="0" dirty="0" smtClean="0"/>
              <a:t> which part or parts represented the vortices.</a:t>
            </a:r>
            <a:endParaRPr lang="en-US" dirty="0" smtClean="0"/>
          </a:p>
          <a:p>
            <a:endParaRPr lang="en-US" dirty="0"/>
          </a:p>
        </p:txBody>
      </p:sp>
      <p:sp>
        <p:nvSpPr>
          <p:cNvPr id="4" name="Slide Number Placeholder 3"/>
          <p:cNvSpPr>
            <a:spLocks noGrp="1"/>
          </p:cNvSpPr>
          <p:nvPr>
            <p:ph type="sldNum" sz="quarter" idx="10"/>
          </p:nvPr>
        </p:nvSpPr>
        <p:spPr/>
        <p:txBody>
          <a:bodyPr/>
          <a:lstStyle/>
          <a:p>
            <a:fld id="{38D61BE7-0B33-AD42-8253-ED22690678CE}" type="slidenum">
              <a:rPr lang="en-US" smtClean="0"/>
              <a:t>3</a:t>
            </a:fld>
            <a:endParaRPr lang="en-US"/>
          </a:p>
        </p:txBody>
      </p:sp>
    </p:spTree>
    <p:extLst>
      <p:ext uri="{BB962C8B-B14F-4D97-AF65-F5344CB8AC3E}">
        <p14:creationId xmlns:p14="http://schemas.microsoft.com/office/powerpoint/2010/main" val="3042443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57199" y="1295400"/>
            <a:ext cx="8228013" cy="1927225"/>
          </a:xfrm>
        </p:spPr>
        <p:txBody>
          <a:bodyPr tIns="0" bIns="0" anchor="b" anchorCtr="0"/>
          <a:lstStyle>
            <a:lvl1pPr>
              <a:defRPr sz="6000">
                <a:solidFill>
                  <a:schemeClr val="bg1"/>
                </a:solidFill>
              </a:defRPr>
            </a:lvl1pPr>
          </a:lstStyle>
          <a:p>
            <a:r>
              <a:rPr lang="en-CA" smtClean="0"/>
              <a:t>Click to edit Master title style</a:t>
            </a:r>
            <a:endParaRPr/>
          </a:p>
        </p:txBody>
      </p:sp>
      <p:sp>
        <p:nvSpPr>
          <p:cNvPr id="3" name="Subtitle 2"/>
          <p:cNvSpPr>
            <a:spLocks noGrp="1"/>
          </p:cNvSpPr>
          <p:nvPr>
            <p:ph type="subTitle" idx="1"/>
          </p:nvPr>
        </p:nvSpPr>
        <p:spPr>
          <a:xfrm>
            <a:off x="457199" y="3307976"/>
            <a:ext cx="8228013" cy="1066800"/>
          </a:xfrm>
        </p:spPr>
        <p:txBody>
          <a:bodyPr tIns="0" bIns="0"/>
          <a:lstStyle>
            <a:lvl1pPr marL="0" indent="0" algn="ctr">
              <a:spcBef>
                <a:spcPts val="300"/>
              </a:spcBef>
              <a:buNone/>
              <a:defRPr sz="1800">
                <a:solidFill>
                  <a:schemeClr val="bg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p:txBody>
          <a:bodyPr/>
          <a:lstStyle/>
          <a:p>
            <a:fld id="{679BC7E7-EA8E-4DA7-915E-CC098D9BADCB}" type="datetimeFigureOut">
              <a:rPr lang="en-US" smtClean="0"/>
              <a:t>2014-11-05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
        <p:nvSpPr>
          <p:cNvPr id="8" name="TextBox 7"/>
          <p:cNvSpPr txBox="1"/>
          <p:nvPr/>
        </p:nvSpPr>
        <p:spPr>
          <a:xfrm>
            <a:off x="8292818" y="5804647"/>
            <a:ext cx="367088" cy="677108"/>
          </a:xfrm>
          <a:prstGeom prst="rect">
            <a:avLst/>
          </a:prstGeom>
          <a:noFill/>
        </p:spPr>
        <p:txBody>
          <a:bodyPr wrap="none" lIns="0" tIns="0" rIns="0" bIns="0" rtlCol="0">
            <a:spAutoFit/>
          </a:bodyPr>
          <a:lstStyle/>
          <a:p>
            <a:r>
              <a:rPr sz="4400">
                <a:solidFill>
                  <a:schemeClr val="accent1"/>
                </a:solidFill>
                <a:latin typeface="Wingdings" pitchFamily="2" charset="2"/>
              </a:rPr>
              <a:t>S</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679BC7E7-EA8E-4DA7-915E-CC098D9BADCB}" type="datetimeFigureOut">
              <a:rPr lang="en-US" smtClean="0"/>
              <a:t>2014-11-05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36694"/>
            <a:ext cx="6400800" cy="1362075"/>
          </a:xfrm>
        </p:spPr>
        <p:txBody>
          <a:bodyPr anchor="b" anchorCtr="0"/>
          <a:lstStyle>
            <a:lvl1pPr algn="r">
              <a:defRPr sz="4600" b="0" cap="none" baseline="0"/>
            </a:lvl1pPr>
          </a:lstStyle>
          <a:p>
            <a:r>
              <a:rPr lang="en-CA" smtClean="0"/>
              <a:t>Click to edit Master title style</a:t>
            </a:r>
            <a:endParaRPr/>
          </a:p>
        </p:txBody>
      </p:sp>
      <p:sp>
        <p:nvSpPr>
          <p:cNvPr id="3" name="Text Placeholder 2"/>
          <p:cNvSpPr>
            <a:spLocks noGrp="1"/>
          </p:cNvSpPr>
          <p:nvPr>
            <p:ph type="body" idx="1"/>
          </p:nvPr>
        </p:nvSpPr>
        <p:spPr>
          <a:xfrm>
            <a:off x="1676399" y="3609695"/>
            <a:ext cx="5181601" cy="1500187"/>
          </a:xfrm>
        </p:spPr>
        <p:txBody>
          <a:bodyPr anchor="t" anchorCtr="0"/>
          <a:lstStyle>
            <a:lvl1pPr marL="0" indent="0" algn="r">
              <a:spcBef>
                <a:spcPts val="300"/>
              </a:spcBef>
              <a:buNone/>
              <a:defRPr sz="1800"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679BC7E7-EA8E-4DA7-915E-CC098D9BADCB}" type="datetimeFigureOut">
              <a:rPr lang="en-US" smtClean="0"/>
              <a:t>2014-11-05</a:t>
            </a:fld>
            <a:endParaRPr lang="en-US"/>
          </a:p>
        </p:txBody>
      </p:sp>
      <p:sp>
        <p:nvSpPr>
          <p:cNvPr id="5" name="Footer Placeholder 4"/>
          <p:cNvSpPr>
            <a:spLocks noGrp="1"/>
          </p:cNvSpPr>
          <p:nvPr>
            <p:ph type="ftr" sz="quarter" idx="11"/>
          </p:nvPr>
        </p:nvSpPr>
        <p:spPr>
          <a:xfrm>
            <a:off x="7238999" y="6356350"/>
            <a:ext cx="1446213" cy="365125"/>
          </a:xfrm>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9F2F5E10-5301-4EE6-90D2-A6C4A3F62BED}" type="slidenum">
              <a:rPr lang="en-US" smtClean="0"/>
              <a:t>‹#›</a:t>
            </a:fld>
            <a:endParaRPr lang="en-US"/>
          </a:p>
        </p:txBody>
      </p:sp>
      <p:sp>
        <p:nvSpPr>
          <p:cNvPr id="8" name="TextBox 7"/>
          <p:cNvSpPr txBox="1"/>
          <p:nvPr/>
        </p:nvSpPr>
        <p:spPr>
          <a:xfrm>
            <a:off x="8292818" y="5804647"/>
            <a:ext cx="367088" cy="677108"/>
          </a:xfrm>
          <a:prstGeom prst="rect">
            <a:avLst/>
          </a:prstGeom>
          <a:noFill/>
        </p:spPr>
        <p:txBody>
          <a:bodyPr wrap="none" lIns="0" tIns="0" rIns="0" bIns="0" rtlCol="0">
            <a:spAutoFit/>
          </a:bodyPr>
          <a:lstStyle/>
          <a:p>
            <a:r>
              <a:rPr sz="4400">
                <a:solidFill>
                  <a:schemeClr val="accent1"/>
                </a:solidFill>
                <a:latin typeface="Wingdings" pitchFamily="2" charset="2"/>
              </a:rPr>
              <a:t>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740664" y="2784475"/>
            <a:ext cx="3767328" cy="3252788"/>
          </a:xfrm>
        </p:spPr>
        <p:txBody>
          <a:bodyPr/>
          <a:lstStyle>
            <a:lvl1pPr>
              <a:defRPr sz="1800"/>
            </a:lvl1pPr>
            <a:lvl2pPr>
              <a:defRPr sz="1800"/>
            </a:lvl2pPr>
            <a:lvl3pPr>
              <a:defRPr sz="1800"/>
            </a:lvl3pPr>
            <a:lvl4pPr>
              <a:defRPr sz="1800"/>
            </a:lvl4pPr>
            <a:lvl5pPr>
              <a:defRPr sz="1800"/>
            </a:lvl5pPr>
            <a:lvl6pPr marL="1946275" indent="-227013">
              <a:defRPr sz="1600"/>
            </a:lvl6pPr>
            <a:lvl7pPr marL="2173288" indent="-227013">
              <a:defRPr sz="1600"/>
            </a:lvl7pPr>
            <a:lvl8pPr marL="2398713" indent="-227013">
              <a:defRPr sz="1600"/>
            </a:lvl8pPr>
            <a:lvl9pPr marL="2625725" indent="-227013">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Content Placeholder 3"/>
          <p:cNvSpPr>
            <a:spLocks noGrp="1"/>
          </p:cNvSpPr>
          <p:nvPr>
            <p:ph sz="half" idx="2"/>
          </p:nvPr>
        </p:nvSpPr>
        <p:spPr>
          <a:xfrm>
            <a:off x="4634753" y="2784475"/>
            <a:ext cx="3767328" cy="3252788"/>
          </a:xfrm>
        </p:spPr>
        <p:txBody>
          <a:bodyPr/>
          <a:lstStyle>
            <a:lvl1pPr>
              <a:defRPr sz="1800"/>
            </a:lvl1pPr>
            <a:lvl2pPr>
              <a:defRPr sz="1800"/>
            </a:lvl2pPr>
            <a:lvl3pPr>
              <a:defRPr sz="1800"/>
            </a:lvl3pPr>
            <a:lvl4pPr>
              <a:defRPr sz="1800"/>
            </a:lvl4pPr>
            <a:lvl5pPr>
              <a:defRPr sz="1800"/>
            </a:lvl5pPr>
            <a:lvl6pPr marL="1946275" indent="-227013">
              <a:tabLst/>
              <a:defRPr sz="1600"/>
            </a:lvl6pPr>
            <a:lvl7pPr marL="2173288" indent="-227013">
              <a:tabLst/>
              <a:defRPr sz="1600"/>
            </a:lvl7pPr>
            <a:lvl8pPr marL="2398713" indent="-227013">
              <a:tabLst/>
              <a:defRPr sz="1600"/>
            </a:lvl8pPr>
            <a:lvl9pPr marL="2625725" indent="-227013">
              <a:tabLst/>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a:p>
        </p:txBody>
      </p:sp>
      <p:sp>
        <p:nvSpPr>
          <p:cNvPr id="3" name="Text Placeholder 2"/>
          <p:cNvSpPr>
            <a:spLocks noGrp="1"/>
          </p:cNvSpPr>
          <p:nvPr>
            <p:ph type="body" idx="1"/>
          </p:nvPr>
        </p:nvSpPr>
        <p:spPr>
          <a:xfrm>
            <a:off x="740664" y="2232211"/>
            <a:ext cx="3767328" cy="762000"/>
          </a:xfrm>
        </p:spPr>
        <p:txBody>
          <a:bodyPr anchor="b">
            <a:noAutofit/>
          </a:bodyPr>
          <a:lstStyle>
            <a:lvl1pPr marL="0" indent="0" algn="ctr">
              <a:lnSpc>
                <a:spcPts val="2600"/>
              </a:lnSpc>
              <a:spcBef>
                <a:spcPts val="0"/>
              </a:spcBef>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740664" y="3160059"/>
            <a:ext cx="3767328" cy="2891491"/>
          </a:xfrm>
        </p:spPr>
        <p:txBody>
          <a:bodyPr/>
          <a:lstStyle>
            <a:lvl1pPr>
              <a:defRPr sz="1800"/>
            </a:lvl1pPr>
            <a:lvl2pPr>
              <a:defRPr sz="1800"/>
            </a:lvl2pPr>
            <a:lvl3pPr>
              <a:defRPr sz="1800"/>
            </a:lvl3pPr>
            <a:lvl4pPr>
              <a:defRPr sz="1800"/>
            </a:lvl4pPr>
            <a:lvl5pPr>
              <a:defRPr sz="1800"/>
            </a:lvl5pPr>
            <a:lvl6pPr marL="1946275" indent="-234950">
              <a:defRPr sz="1600"/>
            </a:lvl6pPr>
            <a:lvl7pPr marL="2173288" indent="-234950">
              <a:defRPr sz="1600"/>
            </a:lvl7pPr>
            <a:lvl8pPr marL="2398713" indent="-234950">
              <a:defRPr sz="1600"/>
            </a:lvl8pPr>
            <a:lvl9pPr marL="2625725" indent="-234950">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Text Placeholder 4"/>
          <p:cNvSpPr>
            <a:spLocks noGrp="1"/>
          </p:cNvSpPr>
          <p:nvPr>
            <p:ph type="body" sz="quarter" idx="3"/>
          </p:nvPr>
        </p:nvSpPr>
        <p:spPr>
          <a:xfrm>
            <a:off x="4631578" y="2232211"/>
            <a:ext cx="3767328" cy="762000"/>
          </a:xfrm>
        </p:spPr>
        <p:txBody>
          <a:bodyPr anchor="b">
            <a:noAutofit/>
          </a:bodyPr>
          <a:lstStyle>
            <a:lvl1pPr marL="0" indent="0" algn="ctr">
              <a:lnSpc>
                <a:spcPts val="2600"/>
              </a:lnSpc>
              <a:spcBef>
                <a:spcPts val="0"/>
              </a:spcBef>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31578" y="3160059"/>
            <a:ext cx="3767328" cy="2891491"/>
          </a:xfrm>
        </p:spPr>
        <p:txBody>
          <a:bodyPr/>
          <a:lstStyle>
            <a:lvl1pPr>
              <a:defRPr sz="1800"/>
            </a:lvl1pPr>
            <a:lvl2pPr>
              <a:defRPr sz="1800"/>
            </a:lvl2pPr>
            <a:lvl3pPr>
              <a:defRPr sz="1800"/>
            </a:lvl3pPr>
            <a:lvl4pPr>
              <a:defRPr sz="1800"/>
            </a:lvl4pPr>
            <a:lvl5pPr>
              <a:defRPr sz="1800"/>
            </a:lvl5pPr>
            <a:lvl6pPr marL="1946275" indent="-234950">
              <a:defRPr sz="1600"/>
            </a:lvl6pPr>
            <a:lvl7pPr marL="2173288" indent="-234950">
              <a:defRPr sz="1600"/>
            </a:lvl7pPr>
            <a:lvl8pPr marL="2398713" indent="-234950">
              <a:defRPr sz="1600"/>
            </a:lvl8pPr>
            <a:lvl9pPr marL="2625725" indent="-234950">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7" name="Date Placeholder 6"/>
          <p:cNvSpPr>
            <a:spLocks noGrp="1"/>
          </p:cNvSpPr>
          <p:nvPr>
            <p:ph type="dt" sz="half" idx="10"/>
          </p:nvPr>
        </p:nvSpPr>
        <p:spPr/>
        <p:txBody>
          <a:bodyPr/>
          <a:lstStyle/>
          <a:p>
            <a:fld id="{679BC7E7-EA8E-4DA7-915E-CC098D9BADCB}" type="datetimeFigureOut">
              <a:rPr lang="en-US" smtClean="0"/>
              <a:t>2014-11-05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762000" y="2784475"/>
            <a:ext cx="7656512"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
        <p:nvSpPr>
          <p:cNvPr id="8" name="Content Placeholder 2"/>
          <p:cNvSpPr>
            <a:spLocks noGrp="1"/>
          </p:cNvSpPr>
          <p:nvPr>
            <p:ph sz="half" idx="13"/>
          </p:nvPr>
        </p:nvSpPr>
        <p:spPr>
          <a:xfrm>
            <a:off x="762000" y="4497070"/>
            <a:ext cx="7656512" cy="155448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636008" y="2784475"/>
            <a:ext cx="3767328" cy="1554480"/>
          </a:xfrm>
        </p:spPr>
        <p:txBody>
          <a:bodyPr/>
          <a:lstStyle>
            <a:lvl1pPr>
              <a:defRPr sz="1800"/>
            </a:lvl1pPr>
            <a:lvl2pPr>
              <a:defRPr sz="1800"/>
            </a:lvl2pPr>
            <a:lvl3pPr>
              <a:defRPr sz="1800"/>
            </a:lvl3pPr>
            <a:lvl4pPr>
              <a:defRPr sz="1800"/>
            </a:lvl4pPr>
            <a:lvl5pPr>
              <a:defRPr sz="1800"/>
            </a:lvl5pPr>
            <a:lvl6pPr marL="1946275" indent="-227013">
              <a:defRPr sz="1600"/>
            </a:lvl6pPr>
            <a:lvl7pPr marL="2173288" indent="-227013">
              <a:defRPr sz="1600"/>
            </a:lvl7pPr>
            <a:lvl8pPr marL="2398713" indent="-227013">
              <a:defRPr sz="1600"/>
            </a:lvl8pPr>
            <a:lvl9pPr marL="2625725" indent="-227013">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
        <p:nvSpPr>
          <p:cNvPr id="8" name="Content Placeholder 2"/>
          <p:cNvSpPr>
            <a:spLocks noGrp="1"/>
          </p:cNvSpPr>
          <p:nvPr>
            <p:ph sz="half" idx="13"/>
          </p:nvPr>
        </p:nvSpPr>
        <p:spPr>
          <a:xfrm>
            <a:off x="4636008" y="4497070"/>
            <a:ext cx="3767328" cy="1554480"/>
          </a:xfrm>
        </p:spPr>
        <p:txBody>
          <a:bodyPr/>
          <a:lstStyle>
            <a:lvl1pPr>
              <a:defRPr sz="1800"/>
            </a:lvl1pPr>
            <a:lvl2pPr>
              <a:defRPr sz="1800"/>
            </a:lvl2pPr>
            <a:lvl3pPr>
              <a:defRPr sz="1800"/>
            </a:lvl3pPr>
            <a:lvl4pPr>
              <a:defRPr sz="1800"/>
            </a:lvl4pPr>
            <a:lvl5pPr>
              <a:defRPr sz="1800"/>
            </a:lvl5pPr>
            <a:lvl6pPr marL="1946275" indent="-234950">
              <a:defRPr sz="1600"/>
            </a:lvl6pPr>
            <a:lvl7pPr marL="2173288" indent="-234950">
              <a:defRPr sz="1600"/>
            </a:lvl7pPr>
            <a:lvl8pPr marL="2398713" indent="-234950">
              <a:defRPr sz="1600"/>
            </a:lvl8pPr>
            <a:lvl9pPr marL="2625725" indent="-234950">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9" name="Content Placeholder 2"/>
          <p:cNvSpPr>
            <a:spLocks noGrp="1"/>
          </p:cNvSpPr>
          <p:nvPr>
            <p:ph sz="half" idx="14"/>
          </p:nvPr>
        </p:nvSpPr>
        <p:spPr>
          <a:xfrm>
            <a:off x="740664" y="2784475"/>
            <a:ext cx="3767328" cy="3252788"/>
          </a:xfrm>
        </p:spPr>
        <p:txBody>
          <a:bodyPr/>
          <a:lstStyle>
            <a:lvl1pPr>
              <a:defRPr sz="1800"/>
            </a:lvl1pPr>
            <a:lvl2pPr>
              <a:defRPr sz="1800"/>
            </a:lvl2pPr>
            <a:lvl3pPr>
              <a:defRPr sz="1800"/>
            </a:lvl3pPr>
            <a:lvl4pPr>
              <a:defRPr sz="1800"/>
            </a:lvl4pPr>
            <a:lvl5pPr>
              <a:defRPr sz="1800"/>
            </a:lvl5pPr>
            <a:lvl6pPr marL="1946275" indent="-234950">
              <a:defRPr sz="1600"/>
            </a:lvl6pPr>
            <a:lvl7pPr marL="2173288" indent="-234950">
              <a:defRPr sz="1600"/>
            </a:lvl7pPr>
            <a:lvl8pPr marL="2398713" indent="-234950">
              <a:defRPr sz="1600"/>
            </a:lvl8pPr>
            <a:lvl9pPr marL="2625725" indent="-234950">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4636008" y="2784475"/>
            <a:ext cx="3767328" cy="1554480"/>
          </a:xfrm>
        </p:spPr>
        <p:txBody>
          <a:bodyPr/>
          <a:lstStyle>
            <a:lvl1pPr>
              <a:defRPr sz="1800"/>
            </a:lvl1pPr>
            <a:lvl2pPr>
              <a:defRPr sz="1800"/>
            </a:lvl2pPr>
            <a:lvl3pPr>
              <a:defRPr sz="1800"/>
            </a:lvl3pPr>
            <a:lvl4pPr>
              <a:defRPr sz="1800"/>
            </a:lvl4pPr>
            <a:lvl5pPr>
              <a:defRPr sz="1800"/>
            </a:lvl5pPr>
            <a:lvl6pPr marL="1946275" indent="-227013">
              <a:defRPr sz="1600"/>
            </a:lvl6pPr>
            <a:lvl7pPr marL="2173288" indent="-227013">
              <a:defRPr sz="1600"/>
            </a:lvl7pPr>
            <a:lvl8pPr marL="2398713" indent="-227013">
              <a:defRPr sz="1600"/>
            </a:lvl8pPr>
            <a:lvl9pPr marL="2625725" indent="-227013">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
        <p:nvSpPr>
          <p:cNvPr id="8" name="Content Placeholder 2"/>
          <p:cNvSpPr>
            <a:spLocks noGrp="1"/>
          </p:cNvSpPr>
          <p:nvPr>
            <p:ph sz="half" idx="13"/>
          </p:nvPr>
        </p:nvSpPr>
        <p:spPr>
          <a:xfrm>
            <a:off x="4636008" y="4497070"/>
            <a:ext cx="3767328" cy="1554480"/>
          </a:xfrm>
        </p:spPr>
        <p:txBody>
          <a:bodyPr/>
          <a:lstStyle>
            <a:lvl1pPr>
              <a:defRPr sz="1800"/>
            </a:lvl1pPr>
            <a:lvl2pPr>
              <a:defRPr sz="1800"/>
            </a:lvl2pPr>
            <a:lvl3pPr>
              <a:defRPr sz="1800"/>
            </a:lvl3pPr>
            <a:lvl4pPr>
              <a:defRPr sz="1800"/>
            </a:lvl4pPr>
            <a:lvl5pPr>
              <a:defRPr sz="1800"/>
            </a:lvl5pPr>
            <a:lvl6pPr marL="1946275" indent="-234950" algn="l" defTabSz="914400" rtl="0" eaLnBrk="1" latinLnBrk="0" hangingPunct="1">
              <a:spcBef>
                <a:spcPct val="20000"/>
              </a:spcBef>
              <a:buSzPct val="90000"/>
              <a:buFont typeface="Wingdings" pitchFamily="2" charset="2"/>
              <a:buChar char=""/>
              <a:defRPr lang="en-US" sz="1600" kern="1200" dirty="0" smtClean="0">
                <a:solidFill>
                  <a:schemeClr val="tx1">
                    <a:lumMod val="65000"/>
                    <a:lumOff val="35000"/>
                  </a:schemeClr>
                </a:solidFill>
                <a:latin typeface="+mn-lt"/>
                <a:ea typeface="+mn-ea"/>
                <a:cs typeface="+mn-cs"/>
              </a:defRPr>
            </a:lvl6pPr>
            <a:lvl7pPr marL="2173288" indent="-234950" algn="l" defTabSz="914400" rtl="0" eaLnBrk="1" latinLnBrk="0" hangingPunct="1">
              <a:spcBef>
                <a:spcPct val="20000"/>
              </a:spcBef>
              <a:buSzPct val="90000"/>
              <a:buFont typeface="Wingdings" pitchFamily="2" charset="2"/>
              <a:buChar char=""/>
              <a:defRPr lang="en-US" sz="1600" kern="1200" dirty="0" smtClean="0">
                <a:solidFill>
                  <a:schemeClr val="tx1">
                    <a:lumMod val="65000"/>
                    <a:lumOff val="35000"/>
                  </a:schemeClr>
                </a:solidFill>
                <a:latin typeface="+mn-lt"/>
                <a:ea typeface="+mn-ea"/>
                <a:cs typeface="+mn-cs"/>
              </a:defRPr>
            </a:lvl7pPr>
            <a:lvl8pPr marL="2398713" indent="-234950" algn="l" defTabSz="914400" rtl="0" eaLnBrk="1" latinLnBrk="0" hangingPunct="1">
              <a:spcBef>
                <a:spcPct val="20000"/>
              </a:spcBef>
              <a:buSzPct val="90000"/>
              <a:buFont typeface="Wingdings" pitchFamily="2" charset="2"/>
              <a:buChar char=""/>
              <a:defRPr lang="en-US" sz="1600" kern="1200" dirty="0" smtClean="0">
                <a:solidFill>
                  <a:schemeClr val="tx1">
                    <a:lumMod val="65000"/>
                    <a:lumOff val="35000"/>
                  </a:schemeClr>
                </a:solidFill>
                <a:latin typeface="+mn-lt"/>
                <a:ea typeface="+mn-ea"/>
                <a:cs typeface="+mn-cs"/>
              </a:defRPr>
            </a:lvl8pPr>
            <a:lvl9pPr marL="2625725" indent="-234950" algn="l" defTabSz="914400" rtl="0" eaLnBrk="1" latinLnBrk="0" hangingPunct="1">
              <a:spcBef>
                <a:spcPct val="20000"/>
              </a:spcBef>
              <a:buSzPct val="90000"/>
              <a:buFont typeface="Wingdings" pitchFamily="2" charset="2"/>
              <a:buChar char=""/>
              <a:defRPr lang="en-US" sz="1600" kern="1200" dirty="0">
                <a:solidFill>
                  <a:schemeClr val="tx1">
                    <a:lumMod val="65000"/>
                    <a:lumOff val="35000"/>
                  </a:schemeClr>
                </a:solidFill>
                <a:latin typeface="+mn-lt"/>
                <a:ea typeface="+mn-ea"/>
                <a:cs typeface="+mn-cs"/>
              </a:defRPr>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0" name="Content Placeholder 2"/>
          <p:cNvSpPr>
            <a:spLocks noGrp="1"/>
          </p:cNvSpPr>
          <p:nvPr>
            <p:ph sz="half" idx="14"/>
          </p:nvPr>
        </p:nvSpPr>
        <p:spPr>
          <a:xfrm>
            <a:off x="739775" y="2784475"/>
            <a:ext cx="3767328" cy="1554480"/>
          </a:xfrm>
        </p:spPr>
        <p:txBody>
          <a:bodyPr/>
          <a:lstStyle>
            <a:lvl1pPr>
              <a:defRPr sz="1800"/>
            </a:lvl1pPr>
            <a:lvl2pPr>
              <a:defRPr sz="1800"/>
            </a:lvl2pPr>
            <a:lvl3pPr>
              <a:defRPr sz="1800"/>
            </a:lvl3pPr>
            <a:lvl4pPr>
              <a:defRPr sz="1800"/>
            </a:lvl4pPr>
            <a:lvl5pPr>
              <a:defRPr sz="1800"/>
            </a:lvl5pPr>
            <a:lvl6pPr marL="1946275" indent="-227013">
              <a:defRPr sz="1600"/>
            </a:lvl6pPr>
            <a:lvl7pPr marL="2173288" indent="-227013">
              <a:defRPr sz="1600"/>
            </a:lvl7pPr>
            <a:lvl8pPr marL="2398713" indent="-227013">
              <a:defRPr sz="1600"/>
            </a:lvl8pPr>
            <a:lvl9pPr marL="2625725" indent="-227013">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11" name="Content Placeholder 2"/>
          <p:cNvSpPr>
            <a:spLocks noGrp="1"/>
          </p:cNvSpPr>
          <p:nvPr>
            <p:ph sz="half" idx="15"/>
          </p:nvPr>
        </p:nvSpPr>
        <p:spPr>
          <a:xfrm>
            <a:off x="739775" y="4497070"/>
            <a:ext cx="3767328" cy="1554480"/>
          </a:xfrm>
        </p:spPr>
        <p:txBody>
          <a:bodyPr/>
          <a:lstStyle>
            <a:lvl1pPr>
              <a:defRPr sz="1800"/>
            </a:lvl1pPr>
            <a:lvl2pPr>
              <a:defRPr sz="1800"/>
            </a:lvl2pPr>
            <a:lvl3pPr>
              <a:defRPr sz="1800"/>
            </a:lvl3pPr>
            <a:lvl4pPr>
              <a:defRPr sz="1800"/>
            </a:lvl4pPr>
            <a:lvl5pPr>
              <a:defRPr sz="1800"/>
            </a:lvl5pPr>
            <a:lvl6pPr marL="1946275" indent="-234950" algn="l" defTabSz="914400" rtl="0" eaLnBrk="1" latinLnBrk="0" hangingPunct="1">
              <a:spcBef>
                <a:spcPct val="20000"/>
              </a:spcBef>
              <a:buSzPct val="90000"/>
              <a:buFont typeface="Wingdings" pitchFamily="2" charset="2"/>
              <a:buChar char=""/>
              <a:defRPr lang="en-US" sz="1600" kern="1200" dirty="0" smtClean="0">
                <a:solidFill>
                  <a:schemeClr val="tx1">
                    <a:lumMod val="65000"/>
                    <a:lumOff val="35000"/>
                  </a:schemeClr>
                </a:solidFill>
                <a:latin typeface="+mn-lt"/>
                <a:ea typeface="+mn-ea"/>
                <a:cs typeface="+mn-cs"/>
              </a:defRPr>
            </a:lvl6pPr>
            <a:lvl7pPr marL="2173288" indent="-234950" algn="l" defTabSz="914400" rtl="0" eaLnBrk="1" latinLnBrk="0" hangingPunct="1">
              <a:spcBef>
                <a:spcPct val="20000"/>
              </a:spcBef>
              <a:buSzPct val="90000"/>
              <a:buFont typeface="Wingdings" pitchFamily="2" charset="2"/>
              <a:buChar char=""/>
              <a:defRPr lang="en-US" sz="1600" kern="1200" dirty="0" smtClean="0">
                <a:solidFill>
                  <a:schemeClr val="tx1">
                    <a:lumMod val="65000"/>
                    <a:lumOff val="35000"/>
                  </a:schemeClr>
                </a:solidFill>
                <a:latin typeface="+mn-lt"/>
                <a:ea typeface="+mn-ea"/>
                <a:cs typeface="+mn-cs"/>
              </a:defRPr>
            </a:lvl7pPr>
            <a:lvl8pPr marL="2398713" indent="-234950" algn="l" defTabSz="914400" rtl="0" eaLnBrk="1" latinLnBrk="0" hangingPunct="1">
              <a:spcBef>
                <a:spcPct val="20000"/>
              </a:spcBef>
              <a:buSzPct val="90000"/>
              <a:buFont typeface="Wingdings" pitchFamily="2" charset="2"/>
              <a:buChar char=""/>
              <a:defRPr lang="en-US" sz="1600" kern="1200" dirty="0" smtClean="0">
                <a:solidFill>
                  <a:schemeClr val="tx1">
                    <a:lumMod val="65000"/>
                    <a:lumOff val="35000"/>
                  </a:schemeClr>
                </a:solidFill>
                <a:latin typeface="+mn-lt"/>
                <a:ea typeface="+mn-ea"/>
                <a:cs typeface="+mn-cs"/>
              </a:defRPr>
            </a:lvl8pPr>
            <a:lvl9pPr marL="2625725" indent="-234950" algn="l" defTabSz="914400" rtl="0" eaLnBrk="1" latinLnBrk="0" hangingPunct="1">
              <a:spcBef>
                <a:spcPct val="20000"/>
              </a:spcBef>
              <a:buSzPct val="90000"/>
              <a:buFont typeface="Wingdings" pitchFamily="2" charset="2"/>
              <a:buChar char=""/>
              <a:defRPr lang="en-US" sz="1600" kern="1200" dirty="0">
                <a:solidFill>
                  <a:schemeClr val="tx1">
                    <a:lumMod val="65000"/>
                    <a:lumOff val="35000"/>
                  </a:schemeClr>
                </a:solidFill>
                <a:latin typeface="+mn-lt"/>
                <a:ea typeface="+mn-ea"/>
                <a:cs typeface="+mn-cs"/>
              </a:defRPr>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Date Placeholder 2"/>
          <p:cNvSpPr>
            <a:spLocks noGrp="1"/>
          </p:cNvSpPr>
          <p:nvPr>
            <p:ph type="dt" sz="half" idx="10"/>
          </p:nvPr>
        </p:nvSpPr>
        <p:spPr/>
        <p:txBody>
          <a:bodyPr/>
          <a:lstStyle/>
          <a:p>
            <a:fld id="{679BC7E7-EA8E-4DA7-915E-CC098D9BADCB}" type="datetimeFigureOut">
              <a:rPr lang="en-US" smtClean="0"/>
              <a:t>2014-11-05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9BC7E7-EA8E-4DA7-915E-CC098D9BADCB}" type="datetimeFigureOut">
              <a:rPr lang="en-US" smtClean="0"/>
              <a:t>2014-11-05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2F5E10-5301-4EE6-90D2-A6C4A3F62BE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199" y="381001"/>
            <a:ext cx="3509683" cy="2209800"/>
          </a:xfrm>
        </p:spPr>
        <p:txBody>
          <a:bodyPr anchor="b"/>
          <a:lstStyle>
            <a:lvl1pPr algn="l">
              <a:defRPr sz="4400" b="0"/>
            </a:lvl1pPr>
          </a:lstStyle>
          <a:p>
            <a:r>
              <a:rPr lang="en-CA" smtClean="0"/>
              <a:t>Click to edit Master title style</a:t>
            </a:r>
            <a:endParaRPr/>
          </a:p>
        </p:txBody>
      </p:sp>
      <p:sp>
        <p:nvSpPr>
          <p:cNvPr id="3" name="Content Placeholder 2"/>
          <p:cNvSpPr>
            <a:spLocks noGrp="1"/>
          </p:cNvSpPr>
          <p:nvPr>
            <p:ph idx="1"/>
          </p:nvPr>
        </p:nvSpPr>
        <p:spPr>
          <a:xfrm>
            <a:off x="5029200" y="273050"/>
            <a:ext cx="3657600" cy="5853113"/>
          </a:xfrm>
        </p:spPr>
        <p:txBody>
          <a:bodyPr>
            <a:normAutofit/>
          </a:bodyPr>
          <a:lstStyle>
            <a:lvl1pPr>
              <a:defRPr sz="2200"/>
            </a:lvl1pPr>
            <a:lvl2pPr>
              <a:defRPr sz="2000"/>
            </a:lvl2pPr>
            <a:lvl3pPr>
              <a:defRPr sz="1800"/>
            </a:lvl3pPr>
            <a:lvl4pPr>
              <a:defRPr sz="1800"/>
            </a:lvl4pPr>
            <a:lvl5pPr>
              <a:defRPr sz="1800"/>
            </a:lvl5pPr>
            <a:lvl6pPr marL="1946275" indent="-227013">
              <a:defRPr sz="1600"/>
            </a:lvl6pPr>
            <a:lvl7pPr marL="2173288" indent="-227013">
              <a:defRPr sz="1600"/>
            </a:lvl7pPr>
            <a:lvl8pPr marL="2398713" indent="-227013">
              <a:defRPr sz="1600"/>
            </a:lvl8pPr>
            <a:lvl9pPr marL="2625725" indent="-227013">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Text Placeholder 3"/>
          <p:cNvSpPr>
            <a:spLocks noGrp="1"/>
          </p:cNvSpPr>
          <p:nvPr>
            <p:ph type="body" sz="half" idx="2"/>
          </p:nvPr>
        </p:nvSpPr>
        <p:spPr>
          <a:xfrm>
            <a:off x="457199" y="2649071"/>
            <a:ext cx="3509683" cy="3388192"/>
          </a:xfrm>
        </p:spPr>
        <p:txBody>
          <a:bodyPr>
            <a:normAutofit/>
          </a:bodyPr>
          <a:lstStyle>
            <a:lvl1pPr marL="0" indent="0">
              <a:spcBef>
                <a:spcPts val="600"/>
              </a:spcBef>
              <a:buNone/>
              <a:defRPr sz="20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51425" y="381001"/>
            <a:ext cx="3635375" cy="2209800"/>
          </a:xfrm>
        </p:spPr>
        <p:txBody>
          <a:bodyPr anchor="b"/>
          <a:lstStyle>
            <a:lvl1pPr algn="l">
              <a:defRPr sz="4400" b="0">
                <a:solidFill>
                  <a:schemeClr val="tx1"/>
                </a:solidFill>
              </a:defRPr>
            </a:lvl1pPr>
          </a:lstStyle>
          <a:p>
            <a:r>
              <a:rPr lang="en-CA" smtClean="0"/>
              <a:t>Click to edit Master title style</a:t>
            </a:r>
            <a:endParaRPr/>
          </a:p>
        </p:txBody>
      </p:sp>
      <p:sp>
        <p:nvSpPr>
          <p:cNvPr id="4" name="Text Placeholder 3"/>
          <p:cNvSpPr>
            <a:spLocks noGrp="1"/>
          </p:cNvSpPr>
          <p:nvPr>
            <p:ph type="body" sz="half" idx="2"/>
          </p:nvPr>
        </p:nvSpPr>
        <p:spPr>
          <a:xfrm>
            <a:off x="5051425" y="2649070"/>
            <a:ext cx="3635375" cy="3505667"/>
          </a:xfrm>
        </p:spPr>
        <p:txBody>
          <a:bodyPr>
            <a:normAutofit/>
          </a:bodyPr>
          <a:lstStyle>
            <a:lvl1pPr marL="0" indent="0">
              <a:spcBef>
                <a:spcPts val="600"/>
              </a:spcBef>
              <a:buNone/>
              <a:defRPr sz="20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
        <p:nvSpPr>
          <p:cNvPr id="9" name="Picture Placeholder 8"/>
          <p:cNvSpPr>
            <a:spLocks noGrp="1"/>
          </p:cNvSpPr>
          <p:nvPr>
            <p:ph type="pic" sz="quarter" idx="13"/>
          </p:nvPr>
        </p:nvSpPr>
        <p:spPr>
          <a:xfrm>
            <a:off x="228600" y="1143000"/>
            <a:ext cx="4267200" cy="4267200"/>
          </a:xfrm>
          <a:prstGeom prst="ellipse">
            <a:avLst/>
          </a:prstGeom>
          <a:ln w="28575">
            <a:solidFill>
              <a:schemeClr val="accent1"/>
            </a:solidFill>
          </a:ln>
        </p:spPr>
        <p:txBody>
          <a:bodyPr/>
          <a:lstStyle>
            <a:lvl1pPr marL="0" indent="0">
              <a:buNone/>
              <a:defRPr>
                <a:solidFill>
                  <a:schemeClr val="bg1"/>
                </a:solidFill>
              </a:defRPr>
            </a:lvl1pPr>
          </a:lstStyle>
          <a:p>
            <a:r>
              <a:rPr lang="en-CA" smtClean="0"/>
              <a:t>Drag picture to placeholder or click icon to add</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51425" y="381001"/>
            <a:ext cx="3635375" cy="2209800"/>
          </a:xfrm>
        </p:spPr>
        <p:txBody>
          <a:bodyPr anchor="b"/>
          <a:lstStyle>
            <a:lvl1pPr algn="l">
              <a:defRPr sz="4400" b="0">
                <a:solidFill>
                  <a:schemeClr val="tx1"/>
                </a:solidFill>
              </a:defRPr>
            </a:lvl1pPr>
          </a:lstStyle>
          <a:p>
            <a:r>
              <a:rPr lang="en-CA" smtClean="0"/>
              <a:t>Click to edit Master title style</a:t>
            </a:r>
            <a:endParaRPr/>
          </a:p>
        </p:txBody>
      </p:sp>
      <p:sp>
        <p:nvSpPr>
          <p:cNvPr id="4" name="Text Placeholder 3"/>
          <p:cNvSpPr>
            <a:spLocks noGrp="1"/>
          </p:cNvSpPr>
          <p:nvPr>
            <p:ph type="body" sz="half" idx="2"/>
          </p:nvPr>
        </p:nvSpPr>
        <p:spPr>
          <a:xfrm>
            <a:off x="5051425" y="2649070"/>
            <a:ext cx="3635375" cy="3505667"/>
          </a:xfrm>
        </p:spPr>
        <p:txBody>
          <a:bodyPr>
            <a:normAutofit/>
          </a:bodyPr>
          <a:lstStyle>
            <a:lvl1pPr marL="0" indent="0">
              <a:spcBef>
                <a:spcPts val="600"/>
              </a:spcBef>
              <a:buNone/>
              <a:defRPr sz="20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679BC7E7-EA8E-4DA7-915E-CC098D9BADCB}" type="datetimeFigureOut">
              <a:rPr lang="en-US" smtClean="0"/>
              <a:t>2014-11-05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2F5E10-5301-4EE6-90D2-A6C4A3F62BED}" type="slidenum">
              <a:rPr lang="en-US" smtClean="0"/>
              <a:t>‹#›</a:t>
            </a:fld>
            <a:endParaRPr lang="en-US"/>
          </a:p>
        </p:txBody>
      </p:sp>
      <p:sp>
        <p:nvSpPr>
          <p:cNvPr id="9" name="Picture Placeholder 8"/>
          <p:cNvSpPr>
            <a:spLocks noGrp="1"/>
          </p:cNvSpPr>
          <p:nvPr>
            <p:ph type="pic" sz="quarter" idx="13"/>
          </p:nvPr>
        </p:nvSpPr>
        <p:spPr>
          <a:xfrm>
            <a:off x="990600" y="2590800"/>
            <a:ext cx="3505200" cy="3505200"/>
          </a:xfrm>
          <a:prstGeom prst="ellipse">
            <a:avLst/>
          </a:prstGeom>
          <a:ln w="28575">
            <a:solidFill>
              <a:schemeClr val="accent1"/>
            </a:solidFill>
          </a:ln>
        </p:spPr>
        <p:txBody>
          <a:bodyPr/>
          <a:lstStyle>
            <a:lvl1pPr marL="0" indent="0">
              <a:buNone/>
              <a:defRPr>
                <a:solidFill>
                  <a:schemeClr val="bg1"/>
                </a:solidFill>
              </a:defRPr>
            </a:lvl1pPr>
          </a:lstStyle>
          <a:p>
            <a:r>
              <a:rPr lang="en-CA" smtClean="0"/>
              <a:t>Drag picture to placeholder or click icon to add</a:t>
            </a:r>
            <a:endParaRPr/>
          </a:p>
        </p:txBody>
      </p:sp>
      <p:sp>
        <p:nvSpPr>
          <p:cNvPr id="8" name="Picture Placeholder 8"/>
          <p:cNvSpPr>
            <a:spLocks noGrp="1"/>
          </p:cNvSpPr>
          <p:nvPr>
            <p:ph type="pic" sz="quarter" idx="14"/>
          </p:nvPr>
        </p:nvSpPr>
        <p:spPr>
          <a:xfrm>
            <a:off x="2479675" y="1260475"/>
            <a:ext cx="1254125" cy="1254125"/>
          </a:xfrm>
          <a:prstGeom prst="ellipse">
            <a:avLst/>
          </a:prstGeom>
          <a:ln w="28575">
            <a:solidFill>
              <a:schemeClr val="accent1"/>
            </a:solidFill>
          </a:ln>
        </p:spPr>
        <p:txBody>
          <a:bodyPr>
            <a:normAutofit/>
          </a:bodyPr>
          <a:lstStyle>
            <a:lvl1pPr marL="0" indent="0">
              <a:buNone/>
              <a:defRPr sz="1400">
                <a:solidFill>
                  <a:schemeClr val="bg1"/>
                </a:solidFill>
              </a:defRPr>
            </a:lvl1pPr>
          </a:lstStyle>
          <a:p>
            <a:r>
              <a:rPr lang="en-CA" smtClean="0"/>
              <a:t>Drag picture to placeholder or click icon to add</a:t>
            </a:r>
            <a:endParaRPr/>
          </a:p>
        </p:txBody>
      </p:sp>
      <p:sp>
        <p:nvSpPr>
          <p:cNvPr id="10" name="Picture Placeholder 8"/>
          <p:cNvSpPr>
            <a:spLocks noGrp="1"/>
          </p:cNvSpPr>
          <p:nvPr>
            <p:ph type="pic" sz="quarter" idx="15"/>
          </p:nvPr>
        </p:nvSpPr>
        <p:spPr>
          <a:xfrm>
            <a:off x="269875" y="762000"/>
            <a:ext cx="2092325" cy="2092325"/>
          </a:xfrm>
          <a:prstGeom prst="ellipse">
            <a:avLst/>
          </a:prstGeom>
          <a:ln w="28575">
            <a:solidFill>
              <a:schemeClr val="accent1"/>
            </a:solidFill>
          </a:ln>
        </p:spPr>
        <p:txBody>
          <a:bodyPr>
            <a:normAutofit/>
          </a:bodyPr>
          <a:lstStyle>
            <a:lvl1pPr marL="0" indent="0">
              <a:buNone/>
              <a:defRPr sz="1800">
                <a:solidFill>
                  <a:schemeClr val="bg1"/>
                </a:solidFill>
              </a:defRPr>
            </a:lvl1pPr>
          </a:lstStyle>
          <a:p>
            <a:r>
              <a:rPr lang="en-CA" smtClean="0"/>
              <a:t>Drag picture to placeholder or click icon to add</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a:p>
        </p:txBody>
      </p:sp>
      <p:sp>
        <p:nvSpPr>
          <p:cNvPr id="3" name="Vertical Text Placeholder 2"/>
          <p:cNvSpPr>
            <a:spLocks noGrp="1"/>
          </p:cNvSpPr>
          <p:nvPr>
            <p:ph type="body" orient="vert" idx="1"/>
          </p:nvPr>
        </p:nvSpPr>
        <p:spPr>
          <a:xfrm>
            <a:off x="457200" y="2568388"/>
            <a:ext cx="8228013" cy="3468875"/>
          </a:xfrm>
        </p:spPr>
        <p:txBody>
          <a:bodyPr vert="eaVert"/>
          <a:lstStyle>
            <a:lvl5pPr>
              <a:defRPr/>
            </a:lvl5pPr>
            <a:lvl6pPr marL="1719072">
              <a:defRPr/>
            </a:lvl6pPr>
            <a:lvl7pPr marL="1719072">
              <a:defRPr/>
            </a:lvl7pPr>
            <a:lvl8pPr marL="1719072">
              <a:defRPr/>
            </a:lvl8pPr>
            <a:lvl9pPr marL="1719072">
              <a:defRPr/>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679BC7E7-EA8E-4DA7-915E-CC098D9BADCB}" type="datetimeFigureOut">
              <a:rPr lang="en-US" smtClean="0"/>
              <a:t>2014-11-05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6600" y="274638"/>
            <a:ext cx="1524000" cy="5851525"/>
          </a:xfrm>
        </p:spPr>
        <p:txBody>
          <a:bodyPr vert="eaVert" anchor="t" anchorCtr="0"/>
          <a:lstStyle/>
          <a:p>
            <a:r>
              <a:rPr lang="en-CA" smtClean="0"/>
              <a:t>Click to edit Master title style</a:t>
            </a:r>
            <a:endParaRPr/>
          </a:p>
        </p:txBody>
      </p:sp>
      <p:sp>
        <p:nvSpPr>
          <p:cNvPr id="3" name="Vertical Text Placeholder 2"/>
          <p:cNvSpPr>
            <a:spLocks noGrp="1"/>
          </p:cNvSpPr>
          <p:nvPr>
            <p:ph type="body" orient="vert" idx="1"/>
          </p:nvPr>
        </p:nvSpPr>
        <p:spPr>
          <a:xfrm>
            <a:off x="457200" y="416859"/>
            <a:ext cx="6019800" cy="5615642"/>
          </a:xfrm>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679BC7E7-EA8E-4DA7-915E-CC098D9BADCB}" type="datetimeFigureOut">
              <a:rPr lang="en-US" smtClean="0"/>
              <a:t>2014-11-05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9BC7E7-EA8E-4DA7-915E-CC098D9BADCB}" type="datetimeFigureOut">
              <a:rPr lang="en-US" smtClean="0"/>
              <a:t>2014-11-05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2F5E10-5301-4EE6-90D2-A6C4A3F62BE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345141"/>
            <a:ext cx="8229600" cy="1143000"/>
          </a:xfrm>
          <a:prstGeom prst="rect">
            <a:avLst/>
          </a:prstGeom>
        </p:spPr>
        <p:txBody>
          <a:bodyPr vert="horz" lIns="91440" tIns="45720" rIns="91440" bIns="45720" rtlCol="0" anchor="ctr">
            <a:noAutofit/>
          </a:bodyPr>
          <a:lstStyle/>
          <a:p>
            <a:r>
              <a:rPr lang="en-CA" smtClean="0"/>
              <a:t>Click to edit Master title style</a:t>
            </a:r>
            <a:endParaRPr/>
          </a:p>
        </p:txBody>
      </p:sp>
      <p:sp>
        <p:nvSpPr>
          <p:cNvPr id="3" name="Text Placeholder 2"/>
          <p:cNvSpPr>
            <a:spLocks noGrp="1"/>
          </p:cNvSpPr>
          <p:nvPr>
            <p:ph type="body" idx="1"/>
          </p:nvPr>
        </p:nvSpPr>
        <p:spPr>
          <a:xfrm>
            <a:off x="739775" y="2770094"/>
            <a:ext cx="7662864" cy="3267169"/>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fld id="{679BC7E7-EA8E-4DA7-915E-CC098D9BADCB}" type="datetimeFigureOut">
              <a:rPr lang="en-US" smtClean="0"/>
              <a:t>2014-11-05</a:t>
            </a:fld>
            <a:endParaRPr lang="en-US"/>
          </a:p>
        </p:txBody>
      </p:sp>
      <p:sp>
        <p:nvSpPr>
          <p:cNvPr id="5" name="Footer Placeholder 4"/>
          <p:cNvSpPr>
            <a:spLocks noGrp="1"/>
          </p:cNvSpPr>
          <p:nvPr>
            <p:ph type="ftr" sz="quarter" idx="3"/>
          </p:nvPr>
        </p:nvSpPr>
        <p:spPr>
          <a:xfrm>
            <a:off x="5789613" y="6356350"/>
            <a:ext cx="2895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100" b="1">
                <a:solidFill>
                  <a:schemeClr val="tx1">
                    <a:lumMod val="50000"/>
                    <a:lumOff val="50000"/>
                  </a:schemeClr>
                </a:solidFill>
              </a:defRPr>
            </a:lvl1pPr>
          </a:lstStyle>
          <a:p>
            <a:fld id="{9F2F5E10-5301-4EE6-90D2-A6C4A3F62BE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ctr" defTabSz="914400" rtl="0" eaLnBrk="1" latinLnBrk="0" hangingPunct="1">
        <a:spcBef>
          <a:spcPct val="0"/>
        </a:spcBef>
        <a:buNone/>
        <a:defRPr sz="4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pitchFamily="2" charset="2"/>
        <a:buChar char="S"/>
        <a:defRPr sz="22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60000"/>
            <a:lumOff val="40000"/>
          </a:schemeClr>
        </a:buClr>
        <a:buSzPct val="90000"/>
        <a:buFont typeface="Wingdings" pitchFamily="2" charset="2"/>
        <a:buChar char="S"/>
        <a:defRPr sz="20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pitchFamily="2" charset="2"/>
        <a:buChar char="S"/>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60000"/>
            <a:lumOff val="40000"/>
          </a:schemeClr>
        </a:buClr>
        <a:buSzPct val="90000"/>
        <a:buFont typeface="Wingdings" pitchFamily="2" charset="2"/>
        <a:buChar char="S"/>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pitchFamily="2" charset="2"/>
        <a:buChar char="S"/>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60000"/>
            <a:lumOff val="40000"/>
          </a:schemeClr>
        </a:buClr>
        <a:buSzPct val="90000"/>
        <a:buFont typeface="Wingdings" pitchFamily="2"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pitchFamily="2"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60000"/>
            <a:lumOff val="40000"/>
          </a:schemeClr>
        </a:buClr>
        <a:buSzPct val="90000"/>
        <a:buFont typeface="Wingdings" pitchFamily="2"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pitchFamily="2"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199" y="1885059"/>
            <a:ext cx="8228013" cy="1927225"/>
          </a:xfrm>
        </p:spPr>
        <p:txBody>
          <a:bodyPr/>
          <a:lstStyle/>
          <a:p>
            <a:r>
              <a:rPr lang="en-US" dirty="0" smtClean="0"/>
              <a:t>Dragonflies and Swarming: Technical Information</a:t>
            </a:r>
            <a:endParaRPr lang="en-US" dirty="0"/>
          </a:p>
        </p:txBody>
      </p:sp>
      <p:sp>
        <p:nvSpPr>
          <p:cNvPr id="3" name="Subtitle 2"/>
          <p:cNvSpPr>
            <a:spLocks noGrp="1"/>
          </p:cNvSpPr>
          <p:nvPr>
            <p:ph type="subTitle" idx="1"/>
          </p:nvPr>
        </p:nvSpPr>
        <p:spPr>
          <a:xfrm>
            <a:off x="457199" y="4483140"/>
            <a:ext cx="8228013" cy="1066800"/>
          </a:xfrm>
        </p:spPr>
        <p:txBody>
          <a:bodyPr/>
          <a:lstStyle/>
          <a:p>
            <a:r>
              <a:rPr lang="en-US" dirty="0" smtClean="0"/>
              <a:t>By:</a:t>
            </a:r>
          </a:p>
          <a:p>
            <a:r>
              <a:rPr lang="en-US" dirty="0" smtClean="0"/>
              <a:t>Katelynn Bolster, Anna </a:t>
            </a:r>
            <a:r>
              <a:rPr lang="en-US" dirty="0" err="1" smtClean="0"/>
              <a:t>Wailand</a:t>
            </a:r>
            <a:r>
              <a:rPr lang="en-US" dirty="0" smtClean="0"/>
              <a:t>, Jason Mooney, and Cam Wong</a:t>
            </a:r>
            <a:endParaRPr lang="en-US" dirty="0"/>
          </a:p>
        </p:txBody>
      </p:sp>
    </p:spTree>
    <p:extLst>
      <p:ext uri="{BB962C8B-B14F-4D97-AF65-F5344CB8AC3E}">
        <p14:creationId xmlns:p14="http://schemas.microsoft.com/office/powerpoint/2010/main" val="232802229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296" y="454450"/>
            <a:ext cx="8782564" cy="1143000"/>
          </a:xfrm>
        </p:spPr>
        <p:txBody>
          <a:bodyPr/>
          <a:lstStyle/>
          <a:p>
            <a:r>
              <a:rPr lang="en-US" sz="4400" dirty="0" smtClean="0"/>
              <a:t>Figure: lift and thrust forces on a plunging airfoil</a:t>
            </a:r>
            <a:endParaRPr lang="en-US" sz="4400" dirty="0"/>
          </a:p>
        </p:txBody>
      </p:sp>
      <p:sp>
        <p:nvSpPr>
          <p:cNvPr id="3" name="Text Placeholder 2"/>
          <p:cNvSpPr>
            <a:spLocks noGrp="1"/>
          </p:cNvSpPr>
          <p:nvPr>
            <p:ph type="body" idx="1"/>
          </p:nvPr>
        </p:nvSpPr>
        <p:spPr>
          <a:xfrm>
            <a:off x="86665" y="2022323"/>
            <a:ext cx="4421327" cy="491901"/>
          </a:xfrm>
        </p:spPr>
        <p:txBody>
          <a:bodyPr/>
          <a:lstStyle/>
          <a:p>
            <a:r>
              <a:rPr lang="en-US" dirty="0" smtClean="0">
                <a:solidFill>
                  <a:srgbClr val="000000"/>
                </a:solidFill>
              </a:rPr>
              <a:t>Original Figure</a:t>
            </a:r>
            <a:endParaRPr lang="en-US" dirty="0">
              <a:solidFill>
                <a:srgbClr val="000000"/>
              </a:solidFill>
            </a:endParaRPr>
          </a:p>
        </p:txBody>
      </p:sp>
      <p:pic>
        <p:nvPicPr>
          <p:cNvPr id="7" name="Content Placeholder 6" descr="Screen Shot 2014-11-03 at 10.55.18 AM.png"/>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254" r="1254" b="-1554"/>
          <a:stretch/>
        </p:blipFill>
        <p:spPr>
          <a:xfrm>
            <a:off x="109435" y="2518167"/>
            <a:ext cx="4421327" cy="3446197"/>
          </a:xfrm>
          <a:ln w="12700" cmpd="sng">
            <a:solidFill>
              <a:srgbClr val="000000"/>
            </a:solidFill>
          </a:ln>
        </p:spPr>
      </p:pic>
      <p:pic>
        <p:nvPicPr>
          <p:cNvPr id="8" name="Content Placeholder 6" descr="Screen Shot 2014-11-03 at 10.55.18 AM.png"/>
          <p:cNvPicPr>
            <a:picLocks noGrp="1" noChangeAspect="1"/>
          </p:cNvPicPr>
          <p:nvPr>
            <p:ph sz="quarter" idx="4"/>
          </p:nvPr>
        </p:nvPicPr>
        <p:blipFill rotWithShape="1">
          <a:blip r:embed="rId3">
            <a:extLst>
              <a:ext uri="{28A0092B-C50C-407E-A947-70E740481C1C}">
                <a14:useLocalDpi xmlns:a14="http://schemas.microsoft.com/office/drawing/2010/main" val="0"/>
              </a:ext>
            </a:extLst>
          </a:blip>
          <a:srcRect l="28140" r="1254" b="26511"/>
          <a:stretch/>
        </p:blipFill>
        <p:spPr>
          <a:xfrm>
            <a:off x="4624303" y="2518085"/>
            <a:ext cx="4398557" cy="3446279"/>
          </a:xfrm>
          <a:ln w="12700" cmpd="sng">
            <a:solidFill>
              <a:srgbClr val="000000"/>
            </a:solidFill>
          </a:ln>
        </p:spPr>
      </p:pic>
      <p:sp>
        <p:nvSpPr>
          <p:cNvPr id="11" name="Round Single Corner Rectangle 10"/>
          <p:cNvSpPr/>
          <p:nvPr/>
        </p:nvSpPr>
        <p:spPr>
          <a:xfrm>
            <a:off x="4624302" y="5321677"/>
            <a:ext cx="641101" cy="635616"/>
          </a:xfrm>
          <a:prstGeom prst="round1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Round Single Corner Rectangle 11"/>
          <p:cNvSpPr/>
          <p:nvPr/>
        </p:nvSpPr>
        <p:spPr>
          <a:xfrm>
            <a:off x="4997877" y="5618827"/>
            <a:ext cx="641101" cy="334017"/>
          </a:xfrm>
          <a:prstGeom prst="round1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Text Placeholder 2"/>
          <p:cNvSpPr>
            <a:spLocks noGrp="1"/>
          </p:cNvSpPr>
          <p:nvPr>
            <p:ph type="body" idx="1"/>
          </p:nvPr>
        </p:nvSpPr>
        <p:spPr>
          <a:xfrm>
            <a:off x="4601533" y="2022323"/>
            <a:ext cx="4421327" cy="491901"/>
          </a:xfrm>
        </p:spPr>
        <p:txBody>
          <a:bodyPr/>
          <a:lstStyle/>
          <a:p>
            <a:r>
              <a:rPr lang="en-US" dirty="0" smtClean="0">
                <a:solidFill>
                  <a:schemeClr val="tx1"/>
                </a:solidFill>
              </a:rPr>
              <a:t>Figure for Presentation</a:t>
            </a:r>
            <a:endParaRPr lang="en-US" dirty="0">
              <a:solidFill>
                <a:schemeClr val="tx1"/>
              </a:solidFill>
            </a:endParaRPr>
          </a:p>
        </p:txBody>
      </p:sp>
      <p:sp>
        <p:nvSpPr>
          <p:cNvPr id="14" name="Text Placeholder 2"/>
          <p:cNvSpPr>
            <a:spLocks noGrp="1"/>
          </p:cNvSpPr>
          <p:nvPr>
            <p:ph type="body" idx="1"/>
          </p:nvPr>
        </p:nvSpPr>
        <p:spPr>
          <a:xfrm>
            <a:off x="144820" y="6185284"/>
            <a:ext cx="8913425" cy="491901"/>
          </a:xfrm>
        </p:spPr>
        <p:txBody>
          <a:bodyPr/>
          <a:lstStyle/>
          <a:p>
            <a:pPr algn="l"/>
            <a:r>
              <a:rPr lang="en-US" sz="2000" dirty="0" smtClean="0">
                <a:solidFill>
                  <a:srgbClr val="000000"/>
                </a:solidFill>
              </a:rPr>
              <a:t>Y</a:t>
            </a:r>
            <a:r>
              <a:rPr lang="en-US" sz="2000" dirty="0">
                <a:solidFill>
                  <a:srgbClr val="000000"/>
                </a:solidFill>
              </a:rPr>
              <a:t>. </a:t>
            </a:r>
            <a:r>
              <a:rPr lang="en-US" sz="2000" dirty="0" err="1">
                <a:solidFill>
                  <a:srgbClr val="000000"/>
                </a:solidFill>
              </a:rPr>
              <a:t>Lian</a:t>
            </a:r>
            <a:r>
              <a:rPr lang="en-US" sz="2000" dirty="0">
                <a:solidFill>
                  <a:srgbClr val="000000"/>
                </a:solidFill>
              </a:rPr>
              <a:t> </a:t>
            </a:r>
            <a:r>
              <a:rPr lang="en-US" sz="2000" i="1" dirty="0">
                <a:solidFill>
                  <a:srgbClr val="000000"/>
                </a:solidFill>
              </a:rPr>
              <a:t>et al</a:t>
            </a:r>
            <a:r>
              <a:rPr lang="en-US" sz="2000" dirty="0">
                <a:solidFill>
                  <a:srgbClr val="000000"/>
                </a:solidFill>
              </a:rPr>
              <a:t>., “The characterization of tandem and corrugated wings,” </a:t>
            </a:r>
            <a:r>
              <a:rPr lang="en-US" sz="2000" dirty="0" smtClean="0">
                <a:solidFill>
                  <a:srgbClr val="000000"/>
                </a:solidFill>
              </a:rPr>
              <a:t>	</a:t>
            </a:r>
            <a:r>
              <a:rPr lang="en-US" sz="2000" i="1" dirty="0" smtClean="0">
                <a:solidFill>
                  <a:srgbClr val="000000"/>
                </a:solidFill>
              </a:rPr>
              <a:t>Progress </a:t>
            </a:r>
            <a:r>
              <a:rPr lang="en-US" sz="2000" i="1" dirty="0">
                <a:solidFill>
                  <a:srgbClr val="000000"/>
                </a:solidFill>
              </a:rPr>
              <a:t>in </a:t>
            </a:r>
            <a:r>
              <a:rPr lang="en-US" sz="2000" i="1" dirty="0" smtClean="0">
                <a:solidFill>
                  <a:srgbClr val="000000"/>
                </a:solidFill>
              </a:rPr>
              <a:t>Aerospace </a:t>
            </a:r>
            <a:r>
              <a:rPr lang="en-US" sz="2000" i="1" dirty="0">
                <a:solidFill>
                  <a:srgbClr val="000000"/>
                </a:solidFill>
              </a:rPr>
              <a:t>Sciences</a:t>
            </a:r>
            <a:r>
              <a:rPr lang="en-US" sz="2000" dirty="0">
                <a:solidFill>
                  <a:srgbClr val="000000"/>
                </a:solidFill>
              </a:rPr>
              <a:t>, vol. 65, </a:t>
            </a:r>
            <a:r>
              <a:rPr lang="en-US" sz="2000" dirty="0" smtClean="0">
                <a:solidFill>
                  <a:srgbClr val="000000"/>
                </a:solidFill>
              </a:rPr>
              <a:t>p. 43, </a:t>
            </a:r>
            <a:r>
              <a:rPr lang="en-US" sz="2000" dirty="0">
                <a:solidFill>
                  <a:srgbClr val="000000"/>
                </a:solidFill>
              </a:rPr>
              <a:t>Feb. 2014.</a:t>
            </a:r>
            <a:r>
              <a:rPr lang="en-CA" sz="2000" dirty="0">
                <a:solidFill>
                  <a:srgbClr val="000000"/>
                </a:solidFill>
              </a:rPr>
              <a:t> </a:t>
            </a:r>
            <a:endParaRPr lang="en-US" sz="2000" b="0" dirty="0">
              <a:solidFill>
                <a:srgbClr val="000000"/>
              </a:solidFill>
            </a:endParaRPr>
          </a:p>
        </p:txBody>
      </p:sp>
    </p:spTree>
    <p:extLst>
      <p:ext uri="{BB962C8B-B14F-4D97-AF65-F5344CB8AC3E}">
        <p14:creationId xmlns:p14="http://schemas.microsoft.com/office/powerpoint/2010/main" val="2058764437"/>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Figure: Wing Corrugation Vortices</a:t>
            </a:r>
            <a:endParaRPr lang="en-US" dirty="0"/>
          </a:p>
        </p:txBody>
      </p:sp>
      <p:sp>
        <p:nvSpPr>
          <p:cNvPr id="3" name="Text Placeholder 2"/>
          <p:cNvSpPr>
            <a:spLocks noGrp="1"/>
          </p:cNvSpPr>
          <p:nvPr>
            <p:ph type="body" idx="1"/>
          </p:nvPr>
        </p:nvSpPr>
        <p:spPr>
          <a:xfrm>
            <a:off x="740664" y="1851211"/>
            <a:ext cx="3767328" cy="762000"/>
          </a:xfrm>
        </p:spPr>
        <p:txBody>
          <a:bodyPr/>
          <a:lstStyle/>
          <a:p>
            <a:r>
              <a:rPr lang="en-US" dirty="0" smtClean="0">
                <a:solidFill>
                  <a:srgbClr val="000000"/>
                </a:solidFill>
              </a:rPr>
              <a:t>Original Figure</a:t>
            </a:r>
            <a:endParaRPr lang="en-US" dirty="0">
              <a:solidFill>
                <a:srgbClr val="000000"/>
              </a:solidFill>
            </a:endParaRPr>
          </a:p>
        </p:txBody>
      </p:sp>
      <p:pic>
        <p:nvPicPr>
          <p:cNvPr id="7" name="Content Placeholder 6" descr="Screen Shot 2014-11-03 at 1.20.52 PM.png"/>
          <p:cNvPicPr>
            <a:picLocks noGrp="1" noChangeAspect="1"/>
          </p:cNvPicPr>
          <p:nvPr>
            <p:ph sz="half" idx="2"/>
          </p:nvPr>
        </p:nvPicPr>
        <p:blipFill>
          <a:blip r:embed="rId3">
            <a:extLst>
              <a:ext uri="{28A0092B-C50C-407E-A947-70E740481C1C}">
                <a14:useLocalDpi xmlns:a14="http://schemas.microsoft.com/office/drawing/2010/main" val="0"/>
              </a:ext>
            </a:extLst>
          </a:blip>
          <a:srcRect t="-9468" b="-9468"/>
          <a:stretch>
            <a:fillRect/>
          </a:stretch>
        </p:blipFill>
        <p:spPr>
          <a:xfrm>
            <a:off x="134939" y="2513966"/>
            <a:ext cx="4688834" cy="3099586"/>
          </a:xfrm>
        </p:spPr>
      </p:pic>
      <p:sp>
        <p:nvSpPr>
          <p:cNvPr id="5" name="Text Placeholder 4"/>
          <p:cNvSpPr>
            <a:spLocks noGrp="1"/>
          </p:cNvSpPr>
          <p:nvPr>
            <p:ph type="body" sz="quarter" idx="3"/>
          </p:nvPr>
        </p:nvSpPr>
        <p:spPr>
          <a:xfrm>
            <a:off x="4631578" y="1851211"/>
            <a:ext cx="3767328" cy="762000"/>
          </a:xfrm>
        </p:spPr>
        <p:txBody>
          <a:bodyPr/>
          <a:lstStyle/>
          <a:p>
            <a:r>
              <a:rPr lang="en-US" dirty="0" smtClean="0">
                <a:solidFill>
                  <a:srgbClr val="000000"/>
                </a:solidFill>
              </a:rPr>
              <a:t>Figure for Presentation</a:t>
            </a:r>
            <a:endParaRPr lang="en-US" dirty="0">
              <a:solidFill>
                <a:srgbClr val="000000"/>
              </a:solidFill>
            </a:endParaRPr>
          </a:p>
        </p:txBody>
      </p:sp>
      <p:pic>
        <p:nvPicPr>
          <p:cNvPr id="10" name="Content Placeholder 9" descr="new diagram.png"/>
          <p:cNvPicPr>
            <a:picLocks noGrp="1" noChangeAspect="1"/>
          </p:cNvPicPr>
          <p:nvPr>
            <p:ph sz="quarter" idx="4"/>
          </p:nvPr>
        </p:nvPicPr>
        <p:blipFill>
          <a:blip r:embed="rId4">
            <a:extLst>
              <a:ext uri="{28A0092B-C50C-407E-A947-70E740481C1C}">
                <a14:useLocalDpi xmlns:a14="http://schemas.microsoft.com/office/drawing/2010/main" val="0"/>
              </a:ext>
            </a:extLst>
          </a:blip>
          <a:srcRect t="-8210" b="-8210"/>
          <a:stretch>
            <a:fillRect/>
          </a:stretch>
        </p:blipFill>
        <p:spPr>
          <a:xfrm>
            <a:off x="4632325" y="2513966"/>
            <a:ext cx="4168494" cy="3198831"/>
          </a:xfrm>
        </p:spPr>
      </p:pic>
      <p:sp>
        <p:nvSpPr>
          <p:cNvPr id="11" name="Text Placeholder 2"/>
          <p:cNvSpPr txBox="1">
            <a:spLocks/>
          </p:cNvSpPr>
          <p:nvPr/>
        </p:nvSpPr>
        <p:spPr>
          <a:xfrm>
            <a:off x="134939" y="6120148"/>
            <a:ext cx="8913425" cy="491901"/>
          </a:xfrm>
          <a:prstGeom prst="rect">
            <a:avLst/>
          </a:prstGeom>
        </p:spPr>
        <p:txBody>
          <a:bodyPr vert="horz" lIns="91440" tIns="45720" rIns="91440" bIns="45720" rtlCol="0" anchor="b">
            <a:noAutofit/>
          </a:bodyPr>
          <a:lstStyle>
            <a:lvl1pPr marL="0" indent="0" algn="ctr" defTabSz="914400" rtl="0" eaLnBrk="1" latinLnBrk="0" hangingPunct="1">
              <a:lnSpc>
                <a:spcPts val="2600"/>
              </a:lnSpc>
              <a:spcBef>
                <a:spcPts val="0"/>
              </a:spcBef>
              <a:buClr>
                <a:schemeClr val="accent1"/>
              </a:buClr>
              <a:buSzPct val="90000"/>
              <a:buFont typeface="Wingdings" pitchFamily="2" charset="2"/>
              <a:buNone/>
              <a:defRPr sz="2400" b="1" kern="1200">
                <a:solidFill>
                  <a:schemeClr val="accent1"/>
                </a:solidFill>
                <a:latin typeface="+mn-lt"/>
                <a:ea typeface="+mn-ea"/>
                <a:cs typeface="+mn-cs"/>
              </a:defRPr>
            </a:lvl1pPr>
            <a:lvl2pPr marL="457200" indent="0" algn="l" defTabSz="914400" rtl="0" eaLnBrk="1" latinLnBrk="0" hangingPunct="1">
              <a:spcBef>
                <a:spcPts val="600"/>
              </a:spcBef>
              <a:buClr>
                <a:schemeClr val="accent1">
                  <a:lumMod val="60000"/>
                  <a:lumOff val="40000"/>
                </a:schemeClr>
              </a:buClr>
              <a:buSzPct val="90000"/>
              <a:buFont typeface="Wingdings" pitchFamily="2" charset="2"/>
              <a:buNone/>
              <a:defRPr sz="2000" b="1" kern="1200">
                <a:solidFill>
                  <a:schemeClr val="tx1">
                    <a:lumMod val="65000"/>
                    <a:lumOff val="35000"/>
                  </a:schemeClr>
                </a:solidFill>
                <a:latin typeface="+mn-lt"/>
                <a:ea typeface="+mn-ea"/>
                <a:cs typeface="+mn-cs"/>
              </a:defRPr>
            </a:lvl2pPr>
            <a:lvl3pPr marL="914400" indent="0" algn="l" defTabSz="914400" rtl="0" eaLnBrk="1" latinLnBrk="0" hangingPunct="1">
              <a:spcBef>
                <a:spcPts val="600"/>
              </a:spcBef>
              <a:buClr>
                <a:schemeClr val="accent1"/>
              </a:buClr>
              <a:buSzPct val="90000"/>
              <a:buFont typeface="Wingdings" pitchFamily="2" charset="2"/>
              <a:buNone/>
              <a:defRPr sz="1800" b="1" kern="1200">
                <a:solidFill>
                  <a:schemeClr val="tx1">
                    <a:lumMod val="65000"/>
                    <a:lumOff val="35000"/>
                  </a:schemeClr>
                </a:solidFill>
                <a:latin typeface="+mn-lt"/>
                <a:ea typeface="+mn-ea"/>
                <a:cs typeface="+mn-cs"/>
              </a:defRPr>
            </a:lvl3pPr>
            <a:lvl4pPr marL="1371600" indent="0" algn="l" defTabSz="914400" rtl="0" eaLnBrk="1" latinLnBrk="0" hangingPunct="1">
              <a:spcBef>
                <a:spcPts val="600"/>
              </a:spcBef>
              <a:buClr>
                <a:schemeClr val="accent1">
                  <a:lumMod val="60000"/>
                  <a:lumOff val="40000"/>
                </a:schemeClr>
              </a:buClr>
              <a:buSzPct val="90000"/>
              <a:buFont typeface="Wingdings" pitchFamily="2" charset="2"/>
              <a:buNone/>
              <a:defRPr sz="1600" b="1" kern="1200">
                <a:solidFill>
                  <a:schemeClr val="tx1">
                    <a:lumMod val="65000"/>
                    <a:lumOff val="35000"/>
                  </a:schemeClr>
                </a:solidFill>
                <a:latin typeface="+mn-lt"/>
                <a:ea typeface="+mn-ea"/>
                <a:cs typeface="+mn-cs"/>
              </a:defRPr>
            </a:lvl4pPr>
            <a:lvl5pPr marL="1828800" indent="0" algn="l" defTabSz="914400" rtl="0" eaLnBrk="1" latinLnBrk="0" hangingPunct="1">
              <a:spcBef>
                <a:spcPts val="600"/>
              </a:spcBef>
              <a:buClr>
                <a:schemeClr val="accent1"/>
              </a:buClr>
              <a:buSzPct val="90000"/>
              <a:buFont typeface="Wingdings" pitchFamily="2" charset="2"/>
              <a:buNone/>
              <a:defRPr sz="1600" b="1" kern="1200">
                <a:solidFill>
                  <a:schemeClr val="tx1">
                    <a:lumMod val="65000"/>
                    <a:lumOff val="35000"/>
                  </a:schemeClr>
                </a:solidFill>
                <a:latin typeface="+mn-lt"/>
                <a:ea typeface="+mn-ea"/>
                <a:cs typeface="+mn-cs"/>
              </a:defRPr>
            </a:lvl5pPr>
            <a:lvl6pPr marL="2286000" indent="0" algn="l" defTabSz="914400" rtl="0" eaLnBrk="1" latinLnBrk="0" hangingPunct="1">
              <a:spcBef>
                <a:spcPct val="20000"/>
              </a:spcBef>
              <a:buClr>
                <a:schemeClr val="accent1">
                  <a:lumMod val="60000"/>
                  <a:lumOff val="40000"/>
                </a:schemeClr>
              </a:buClr>
              <a:buSzPct val="90000"/>
              <a:buFont typeface="Wingdings" pitchFamily="2" charset="2"/>
              <a:buNone/>
              <a:defRPr lang="en-US" sz="1600" b="1" kern="1200">
                <a:solidFill>
                  <a:schemeClr val="tx1">
                    <a:lumMod val="65000"/>
                    <a:lumOff val="35000"/>
                  </a:schemeClr>
                </a:solidFill>
                <a:latin typeface="+mn-lt"/>
                <a:ea typeface="+mn-ea"/>
                <a:cs typeface="+mn-cs"/>
              </a:defRPr>
            </a:lvl6pPr>
            <a:lvl7pPr marL="2743200" indent="0" algn="l" defTabSz="914400" rtl="0" eaLnBrk="1" latinLnBrk="0" hangingPunct="1">
              <a:spcBef>
                <a:spcPct val="20000"/>
              </a:spcBef>
              <a:buClr>
                <a:schemeClr val="accent1"/>
              </a:buClr>
              <a:buSzPct val="90000"/>
              <a:buFont typeface="Wingdings" pitchFamily="2" charset="2"/>
              <a:buNone/>
              <a:defRPr lang="en-US" sz="1600" b="1" kern="1200">
                <a:solidFill>
                  <a:schemeClr val="tx1">
                    <a:lumMod val="65000"/>
                    <a:lumOff val="35000"/>
                  </a:schemeClr>
                </a:solidFill>
                <a:latin typeface="+mn-lt"/>
                <a:ea typeface="+mn-ea"/>
                <a:cs typeface="+mn-cs"/>
              </a:defRPr>
            </a:lvl7pPr>
            <a:lvl8pPr marL="3200400" indent="0" algn="l" defTabSz="914400" rtl="0" eaLnBrk="1" latinLnBrk="0" hangingPunct="1">
              <a:spcBef>
                <a:spcPct val="20000"/>
              </a:spcBef>
              <a:buClr>
                <a:schemeClr val="accent1">
                  <a:lumMod val="60000"/>
                  <a:lumOff val="40000"/>
                </a:schemeClr>
              </a:buClr>
              <a:buSzPct val="90000"/>
              <a:buFont typeface="Wingdings" pitchFamily="2" charset="2"/>
              <a:buNone/>
              <a:defRPr lang="en-US" sz="1600" b="1" kern="1200">
                <a:solidFill>
                  <a:schemeClr val="tx1">
                    <a:lumMod val="65000"/>
                    <a:lumOff val="35000"/>
                  </a:schemeClr>
                </a:solidFill>
                <a:latin typeface="+mn-lt"/>
                <a:ea typeface="+mn-ea"/>
                <a:cs typeface="+mn-cs"/>
              </a:defRPr>
            </a:lvl8pPr>
            <a:lvl9pPr marL="3657600" indent="0" algn="l" defTabSz="914400" rtl="0" eaLnBrk="1" latinLnBrk="0" hangingPunct="1">
              <a:spcBef>
                <a:spcPct val="20000"/>
              </a:spcBef>
              <a:buClr>
                <a:schemeClr val="accent1"/>
              </a:buClr>
              <a:buSzPct val="90000"/>
              <a:buFont typeface="Wingdings" pitchFamily="2" charset="2"/>
              <a:buNone/>
              <a:defRPr lang="en-US" sz="1600" b="1" kern="1200">
                <a:solidFill>
                  <a:schemeClr val="tx1">
                    <a:lumMod val="65000"/>
                    <a:lumOff val="35000"/>
                  </a:schemeClr>
                </a:solidFill>
                <a:latin typeface="+mn-lt"/>
                <a:ea typeface="+mn-ea"/>
                <a:cs typeface="+mn-cs"/>
              </a:defRPr>
            </a:lvl9pPr>
          </a:lstStyle>
          <a:p>
            <a:pPr algn="l"/>
            <a:r>
              <a:rPr lang="en-US" sz="2000" dirty="0" smtClean="0">
                <a:solidFill>
                  <a:srgbClr val="000000"/>
                </a:solidFill>
              </a:rPr>
              <a:t>A. Vargas, R. Mittal and H. Dong, “A computational study of the 	aerodynamic performance of a dragonfly wing section in gliding 	flight,” </a:t>
            </a:r>
            <a:r>
              <a:rPr lang="en-US" sz="2000" i="1" dirty="0" err="1" smtClean="0">
                <a:solidFill>
                  <a:srgbClr val="000000"/>
                </a:solidFill>
              </a:rPr>
              <a:t>Bioinspiration</a:t>
            </a:r>
            <a:r>
              <a:rPr lang="en-US" sz="2000" i="1" dirty="0" smtClean="0">
                <a:solidFill>
                  <a:srgbClr val="000000"/>
                </a:solidFill>
              </a:rPr>
              <a:t> and </a:t>
            </a:r>
            <a:r>
              <a:rPr lang="en-US" sz="2000" i="1" dirty="0" err="1" smtClean="0">
                <a:solidFill>
                  <a:srgbClr val="000000"/>
                </a:solidFill>
              </a:rPr>
              <a:t>Biomimetics</a:t>
            </a:r>
            <a:r>
              <a:rPr lang="en-US" sz="2000" dirty="0" smtClean="0">
                <a:solidFill>
                  <a:srgbClr val="000000"/>
                </a:solidFill>
              </a:rPr>
              <a:t>, vol. </a:t>
            </a:r>
            <a:r>
              <a:rPr lang="en-US" sz="2000" dirty="0">
                <a:solidFill>
                  <a:srgbClr val="000000"/>
                </a:solidFill>
              </a:rPr>
              <a:t>3</a:t>
            </a:r>
            <a:r>
              <a:rPr lang="en-US" sz="2000" dirty="0" smtClean="0">
                <a:solidFill>
                  <a:srgbClr val="000000"/>
                </a:solidFill>
              </a:rPr>
              <a:t>, no. 2, p. 10, June 2008.</a:t>
            </a:r>
            <a:r>
              <a:rPr lang="en-CA" sz="2000" dirty="0" smtClean="0">
                <a:solidFill>
                  <a:srgbClr val="000000"/>
                </a:solidFill>
              </a:rPr>
              <a:t> </a:t>
            </a:r>
            <a:endParaRPr lang="en-US" sz="2000" b="0" dirty="0">
              <a:solidFill>
                <a:srgbClr val="000000"/>
              </a:solidFill>
            </a:endParaRPr>
          </a:p>
        </p:txBody>
      </p:sp>
    </p:spTree>
    <p:extLst>
      <p:ext uri="{BB962C8B-B14F-4D97-AF65-F5344CB8AC3E}">
        <p14:creationId xmlns:p14="http://schemas.microsoft.com/office/powerpoint/2010/main" val="4125237707"/>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8000" dirty="0" smtClean="0"/>
              <a:t>Thank You!</a:t>
            </a:r>
            <a:endParaRPr lang="en-US" sz="8000" dirty="0"/>
          </a:p>
        </p:txBody>
      </p:sp>
      <p:sp>
        <p:nvSpPr>
          <p:cNvPr id="3" name="Subtitle 2"/>
          <p:cNvSpPr>
            <a:spLocks noGrp="1"/>
          </p:cNvSpPr>
          <p:nvPr>
            <p:ph type="subTitle" idx="1"/>
          </p:nvPr>
        </p:nvSpPr>
        <p:spPr>
          <a:xfrm>
            <a:off x="457199" y="3643062"/>
            <a:ext cx="8228013" cy="731714"/>
          </a:xfrm>
        </p:spPr>
        <p:txBody>
          <a:bodyPr>
            <a:normAutofit/>
          </a:bodyPr>
          <a:lstStyle/>
          <a:p>
            <a:r>
              <a:rPr lang="en-US" sz="4400" dirty="0" smtClean="0"/>
              <a:t>Does anyone have any questions?</a:t>
            </a:r>
            <a:endParaRPr lang="en-US" sz="4400" dirty="0"/>
          </a:p>
        </p:txBody>
      </p:sp>
    </p:spTree>
    <p:extLst>
      <p:ext uri="{BB962C8B-B14F-4D97-AF65-F5344CB8AC3E}">
        <p14:creationId xmlns:p14="http://schemas.microsoft.com/office/powerpoint/2010/main" val="1600253476"/>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s>
</file>

<file path=ppt/theme/theme1.xml><?xml version="1.0" encoding="utf-8"?>
<a:theme xmlns:a="http://schemas.openxmlformats.org/drawingml/2006/main" name="Genesis">
  <a:themeElements>
    <a:clrScheme name="Genesis">
      <a:dk1>
        <a:sysClr val="windowText" lastClr="000000"/>
      </a:dk1>
      <a:lt1>
        <a:sysClr val="window" lastClr="FFFFFF"/>
      </a:lt1>
      <a:dk2>
        <a:srgbClr val="465466"/>
      </a:dk2>
      <a:lt2>
        <a:srgbClr val="BBD7F8"/>
      </a:lt2>
      <a:accent1>
        <a:srgbClr val="80B606"/>
      </a:accent1>
      <a:accent2>
        <a:srgbClr val="E29F1D"/>
      </a:accent2>
      <a:accent3>
        <a:srgbClr val="2397E2"/>
      </a:accent3>
      <a:accent4>
        <a:srgbClr val="35ACA2"/>
      </a:accent4>
      <a:accent5>
        <a:srgbClr val="5430BB"/>
      </a:accent5>
      <a:accent6>
        <a:srgbClr val="8D34E0"/>
      </a:accent6>
      <a:hlink>
        <a:srgbClr val="00B0F0"/>
      </a:hlink>
      <a:folHlink>
        <a:srgbClr val="0070C0"/>
      </a:folHlink>
    </a:clrScheme>
    <a:fontScheme name="Genesis">
      <a:majorFont>
        <a:latin typeface="Calisto MT"/>
        <a:ea typeface=""/>
        <a:cs typeface=""/>
        <a:font script="Jpan" typeface="ＭＳ 明朝"/>
        <a:font script="Hans" typeface="宋体"/>
        <a:font script="Hant" typeface="新細明體"/>
      </a:majorFont>
      <a:minorFont>
        <a:latin typeface="Calisto MT"/>
        <a:ea typeface=""/>
        <a:cs typeface=""/>
        <a:font script="Jpan" typeface="ＭＳ 明朝"/>
        <a:font script="Hans" typeface="宋体"/>
        <a:font script="Hant" typeface="新細明體"/>
      </a:minorFont>
    </a:fontScheme>
    <a:fmtScheme name="Genesis">
      <a:fillStyleLst>
        <a:solidFill>
          <a:schemeClr val="phClr"/>
        </a:solidFill>
        <a:gradFill rotWithShape="1">
          <a:gsLst>
            <a:gs pos="0">
              <a:schemeClr val="phClr">
                <a:tint val="100000"/>
                <a:shade val="70000"/>
                <a:satMod val="100000"/>
                <a:greenMod val="110000"/>
              </a:schemeClr>
            </a:gs>
            <a:gs pos="75000">
              <a:schemeClr val="phClr">
                <a:tint val="40000"/>
                <a:satMod val="150000"/>
                <a:redMod val="100000"/>
                <a:blueMod val="100000"/>
              </a:schemeClr>
            </a:gs>
            <a:gs pos="100000">
              <a:schemeClr val="phClr">
                <a:tint val="60000"/>
                <a:satMod val="120000"/>
                <a:redMod val="100000"/>
                <a:blueMod val="100000"/>
              </a:schemeClr>
            </a:gs>
          </a:gsLst>
          <a:path path="circle">
            <a:fillToRect l="25000" t="25000" r="5000" b="5000"/>
          </a:path>
        </a:gradFill>
        <a:gradFill rotWithShape="1">
          <a:gsLst>
            <a:gs pos="0">
              <a:schemeClr val="phClr">
                <a:tint val="50000"/>
                <a:shade val="100000"/>
                <a:alpha val="100000"/>
                <a:satMod val="150000"/>
              </a:schemeClr>
            </a:gs>
            <a:gs pos="40000">
              <a:schemeClr val="phClr">
                <a:tint val="70000"/>
                <a:shade val="100000"/>
                <a:alpha val="100000"/>
                <a:satMod val="150000"/>
              </a:schemeClr>
            </a:gs>
            <a:gs pos="100000">
              <a:schemeClr val="phClr">
                <a:shade val="90000"/>
                <a:satMod val="110000"/>
              </a:schemeClr>
            </a:gs>
          </a:gsLst>
          <a:lin ang="5400000" scaled="0"/>
        </a:grad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outerShdw blurRad="88900" dist="50800" dir="11400000" sx="102000" sy="101000" algn="tl" rotWithShape="0">
              <a:srgbClr val="000000">
                <a:alpha val="35000"/>
              </a:srgbClr>
            </a:outerShdw>
          </a:effectLst>
          <a:scene3d>
            <a:camera prst="perspectiveFront" fov="4800000"/>
            <a:lightRig rig="morning" dir="tl"/>
          </a:scene3d>
          <a:sp3d prstMaterial="softmetal">
            <a:bevelT w="0" h="0"/>
          </a:sp3d>
        </a:effectStyle>
        <a:effectStyle>
          <a:effectLst>
            <a:innerShdw blurRad="50800" dist="25400" dir="13500000">
              <a:srgbClr val="000000">
                <a:alpha val="75000"/>
              </a:srgbClr>
            </a:innerShdw>
            <a:reflection blurRad="101600" stA="40000" endPos="50000" dist="63500" dir="5400000" fadeDir="7200000" sy="-100000" kx="300000" rotWithShape="0"/>
          </a:effectLst>
          <a:scene3d>
            <a:camera prst="orthographicFront">
              <a:rot lat="0" lon="0" rev="0"/>
            </a:camera>
            <a:lightRig rig="chilly" dir="tr">
              <a:rot lat="0" lon="0" rev="1200000"/>
            </a:lightRig>
          </a:scene3d>
          <a:sp3d prstMaterial="plastic">
            <a:bevelT w="0" h="0"/>
          </a:sp3d>
        </a:effectStyle>
      </a:effectStyleLst>
      <a:bgFillStyleLst>
        <a:blipFill rotWithShape="1">
          <a:blip xmlns:r="http://schemas.openxmlformats.org/officeDocument/2006/relationships" r:embed="rId1"/>
          <a:stretch/>
        </a:blipFill>
        <a:blipFill rotWithShape="1">
          <a:blip xmlns:r="http://schemas.openxmlformats.org/officeDocument/2006/relationships" r:embed="rId2"/>
          <a:stretch/>
        </a:blipFill>
        <a:blipFill rotWithShape="1">
          <a:blip xmlns:r="http://schemas.openxmlformats.org/officeDocument/2006/relationships" r:embed="rId3"/>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Genesis.thmx</Template>
  <TotalTime>423</TotalTime>
  <Words>548</Words>
  <Application>Microsoft Macintosh PowerPoint</Application>
  <PresentationFormat>On-screen Show (4:3)</PresentationFormat>
  <Paragraphs>25</Paragraphs>
  <Slides>4</Slides>
  <Notes>2</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Genesis</vt:lpstr>
      <vt:lpstr>Dragonflies and Swarming: Technical Information</vt:lpstr>
      <vt:lpstr>Figure: lift and thrust forces on a plunging airfoil</vt:lpstr>
      <vt:lpstr>Figure: Wing Corrugation Vortices</vt:lpstr>
      <vt:lpstr>Thank You!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Dragonflies and Swarming: Technical Information</dc:title>
  <dc:creator>Katelynn Bolster</dc:creator>
  <cp:lastModifiedBy>Katelynn Bolster</cp:lastModifiedBy>
  <cp:revision>24</cp:revision>
  <dcterms:created xsi:type="dcterms:W3CDTF">2014-11-03T15:16:34Z</dcterms:created>
  <dcterms:modified xsi:type="dcterms:W3CDTF">2014-11-05T18:41:29Z</dcterms:modified>
</cp:coreProperties>
</file>